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9.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0.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1.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3.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4.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5.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56" r:id="rId9"/>
    <p:sldMasterId id="2147483768" r:id="rId10"/>
    <p:sldMasterId id="2147483780" r:id="rId11"/>
    <p:sldMasterId id="2147483792" r:id="rId12"/>
    <p:sldMasterId id="2147483804" r:id="rId13"/>
    <p:sldMasterId id="2147483816" r:id="rId14"/>
    <p:sldMasterId id="2147483828" r:id="rId15"/>
    <p:sldMasterId id="2147483836" r:id="rId16"/>
    <p:sldMasterId id="2147483848" r:id="rId17"/>
    <p:sldMasterId id="2147483860" r:id="rId18"/>
    <p:sldMasterId id="2147483872" r:id="rId19"/>
    <p:sldMasterId id="2147483884" r:id="rId20"/>
    <p:sldMasterId id="2147483896" r:id="rId21"/>
    <p:sldMasterId id="2147483908" r:id="rId22"/>
    <p:sldMasterId id="2147483920" r:id="rId23"/>
    <p:sldMasterId id="2147483932" r:id="rId24"/>
    <p:sldMasterId id="2147483944" r:id="rId25"/>
    <p:sldMasterId id="2147483956" r:id="rId26"/>
    <p:sldMasterId id="2147483968" r:id="rId27"/>
    <p:sldMasterId id="2147483980" r:id="rId28"/>
    <p:sldMasterId id="2147483992" r:id="rId29"/>
    <p:sldMasterId id="2147484004" r:id="rId30"/>
    <p:sldMasterId id="2147484016" r:id="rId31"/>
    <p:sldMasterId id="2147484028" r:id="rId32"/>
    <p:sldMasterId id="2147484040" r:id="rId33"/>
    <p:sldMasterId id="2147484052" r:id="rId34"/>
    <p:sldMasterId id="2147484064" r:id="rId35"/>
    <p:sldMasterId id="2147484076" r:id="rId36"/>
  </p:sldMasterIdLst>
  <p:sldIdLst>
    <p:sldId id="261" r:id="rId37"/>
    <p:sldId id="309" r:id="rId38"/>
    <p:sldId id="310" r:id="rId39"/>
    <p:sldId id="311" r:id="rId40"/>
    <p:sldId id="312" r:id="rId41"/>
    <p:sldId id="313" r:id="rId42"/>
    <p:sldId id="314" r:id="rId43"/>
    <p:sldId id="315" r:id="rId44"/>
    <p:sldId id="316" r:id="rId45"/>
    <p:sldId id="317" r:id="rId46"/>
    <p:sldId id="256" r:id="rId47"/>
    <p:sldId id="266" r:id="rId48"/>
    <p:sldId id="343" r:id="rId49"/>
    <p:sldId id="257" r:id="rId50"/>
    <p:sldId id="258" r:id="rId51"/>
    <p:sldId id="332" r:id="rId52"/>
    <p:sldId id="358" r:id="rId53"/>
    <p:sldId id="359" r:id="rId54"/>
    <p:sldId id="259" r:id="rId55"/>
    <p:sldId id="303" r:id="rId56"/>
    <p:sldId id="327" r:id="rId57"/>
    <p:sldId id="318" r:id="rId58"/>
    <p:sldId id="319" r:id="rId59"/>
    <p:sldId id="320" r:id="rId60"/>
    <p:sldId id="321" r:id="rId61"/>
    <p:sldId id="322" r:id="rId62"/>
    <p:sldId id="323" r:id="rId63"/>
    <p:sldId id="324" r:id="rId64"/>
    <p:sldId id="325" r:id="rId65"/>
    <p:sldId id="329" r:id="rId66"/>
    <p:sldId id="344" r:id="rId67"/>
    <p:sldId id="305" r:id="rId68"/>
    <p:sldId id="306" r:id="rId69"/>
    <p:sldId id="328" r:id="rId70"/>
    <p:sldId id="357" r:id="rId71"/>
    <p:sldId id="366" r:id="rId72"/>
    <p:sldId id="307" r:id="rId73"/>
    <p:sldId id="267" r:id="rId74"/>
    <p:sldId id="330" r:id="rId75"/>
    <p:sldId id="345" r:id="rId76"/>
    <p:sldId id="308" r:id="rId77"/>
    <p:sldId id="271" r:id="rId78"/>
    <p:sldId id="331" r:id="rId79"/>
    <p:sldId id="356" r:id="rId80"/>
    <p:sldId id="360" r:id="rId81"/>
    <p:sldId id="298" r:id="rId82"/>
    <p:sldId id="367" r:id="rId83"/>
    <p:sldId id="373" r:id="rId84"/>
    <p:sldId id="368" r:id="rId85"/>
    <p:sldId id="369" r:id="rId86"/>
    <p:sldId id="370" r:id="rId87"/>
    <p:sldId id="374" r:id="rId88"/>
    <p:sldId id="375" r:id="rId89"/>
    <p:sldId id="371" r:id="rId90"/>
    <p:sldId id="372" r:id="rId91"/>
    <p:sldId id="376" r:id="rId92"/>
    <p:sldId id="377" r:id="rId93"/>
    <p:sldId id="289" r:id="rId94"/>
    <p:sldId id="333" r:id="rId95"/>
    <p:sldId id="346" r:id="rId96"/>
    <p:sldId id="294" r:id="rId97"/>
    <p:sldId id="291" r:id="rId98"/>
    <p:sldId id="342" r:id="rId99"/>
    <p:sldId id="355" r:id="rId100"/>
    <p:sldId id="361" r:id="rId101"/>
    <p:sldId id="292" r:id="rId102"/>
    <p:sldId id="276" r:id="rId103"/>
    <p:sldId id="334" r:id="rId104"/>
    <p:sldId id="347" r:id="rId105"/>
    <p:sldId id="288" r:id="rId106"/>
    <p:sldId id="278" r:id="rId107"/>
    <p:sldId id="341" r:id="rId108"/>
    <p:sldId id="354" r:id="rId109"/>
    <p:sldId id="362" r:id="rId110"/>
    <p:sldId id="279" r:id="rId111"/>
    <p:sldId id="280" r:id="rId112"/>
    <p:sldId id="335" r:id="rId113"/>
    <p:sldId id="348" r:id="rId114"/>
    <p:sldId id="281" r:id="rId115"/>
    <p:sldId id="282" r:id="rId116"/>
    <p:sldId id="340" r:id="rId117"/>
    <p:sldId id="353" r:id="rId118"/>
    <p:sldId id="363" r:id="rId119"/>
    <p:sldId id="283" r:id="rId120"/>
    <p:sldId id="299" r:id="rId121"/>
    <p:sldId id="326" r:id="rId122"/>
    <p:sldId id="349" r:id="rId123"/>
    <p:sldId id="300" r:id="rId124"/>
    <p:sldId id="301" r:id="rId125"/>
    <p:sldId id="337" r:id="rId126"/>
    <p:sldId id="352" r:id="rId127"/>
    <p:sldId id="365" r:id="rId128"/>
    <p:sldId id="302" r:id="rId129"/>
    <p:sldId id="284" r:id="rId130"/>
    <p:sldId id="338" r:id="rId131"/>
    <p:sldId id="336" r:id="rId132"/>
    <p:sldId id="350" r:id="rId133"/>
    <p:sldId id="285" r:id="rId134"/>
    <p:sldId id="286" r:id="rId135"/>
    <p:sldId id="339" r:id="rId136"/>
    <p:sldId id="351" r:id="rId137"/>
    <p:sldId id="364" r:id="rId138"/>
    <p:sldId id="287" r:id="rId13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3" autoAdjust="0"/>
    <p:restoredTop sz="94693" autoAdjust="0"/>
  </p:normalViewPr>
  <p:slideViewPr>
    <p:cSldViewPr>
      <p:cViewPr>
        <p:scale>
          <a:sx n="150" d="100"/>
          <a:sy n="150" d="100"/>
        </p:scale>
        <p:origin x="-878" y="-269"/>
      </p:cViewPr>
      <p:guideLst>
        <p:guide orient="horz" pos="1620"/>
        <p:guide pos="2880"/>
      </p:guideLst>
    </p:cSldViewPr>
  </p:slideViewPr>
  <p:outlineViewPr>
    <p:cViewPr>
      <p:scale>
        <a:sx n="33" d="100"/>
        <a:sy n="33" d="100"/>
      </p:scale>
      <p:origin x="0" y="1543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38" Type="http://schemas.openxmlformats.org/officeDocument/2006/relationships/slide" Target="slides/slide102.xml"/><Relationship Id="rId16" Type="http://schemas.openxmlformats.org/officeDocument/2006/relationships/slideMaster" Target="slideMasters/slideMaster16.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1.xml"/><Relationship Id="rId53" Type="http://schemas.openxmlformats.org/officeDocument/2006/relationships/slide" Target="slides/slide17.xml"/><Relationship Id="rId58" Type="http://schemas.openxmlformats.org/officeDocument/2006/relationships/slide" Target="slides/slide22.xml"/><Relationship Id="rId74" Type="http://schemas.openxmlformats.org/officeDocument/2006/relationships/slide" Target="slides/slide38.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28"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54.xml"/><Relationship Id="rId95" Type="http://schemas.openxmlformats.org/officeDocument/2006/relationships/slide" Target="slides/slide5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7.xml"/><Relationship Id="rId48" Type="http://schemas.openxmlformats.org/officeDocument/2006/relationships/slide" Target="slides/slide12.xml"/><Relationship Id="rId64" Type="http://schemas.openxmlformats.org/officeDocument/2006/relationships/slide" Target="slides/slide28.xml"/><Relationship Id="rId69" Type="http://schemas.openxmlformats.org/officeDocument/2006/relationships/slide" Target="slides/slide33.xml"/><Relationship Id="rId113" Type="http://schemas.openxmlformats.org/officeDocument/2006/relationships/slide" Target="slides/slide77.xml"/><Relationship Id="rId118" Type="http://schemas.openxmlformats.org/officeDocument/2006/relationships/slide" Target="slides/slide82.xml"/><Relationship Id="rId134" Type="http://schemas.openxmlformats.org/officeDocument/2006/relationships/slide" Target="slides/slide98.xml"/><Relationship Id="rId139" Type="http://schemas.openxmlformats.org/officeDocument/2006/relationships/slide" Target="slides/slide103.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80" Type="http://schemas.openxmlformats.org/officeDocument/2006/relationships/slide" Target="slides/slide44.xml"/><Relationship Id="rId85" Type="http://schemas.openxmlformats.org/officeDocument/2006/relationships/slide" Target="slides/slide49.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2.xml"/><Relationship Id="rId46" Type="http://schemas.openxmlformats.org/officeDocument/2006/relationships/slide" Target="slides/slide10.xml"/><Relationship Id="rId59" Type="http://schemas.openxmlformats.org/officeDocument/2006/relationships/slide" Target="slides/slide23.xml"/><Relationship Id="rId67" Type="http://schemas.openxmlformats.org/officeDocument/2006/relationships/slide" Target="slides/slide31.xml"/><Relationship Id="rId103" Type="http://schemas.openxmlformats.org/officeDocument/2006/relationships/slide" Target="slides/slide67.xml"/><Relationship Id="rId108" Type="http://schemas.openxmlformats.org/officeDocument/2006/relationships/slide" Target="slides/slide72.xml"/><Relationship Id="rId116" Type="http://schemas.openxmlformats.org/officeDocument/2006/relationships/slide" Target="slides/slide80.xml"/><Relationship Id="rId124" Type="http://schemas.openxmlformats.org/officeDocument/2006/relationships/slide" Target="slides/slide88.xml"/><Relationship Id="rId129" Type="http://schemas.openxmlformats.org/officeDocument/2006/relationships/slide" Target="slides/slide93.xml"/><Relationship Id="rId137" Type="http://schemas.openxmlformats.org/officeDocument/2006/relationships/slide" Target="slides/slide101.xml"/><Relationship Id="rId20" Type="http://schemas.openxmlformats.org/officeDocument/2006/relationships/slideMaster" Target="slideMasters/slideMaster20.xml"/><Relationship Id="rId41" Type="http://schemas.openxmlformats.org/officeDocument/2006/relationships/slide" Target="slides/slide5.xml"/><Relationship Id="rId54" Type="http://schemas.openxmlformats.org/officeDocument/2006/relationships/slide" Target="slides/slide18.xml"/><Relationship Id="rId62" Type="http://schemas.openxmlformats.org/officeDocument/2006/relationships/slide" Target="slides/slide26.xml"/><Relationship Id="rId70" Type="http://schemas.openxmlformats.org/officeDocument/2006/relationships/slide" Target="slides/slide34.xml"/><Relationship Id="rId75" Type="http://schemas.openxmlformats.org/officeDocument/2006/relationships/slide" Target="slides/slide39.xml"/><Relationship Id="rId83" Type="http://schemas.openxmlformats.org/officeDocument/2006/relationships/slide" Target="slides/slide47.xml"/><Relationship Id="rId88" Type="http://schemas.openxmlformats.org/officeDocument/2006/relationships/slide" Target="slides/slide52.xml"/><Relationship Id="rId91" Type="http://schemas.openxmlformats.org/officeDocument/2006/relationships/slide" Target="slides/slide55.xml"/><Relationship Id="rId96" Type="http://schemas.openxmlformats.org/officeDocument/2006/relationships/slide" Target="slides/slide60.xml"/><Relationship Id="rId111" Type="http://schemas.openxmlformats.org/officeDocument/2006/relationships/slide" Target="slides/slide75.xml"/><Relationship Id="rId132" Type="http://schemas.openxmlformats.org/officeDocument/2006/relationships/slide" Target="slides/slide96.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3.xml"/><Relationship Id="rId57" Type="http://schemas.openxmlformats.org/officeDocument/2006/relationships/slide" Target="slides/slide21.xml"/><Relationship Id="rId106" Type="http://schemas.openxmlformats.org/officeDocument/2006/relationships/slide" Target="slides/slide70.xml"/><Relationship Id="rId114" Type="http://schemas.openxmlformats.org/officeDocument/2006/relationships/slide" Target="slides/slide78.xml"/><Relationship Id="rId119" Type="http://schemas.openxmlformats.org/officeDocument/2006/relationships/slide" Target="slides/slide83.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8.xml"/><Relationship Id="rId52" Type="http://schemas.openxmlformats.org/officeDocument/2006/relationships/slide" Target="slides/slide16.xml"/><Relationship Id="rId60" Type="http://schemas.openxmlformats.org/officeDocument/2006/relationships/slide" Target="slides/slide24.xml"/><Relationship Id="rId65" Type="http://schemas.openxmlformats.org/officeDocument/2006/relationships/slide" Target="slides/slide29.xml"/><Relationship Id="rId73" Type="http://schemas.openxmlformats.org/officeDocument/2006/relationships/slide" Target="slides/slide37.xml"/><Relationship Id="rId78" Type="http://schemas.openxmlformats.org/officeDocument/2006/relationships/slide" Target="slides/slide42.xml"/><Relationship Id="rId81" Type="http://schemas.openxmlformats.org/officeDocument/2006/relationships/slide" Target="slides/slide45.xml"/><Relationship Id="rId86" Type="http://schemas.openxmlformats.org/officeDocument/2006/relationships/slide" Target="slides/slide50.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30" Type="http://schemas.openxmlformats.org/officeDocument/2006/relationships/slide" Target="slides/slide94.xml"/><Relationship Id="rId135" Type="http://schemas.openxmlformats.org/officeDocument/2006/relationships/slide" Target="slides/slide99.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61" Type="http://schemas.openxmlformats.org/officeDocument/2006/relationships/slide" Target="slides/slide25.xml"/><Relationship Id="rId82" Type="http://schemas.openxmlformats.org/officeDocument/2006/relationships/slide" Target="slides/slide4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53338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6141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4396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6503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9251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0668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5347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774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6601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979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2537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38928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5456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069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4327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7795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8317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07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887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554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9235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2369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252951"/>
      </p:ext>
    </p:extLst>
  </p:cSld>
  <p:clrMapOvr>
    <a:masterClrMapping/>
  </p:clrMapOvr>
  <p:transition spd="slow" advClick="0"/>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324896"/>
      </p:ext>
    </p:extLst>
  </p:cSld>
  <p:clrMapOvr>
    <a:masterClrMapping/>
  </p:clrMapOvr>
  <p:transition spd="slow" advClick="0"/>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780115"/>
      </p:ext>
    </p:extLst>
  </p:cSld>
  <p:clrMapOvr>
    <a:masterClrMapping/>
  </p:clrMapOvr>
  <p:transition spd="slow" advClick="0"/>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053806"/>
      </p:ext>
    </p:extLst>
  </p:cSld>
  <p:clrMapOvr>
    <a:masterClrMapping/>
  </p:clrMapOvr>
  <p:transition spd="slow" advClick="0"/>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742755"/>
      </p:ext>
    </p:extLst>
  </p:cSld>
  <p:clrMapOvr>
    <a:masterClrMapping/>
  </p:clrMapOvr>
  <p:transition spd="slow"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96237"/>
      </p:ext>
    </p:extLst>
  </p:cSld>
  <p:clrMapOvr>
    <a:masterClrMapping/>
  </p:clrMapOvr>
  <p:transition spd="slow" advClick="0"/>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912785"/>
      </p:ext>
    </p:extLst>
  </p:cSld>
  <p:clrMapOvr>
    <a:masterClrMapping/>
  </p:clrMapOvr>
  <p:transition spd="slow" advClick="0"/>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537753"/>
      </p:ext>
    </p:extLst>
  </p:cSld>
  <p:clrMapOvr>
    <a:masterClrMapping/>
  </p:clrMapOvr>
  <p:transition spd="slow" advClick="0"/>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748935"/>
      </p:ext>
    </p:extLst>
  </p:cSld>
  <p:clrMapOvr>
    <a:masterClrMapping/>
  </p:clrMapOvr>
  <p:transition spd="slow" advClick="0"/>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717530"/>
      </p:ext>
    </p:extLst>
  </p:cSld>
  <p:clrMapOvr>
    <a:masterClrMapping/>
  </p:clrMapOvr>
  <p:transition spd="slow" advClick="0"/>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3386"/>
      </p:ext>
    </p:extLst>
  </p:cSld>
  <p:clrMapOvr>
    <a:masterClrMapping/>
  </p:clrMapOvr>
  <p:transition spd="slow" advClick="0"/>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190319"/>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2484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6937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08085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4239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546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7094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7777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3260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4271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0425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12019671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8890388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5995920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1017039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28676321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41504470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28957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05456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0770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9922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9694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2484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4741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5029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646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1863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3245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3257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504833"/>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1940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2485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2088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5755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3776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07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0159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3088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1042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373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46984"/>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358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3811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9258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3956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985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8618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6459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1459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9052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8506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685202"/>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2800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9092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6633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860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461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2549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3544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278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93435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0199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67378"/>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476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8087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423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1873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75197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5232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78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1765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9301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6253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274829"/>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4723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054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0469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74375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8718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11349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83348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2076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1483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8484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00188"/>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34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1966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1318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4277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2472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7072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22794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4128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4866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8690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85369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3845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9758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2954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17505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3713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4600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8814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4190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8261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41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43782"/>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86606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17640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8788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9901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91167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1499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064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38673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3030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34860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177491"/>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871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5971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45428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9206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32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2435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44297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315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86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27024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177491"/>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871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59713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4542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9206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32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2435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442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31526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864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2702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177491"/>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8712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5971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4542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92060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322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243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44297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3152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86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27024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177491"/>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8712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5971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45428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9206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3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7/22/2023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24355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4429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3152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864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27024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177491"/>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8712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59713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4542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920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32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2435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44297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31526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86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27024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177491"/>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871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59713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454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92060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322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2435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44297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31526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864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27024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177491"/>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0871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597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4542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9206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2322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2435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44297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31526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864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627024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327745"/>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92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38864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5317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6081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9942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2514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6303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04195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0514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73821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84235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56374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5790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03573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20672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0277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89117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71582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21166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764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6850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206788"/>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53351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4322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91462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28254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44278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3359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417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94482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67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15102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911431"/>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61503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20907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96020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44034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60501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80536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84939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44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94417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953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996396"/>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3952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64009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20809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84772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18631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304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048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13904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29647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887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7/22/2023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7/22/2023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7/22/2023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7/22/2023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4" Type="http://schemas.openxmlformats.org/officeDocument/2006/relationships/slideLayout" Target="../slideLayouts/slideLayout158.xml"/><Relationship Id="rId9" Type="http://schemas.openxmlformats.org/officeDocument/2006/relationships/image" Target="../media/image2.jp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8.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0.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6.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9.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0.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1.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2.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3.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4.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5.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6.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7/22/2023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0CCD05D-9052-427B-A3CD-A712CE25A299}"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FE0D67-A323-484C-BA12-172FF4BD7F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6795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7403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47809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2397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56074718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74996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07524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56296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91722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78630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20389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653444"/>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1818579"/>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375646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419969"/>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419969"/>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41996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41996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419969"/>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41996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419969"/>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971642"/>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657916"/>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26504"/>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855628"/>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66832"/>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7/22/2023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0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4.xml"/></Relationships>
</file>

<file path=ppt/slides/_rels/slide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28.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2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5.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5.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0.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0.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0.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0.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16.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5.xml"/></Relationships>
</file>

<file path=ppt/slides/_rels/slide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60.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60.xml"/></Relationships>
</file>

<file path=ppt/slides/_rels/slide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71.xml"/></Relationships>
</file>

<file path=ppt/slides/_rels/slide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9.xml"/></Relationships>
</file>

<file path=ppt/slides/_rels/slide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7.xml"/></Relationships>
</file>

<file path=ppt/slides/_rels/slide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4.xml"/></Relationships>
</file>

<file path=ppt/slides/_rels/slide6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8.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6.xml"/></Relationships>
</file>

<file path=ppt/slides/_rels/slide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83.xml"/></Relationships>
</file>

<file path=ppt/slides/_rels/slide7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0.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5.xml"/></Relationships>
</file>

<file path=ppt/slides/_rels/slide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2.xml"/></Relationships>
</file>

<file path=ppt/slides/_rels/slide8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2.xml"/></Relationships>
</file>

<file path=ppt/slides/_rels/slide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3.xml"/></Relationships>
</file>

<file path=ppt/slides/_rels/slide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61.xml"/></Relationships>
</file>

<file path=ppt/slides/_rels/slide9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4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9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smtClean="0">
              <a:solidFill>
                <a:srgbClr val="FFFF00"/>
              </a:solidFill>
              <a:effectLst/>
              <a:latin typeface="+mj-lt"/>
              <a:cs typeface="Times New Roman" pitchFamily="18" charset="0"/>
            </a:endParaRPr>
          </a:p>
          <a:p>
            <a:endParaRPr lang="en-US" b="0" smtClean="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ĐÁP CA </a:t>
            </a:r>
          </a:p>
          <a:p>
            <a:r>
              <a:rPr lang="en-US" sz="4400" b="0" smtClean="0">
                <a:solidFill>
                  <a:srgbClr val="FFFF00"/>
                </a:solidFill>
                <a:effectLst/>
                <a:latin typeface="+mj-lt"/>
                <a:cs typeface="Times New Roman" pitchFamily="18" charset="0"/>
              </a:rPr>
              <a:t>SAU CHÚA NHẬT XVI </a:t>
            </a:r>
          </a:p>
          <a:p>
            <a:r>
              <a:rPr lang="en-US" sz="4400" b="0" smtClean="0">
                <a:solidFill>
                  <a:srgbClr val="FFFF00"/>
                </a:solidFill>
                <a:effectLst/>
                <a:latin typeface="+mj-lt"/>
                <a:cs typeface="Times New Roman" pitchFamily="18" charset="0"/>
              </a:rPr>
              <a:t>THƯỜNG NIÊN</a:t>
            </a:r>
            <a:endParaRPr lang="en-US" sz="4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63935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196208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18"/>
            <a:ext cx="9144000" cy="5120063"/>
          </a:xfrm>
          <a:prstGeom prst="rect">
            <a:avLst/>
          </a:prstGeom>
        </p:spPr>
      </p:pic>
    </p:spTree>
    <p:extLst>
      <p:ext uri="{BB962C8B-B14F-4D97-AF65-F5344CB8AC3E}">
        <p14:creationId xmlns:p14="http://schemas.microsoft.com/office/powerpoint/2010/main" val="20871075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393924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smtClean="0">
              <a:solidFill>
                <a:srgbClr val="FFFF00"/>
              </a:solidFill>
              <a:effectLst/>
              <a:latin typeface="+mj-lt"/>
              <a:cs typeface="Times New Roman" pitchFamily="18" charset="0"/>
            </a:endParaRPr>
          </a:p>
          <a:p>
            <a:endParaRPr lang="en-US" b="0" smtClean="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HAI</a:t>
            </a:r>
          </a:p>
          <a:p>
            <a:r>
              <a:rPr lang="vi-VN" sz="4400" b="0">
                <a:solidFill>
                  <a:srgbClr val="FFFF00"/>
                </a:solidFill>
                <a:effectLst/>
                <a:latin typeface="+mj-lt"/>
                <a:cs typeface="Times New Roman" pitchFamily="18" charset="0"/>
              </a:rPr>
              <a:t>SAU CHÚA NHẬT </a:t>
            </a:r>
            <a:r>
              <a:rPr lang="en-US" sz="4400" b="0" smtClean="0">
                <a:solidFill>
                  <a:srgbClr val="FFFF00"/>
                </a:solidFill>
                <a:effectLst/>
                <a:latin typeface="+mj-lt"/>
                <a:cs typeface="Times New Roman" pitchFamily="18" charset="0"/>
              </a:rPr>
              <a:t>XVI</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457200" y="285750"/>
            <a:ext cx="7848600" cy="1384995"/>
          </a:xfrm>
          <a:prstGeom prst="rect">
            <a:avLst/>
          </a:prstGeom>
        </p:spPr>
        <p:txBody>
          <a:bodyPr wrap="square">
            <a:spAutoFit/>
          </a:bodyPr>
          <a:lstStyle/>
          <a:p>
            <a:r>
              <a:rPr lang="en-US" sz="2800" smtClean="0">
                <a:solidFill>
                  <a:srgbClr val="FFFF00"/>
                </a:solidFill>
              </a:rPr>
              <a:t>Bài trích sách Xuất hành.</a:t>
            </a:r>
          </a:p>
          <a:p>
            <a:r>
              <a:rPr lang="en-US" sz="2800" smtClean="0">
                <a:solidFill>
                  <a:srgbClr val="FFFF00"/>
                </a:solidFill>
              </a:rPr>
              <a:t>Thánh vịnh: 15.</a:t>
            </a:r>
          </a:p>
          <a:p>
            <a:r>
              <a:rPr lang="en-US" sz="2800" smtClean="0">
                <a:solidFill>
                  <a:srgbClr val="FFFF00"/>
                </a:solidFill>
              </a:rPr>
              <a:t>Nào </a:t>
            </a:r>
            <a:r>
              <a:rPr lang="en-US" sz="2800">
                <a:solidFill>
                  <a:srgbClr val="FFFF00"/>
                </a:solidFill>
              </a:rPr>
              <a:t>ta hát mừng Chúa, Đấng cao cả huy hùng.</a:t>
            </a:r>
          </a:p>
        </p:txBody>
      </p:sp>
    </p:spTree>
    <p:extLst>
      <p:ext uri="{BB962C8B-B14F-4D97-AF65-F5344CB8AC3E}">
        <p14:creationId xmlns:p14="http://schemas.microsoft.com/office/powerpoint/2010/main" val="1612824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bg1"/>
                </a:solidFill>
                <a:effectLst/>
                <a:latin typeface="+mj-lt"/>
                <a:cs typeface="Times New Roman" pitchFamily="18" charset="0"/>
              </a:rPr>
              <a:t>Nào ta hát mừng Chúa, Đấng cao cả huy hùng.</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7200" b="0" smtClean="0">
                <a:solidFill>
                  <a:schemeClr val="bg1"/>
                </a:solidFill>
                <a:effectLst/>
                <a:latin typeface="+mj-lt"/>
                <a:cs typeface="Times New Roman" pitchFamily="18" charset="0"/>
              </a:rPr>
              <a:t>Ngày hôm nay anh em chớ cứng lòng, nhưng hãy nghe tiếng Chúa.</a:t>
            </a:r>
            <a:endParaRPr lang="en-US" sz="72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FFFF00"/>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FFFF00"/>
                </a:solidFill>
                <a:effectLst>
                  <a:outerShdw blurRad="38100" dist="38100" dir="2700000" algn="tl">
                    <a:srgbClr val="000000">
                      <a:alpha val="43137"/>
                    </a:srgbClr>
                  </a:outerShdw>
                </a:effectLst>
                <a:latin typeface="+mj-lt"/>
                <a:cs typeface="Times New Roman" pitchFamily="18" charset="0"/>
              </a:rPr>
              <a:t>Alleluia:</a:t>
            </a:r>
            <a:endParaRPr lang="en-US" sz="36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4139716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18"/>
            <a:ext cx="9144000" cy="5120063"/>
          </a:xfrm>
          <a:prstGeom prst="rect">
            <a:avLst/>
          </a:prstGeom>
        </p:spPr>
      </p:pic>
    </p:spTree>
    <p:extLst>
      <p:ext uri="{BB962C8B-B14F-4D97-AF65-F5344CB8AC3E}">
        <p14:creationId xmlns:p14="http://schemas.microsoft.com/office/powerpoint/2010/main" val="831516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82029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33746410"/>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r>
              <a:rPr lang="en-US" sz="6000" b="0" smtClean="0">
                <a:solidFill>
                  <a:srgbClr val="FFFF00"/>
                </a:solidFill>
                <a:effectLst/>
                <a:latin typeface="+mj-lt"/>
              </a:rPr>
              <a:t>THỨ BA NGÀY 25-07</a:t>
            </a:r>
            <a:br>
              <a:rPr lang="en-US" sz="6000" b="0" smtClean="0">
                <a:solidFill>
                  <a:srgbClr val="FFFF00"/>
                </a:solidFill>
                <a:effectLst/>
                <a:latin typeface="+mj-lt"/>
              </a:rPr>
            </a:br>
            <a:r>
              <a:rPr lang="en-US" sz="5400" b="0" smtClean="0">
                <a:solidFill>
                  <a:srgbClr val="FFFF00"/>
                </a:solidFill>
                <a:effectLst/>
                <a:latin typeface="+mj-lt"/>
              </a:rPr>
              <a:t>THÁNH GIA CÔ BÊ TÔNG ĐỒ</a:t>
            </a:r>
            <a:r>
              <a:rPr lang="en-US" sz="6000" b="0" smtClean="0">
                <a:solidFill>
                  <a:srgbClr val="FFFF00"/>
                </a:solidFill>
                <a:effectLst/>
                <a:latin typeface="+mj-lt"/>
              </a:rPr>
              <a:t/>
            </a:r>
            <a:br>
              <a:rPr lang="en-US" sz="6000" b="0" smtClean="0">
                <a:solidFill>
                  <a:srgbClr val="FFFF00"/>
                </a:solidFill>
                <a:effectLst/>
                <a:latin typeface="+mj-lt"/>
              </a:rPr>
            </a:br>
            <a:r>
              <a:rPr lang="en-US" sz="6000" b="0" smtClean="0">
                <a:solidFill>
                  <a:srgbClr val="FFFF00"/>
                </a:solidFill>
                <a:effectLst/>
                <a:latin typeface="+mj-lt"/>
              </a:rPr>
              <a:t>LỄ KÍNH</a:t>
            </a:r>
            <a:br>
              <a:rPr lang="en-US" sz="6000" b="0" smtClean="0">
                <a:solidFill>
                  <a:srgbClr val="FFFF00"/>
                </a:solidFill>
                <a:effectLst/>
                <a:latin typeface="+mj-lt"/>
              </a:rPr>
            </a:br>
            <a:r>
              <a:rPr lang="en-US" sz="4800" b="0" i="1" smtClean="0">
                <a:solidFill>
                  <a:schemeClr val="bg1"/>
                </a:solidFill>
                <a:effectLst/>
                <a:latin typeface="+mj-lt"/>
              </a:rPr>
              <a:t>( sách bài đọc quyển 2 trang 761 )</a:t>
            </a:r>
            <a:endParaRPr lang="en-US" sz="4800" b="0" i="1">
              <a:solidFill>
                <a:schemeClr val="bg1"/>
              </a:solidFill>
              <a:effectLst/>
              <a:latin typeface="+mj-lt"/>
            </a:endParaRPr>
          </a:p>
        </p:txBody>
      </p:sp>
    </p:spTree>
    <p:extLst>
      <p:ext uri="{BB962C8B-B14F-4D97-AF65-F5344CB8AC3E}">
        <p14:creationId xmlns:p14="http://schemas.microsoft.com/office/powerpoint/2010/main" val="3511183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0630661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20902617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dirty="0" err="1">
                <a:solidFill>
                  <a:srgbClr val="FFFF00"/>
                </a:solidFill>
                <a:effectLst/>
                <a:latin typeface="+mj-lt"/>
                <a:cs typeface="Times New Roman" panose="02020603050405020304" pitchFamily="18" charset="0"/>
              </a:rPr>
              <a:t>Chủ</a:t>
            </a:r>
            <a:r>
              <a:rPr lang="en-US" sz="4000" b="0" u="sng" dirty="0">
                <a:solidFill>
                  <a:srgbClr val="FFFF00"/>
                </a:solidFill>
                <a:effectLst/>
                <a:latin typeface="+mj-lt"/>
                <a:cs typeface="Times New Roman" panose="02020603050405020304" pitchFamily="18" charset="0"/>
              </a:rPr>
              <a:t> </a:t>
            </a:r>
            <a:r>
              <a:rPr lang="en-US" sz="4000" b="0" u="sng" dirty="0" err="1">
                <a:solidFill>
                  <a:srgbClr val="FFFF00"/>
                </a:solidFill>
                <a:effectLst/>
                <a:latin typeface="+mj-lt"/>
                <a:cs typeface="Times New Roman" panose="02020603050405020304" pitchFamily="18" charset="0"/>
              </a:rPr>
              <a:t>tế</a:t>
            </a:r>
            <a:r>
              <a:rPr lang="en-US" sz="4000" b="0" u="sng" dirty="0">
                <a:solidFill>
                  <a:srgbClr val="FFFF00"/>
                </a:solidFill>
                <a:effectLst/>
                <a:latin typeface="+mj-lt"/>
                <a:cs typeface="Times New Roman" panose="02020603050405020304" pitchFamily="18" charset="0"/>
              </a:rPr>
              <a:t>:</a:t>
            </a:r>
            <a:r>
              <a:rPr lang="en-US" sz="4000" b="0"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Vinh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danh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Thiên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Chúa</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các</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tầng</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trời</a:t>
            </a:r>
            <a:r>
              <a:rPr lang="en-US" sz="5400" b="0" i="1" dirty="0">
                <a:solidFill>
                  <a:srgbClr val="FFFF00"/>
                </a:solidFill>
                <a:effectLst/>
                <a:latin typeface="+mj-lt"/>
                <a:cs typeface="Times New Roman" panose="02020603050405020304" pitchFamily="18" charset="0"/>
              </a:rPr>
              <a:t>.</a:t>
            </a:r>
            <a:br>
              <a:rPr lang="en-US" sz="5400" b="0" i="1" dirty="0">
                <a:solidFill>
                  <a:srgbClr val="FFFF00"/>
                </a:solidFill>
                <a:effectLst/>
                <a:latin typeface="+mj-lt"/>
                <a:cs typeface="Times New Roman" panose="02020603050405020304" pitchFamily="18" charset="0"/>
              </a:rPr>
            </a:br>
            <a:r>
              <a:rPr lang="vi-VN" sz="5400" b="0" u="sng" dirty="0">
                <a:solidFill>
                  <a:srgbClr val="FFFF00"/>
                </a:solidFill>
                <a:effectLst/>
                <a:latin typeface="+mj-lt"/>
                <a:cs typeface="Times New Roman" panose="02020603050405020304" pitchFamily="18" charset="0"/>
              </a:rPr>
              <a:t>A+B:</a:t>
            </a:r>
            <a:r>
              <a:rPr lang="vi-VN" sz="5400" b="0" dirty="0">
                <a:solidFill>
                  <a:schemeClr val="bg1"/>
                </a:solidFill>
                <a:effectLst/>
                <a:latin typeface="+mj-lt"/>
                <a:cs typeface="Times New Roman" panose="02020603050405020304" pitchFamily="18" charset="0"/>
              </a:rPr>
              <a:t> Và bình an dưới thế cho người thiện tâm</a:t>
            </a:r>
            <a:r>
              <a:rPr lang="en-US" sz="5400" b="0" dirty="0">
                <a:solidFill>
                  <a:schemeClr val="bg1"/>
                </a:solidFill>
                <a:effectLst/>
                <a:latin typeface="+mj-lt"/>
                <a:cs typeface="Times New Roman" panose="02020603050405020304" pitchFamily="18" charset="0"/>
              </a:rPr>
              <a:t>.</a:t>
            </a:r>
            <a:endParaRPr lang="vi-VN" sz="5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49073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ngợi</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chúc</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tụng</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br>
              <a:rPr lang="en-US" sz="5000" b="0" dirty="0">
                <a:solidFill>
                  <a:schemeClr val="bg1"/>
                </a:solidFill>
                <a:effectLst/>
                <a:latin typeface="+mj-lt"/>
                <a:cs typeface="Times New Roman" panose="02020603050405020304" pitchFamily="18" charset="0"/>
              </a:rPr>
            </a:b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thờ</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lạy</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tôn</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vinh</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3067927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3372369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Giêsu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Kitô</a:t>
            </a:r>
            <a:r>
              <a:rPr lang="en-US" sz="4800" b="0" dirty="0">
                <a:solidFill>
                  <a:schemeClr val="bg1"/>
                </a:solidFill>
                <a:effectLst/>
                <a:latin typeface="+mj-lt"/>
                <a:cs typeface="Times New Roman" panose="02020603050405020304" pitchFamily="18" charset="0"/>
              </a:rPr>
              <a:t>.</a:t>
            </a:r>
          </a:p>
          <a:p>
            <a:pPr marL="0" indent="0" algn="just" eaLnBrk="1" hangingPunct="1">
              <a:lnSpc>
                <a:spcPct val="145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3406573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3794846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2911409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6957061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1130456246"/>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940301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457200" y="209550"/>
            <a:ext cx="7848600" cy="2246769"/>
          </a:xfrm>
          <a:prstGeom prst="rect">
            <a:avLst/>
          </a:prstGeom>
        </p:spPr>
        <p:txBody>
          <a:bodyPr wrap="square">
            <a:spAutoFit/>
          </a:bodyPr>
          <a:lstStyle/>
          <a:p>
            <a:r>
              <a:rPr lang="en-US" sz="2800" smtClean="0">
                <a:solidFill>
                  <a:srgbClr val="FFFF00"/>
                </a:solidFill>
              </a:rPr>
              <a:t>Bài trích thư thứ hai của thánh Phaolô tông đồ gửi tín hữu Côrintô.</a:t>
            </a:r>
          </a:p>
          <a:p>
            <a:r>
              <a:rPr lang="en-US" sz="2800" smtClean="0">
                <a:solidFill>
                  <a:srgbClr val="FFFF00"/>
                </a:solidFill>
              </a:rPr>
              <a:t>Thánh vịnh: 125.</a:t>
            </a:r>
          </a:p>
          <a:p>
            <a:r>
              <a:rPr lang="vi-VN" sz="2800">
                <a:solidFill>
                  <a:srgbClr val="FFFF00"/>
                </a:solidFill>
              </a:rPr>
              <a:t>Ai ngẹn ngào ra đi gieo giống, mùa gặt mai sau khắp khởi mừng.</a:t>
            </a:r>
            <a:endParaRPr lang="en-US" sz="2800">
              <a:solidFill>
                <a:srgbClr val="FFFF00"/>
              </a:solidFill>
            </a:endParaRPr>
          </a:p>
        </p:txBody>
      </p:sp>
    </p:spTree>
    <p:extLst>
      <p:ext uri="{BB962C8B-B14F-4D97-AF65-F5344CB8AC3E}">
        <p14:creationId xmlns:p14="http://schemas.microsoft.com/office/powerpoint/2010/main" val="805119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7200" b="0" u="sng" smtClean="0">
                <a:solidFill>
                  <a:srgbClr val="FFFF00"/>
                </a:solidFill>
                <a:effectLst/>
                <a:latin typeface="+mj-lt"/>
              </a:rPr>
              <a:t>Đáp ca:</a:t>
            </a:r>
            <a:r>
              <a:rPr lang="en-US" sz="7200" b="0" smtClean="0">
                <a:solidFill>
                  <a:srgbClr val="FFFF00"/>
                </a:solidFill>
                <a:effectLst/>
                <a:latin typeface="+mj-lt"/>
              </a:rPr>
              <a:t> </a:t>
            </a:r>
            <a:r>
              <a:rPr lang="en-US" sz="7200" b="0" smtClean="0">
                <a:solidFill>
                  <a:schemeClr val="bg1"/>
                </a:solidFill>
                <a:effectLst/>
                <a:latin typeface="+mj-lt"/>
              </a:rPr>
              <a:t>Ai ngẹn ngào ra đi gieo giống, mùa gặt mai sau khắp khởi mừng.</a:t>
            </a:r>
            <a:endParaRPr lang="en-US" sz="7200" b="0">
              <a:solidFill>
                <a:schemeClr val="bg1"/>
              </a:solidFill>
              <a:effectLst/>
              <a:latin typeface="+mj-lt"/>
            </a:endParaRPr>
          </a:p>
        </p:txBody>
      </p:sp>
    </p:spTree>
    <p:extLst>
      <p:ext uri="{BB962C8B-B14F-4D97-AF65-F5344CB8AC3E}">
        <p14:creationId xmlns:p14="http://schemas.microsoft.com/office/powerpoint/2010/main" val="30520054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rmAutofit/>
          </a:bodyPr>
          <a:lstStyle/>
          <a:p>
            <a:pPr algn="just"/>
            <a:r>
              <a:rPr lang="en-US" sz="5400" b="0" u="sng" smtClean="0">
                <a:solidFill>
                  <a:srgbClr val="FFFF00"/>
                </a:solidFill>
                <a:effectLst/>
                <a:latin typeface="+mj-lt"/>
              </a:rPr>
              <a:t>Alleluia-alleluia:</a:t>
            </a:r>
            <a:r>
              <a:rPr lang="en-US" sz="5400" b="0" smtClean="0">
                <a:solidFill>
                  <a:schemeClr val="bg1"/>
                </a:solidFill>
                <a:effectLst/>
                <a:latin typeface="+mj-lt"/>
              </a:rPr>
              <a:t> Chúa nói: Chính Thầy đã chọn anh em từ giữa thế gian, để anh em ra đi, sinh được hoa trái, và hoa trái của anh em tồn tại. </a:t>
            </a:r>
            <a:r>
              <a:rPr lang="en-US" sz="5400" b="0" u="sng" smtClean="0">
                <a:solidFill>
                  <a:srgbClr val="FFFF00"/>
                </a:solidFill>
                <a:effectLst/>
                <a:latin typeface="+mj-lt"/>
              </a:rPr>
              <a:t>Alleluia.</a:t>
            </a:r>
            <a:endParaRPr lang="en-US" sz="5400" b="0" u="sng">
              <a:solidFill>
                <a:srgbClr val="FFFF00"/>
              </a:solidFill>
              <a:effectLst/>
              <a:latin typeface="+mj-lt"/>
            </a:endParaRPr>
          </a:p>
        </p:txBody>
      </p:sp>
    </p:spTree>
    <p:extLst>
      <p:ext uri="{BB962C8B-B14F-4D97-AF65-F5344CB8AC3E}">
        <p14:creationId xmlns:p14="http://schemas.microsoft.com/office/powerpoint/2010/main" val="676017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940301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18"/>
            <a:ext cx="9144000" cy="5120063"/>
          </a:xfrm>
          <a:prstGeom prst="rect">
            <a:avLst/>
          </a:prstGeom>
        </p:spPr>
      </p:pic>
    </p:spTree>
    <p:extLst>
      <p:ext uri="{BB962C8B-B14F-4D97-AF65-F5344CB8AC3E}">
        <p14:creationId xmlns:p14="http://schemas.microsoft.com/office/powerpoint/2010/main" val="8315168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729038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1138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BA</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VI</a:t>
            </a:r>
            <a:br>
              <a:rPr lang="en-US" sz="4400" b="0" smtClean="0">
                <a:solidFill>
                  <a:srgbClr val="FFFF00"/>
                </a:solidFill>
                <a:effectLst/>
                <a:latin typeface="+mj-lt"/>
                <a:cs typeface="Times New Roman" pitchFamily="18" charset="0"/>
              </a:rPr>
            </a:br>
            <a:r>
              <a:rPr lang="vi-VN" sz="4400" b="0" smtClean="0">
                <a:solidFill>
                  <a:srgbClr val="FFFF00"/>
                </a:solidFill>
                <a:effectLst/>
                <a:latin typeface="+mj-lt"/>
                <a:cs typeface="Times New Roman" pitchFamily="18" charset="0"/>
              </a:rPr>
              <a:t>THƯỜNG </a:t>
            </a:r>
            <a:r>
              <a:rPr lang="vi-VN" sz="4400" b="0">
                <a:solidFill>
                  <a:srgbClr val="FFFF00"/>
                </a:solidFill>
                <a:effectLst/>
                <a:latin typeface="+mj-lt"/>
                <a:cs typeface="Times New Roman" pitchFamily="18" charset="0"/>
              </a:rPr>
              <a:t>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896448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37058230"/>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457200" y="285750"/>
            <a:ext cx="7848600" cy="1384995"/>
          </a:xfrm>
          <a:prstGeom prst="rect">
            <a:avLst/>
          </a:prstGeom>
        </p:spPr>
        <p:txBody>
          <a:bodyPr wrap="square">
            <a:spAutoFit/>
          </a:bodyPr>
          <a:lstStyle/>
          <a:p>
            <a:r>
              <a:rPr lang="en-US" sz="2800" smtClean="0">
                <a:solidFill>
                  <a:srgbClr val="FFFF00"/>
                </a:solidFill>
              </a:rPr>
              <a:t>Bài trích sách Xuất hành.</a:t>
            </a:r>
          </a:p>
          <a:p>
            <a:r>
              <a:rPr lang="en-US" sz="2800" smtClean="0">
                <a:solidFill>
                  <a:srgbClr val="FFFF00"/>
                </a:solidFill>
              </a:rPr>
              <a:t>Xh: 15.</a:t>
            </a:r>
          </a:p>
          <a:p>
            <a:r>
              <a:rPr lang="en-US" sz="2800">
                <a:solidFill>
                  <a:srgbClr val="FFFF00"/>
                </a:solidFill>
              </a:rPr>
              <a:t>Nào ta hát mừng Chúa, Đấng cao cả huy hùng</a:t>
            </a:r>
            <a:r>
              <a:rPr lang="en-US" sz="2800" smtClean="0">
                <a:solidFill>
                  <a:srgbClr val="FFFF00"/>
                </a:solidFill>
              </a:rPr>
              <a:t>.</a:t>
            </a:r>
            <a:endParaRPr lang="en-US" sz="2800">
              <a:solidFill>
                <a:srgbClr val="FFFF00"/>
              </a:solidFill>
            </a:endParaRPr>
          </a:p>
        </p:txBody>
      </p:sp>
    </p:spTree>
    <p:extLst>
      <p:ext uri="{BB962C8B-B14F-4D97-AF65-F5344CB8AC3E}">
        <p14:creationId xmlns:p14="http://schemas.microsoft.com/office/powerpoint/2010/main" val="31885368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0" smtClean="0">
                <a:solidFill>
                  <a:schemeClr val="bg1"/>
                </a:solidFill>
                <a:effectLst/>
                <a:latin typeface="+mj-lt"/>
                <a:cs typeface="Times New Roman" pitchFamily="18" charset="0"/>
              </a:rPr>
              <a:t>Nào ta hát mừng Chúa, Đấng cao cả huy hùng.</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2247045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400" b="0" smtClean="0">
                <a:solidFill>
                  <a:schemeClr val="bg1"/>
                </a:solidFill>
                <a:effectLst/>
                <a:latin typeface="+mj-lt"/>
                <a:cs typeface="Times New Roman" pitchFamily="18" charset="0"/>
              </a:rPr>
              <a:t>Chúa nói: Ai yêu mến Thầy, thì sẽ giữ lời Thầy, Cha Thầy sẽ yêu mến người ấy. Cha Thầy và Thầy sẽ đến với người ấy.</a:t>
            </a:r>
            <a:endParaRPr lang="en-US" sz="54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8964484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18"/>
            <a:ext cx="9144000" cy="5120063"/>
          </a:xfrm>
          <a:prstGeom prst="rect">
            <a:avLst/>
          </a:prstGeom>
        </p:spPr>
      </p:pic>
    </p:spTree>
    <p:extLst>
      <p:ext uri="{BB962C8B-B14F-4D97-AF65-F5344CB8AC3E}">
        <p14:creationId xmlns:p14="http://schemas.microsoft.com/office/powerpoint/2010/main" val="8315168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3939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r>
              <a:rPr lang="en-US" sz="4400" b="0" smtClean="0">
                <a:solidFill>
                  <a:schemeClr val="accent2">
                    <a:lumMod val="50000"/>
                  </a:schemeClr>
                </a:solidFill>
                <a:effectLst/>
                <a:latin typeface="+mj-lt"/>
                <a:cs typeface="Times New Roman" pitchFamily="18" charset="0"/>
              </a:rPr>
              <a:t>THỨ </a:t>
            </a:r>
            <a:r>
              <a:rPr lang="en-US" sz="4400" b="0" smtClean="0">
                <a:solidFill>
                  <a:schemeClr val="accent2">
                    <a:lumMod val="50000"/>
                  </a:schemeClr>
                </a:solidFill>
                <a:effectLst/>
                <a:latin typeface="+mj-lt"/>
                <a:cs typeface="Times New Roman" pitchFamily="18" charset="0"/>
              </a:rPr>
              <a:t>TƯ</a:t>
            </a:r>
          </a:p>
          <a:p>
            <a:r>
              <a:rPr lang="vi-VN" sz="4400" b="0">
                <a:solidFill>
                  <a:schemeClr val="accent2">
                    <a:lumMod val="50000"/>
                  </a:schemeClr>
                </a:solidFill>
                <a:effectLst/>
                <a:latin typeface="+mj-lt"/>
                <a:cs typeface="Times New Roman" pitchFamily="18" charset="0"/>
              </a:rPr>
              <a:t>SAU CHÚA NHẬT </a:t>
            </a:r>
            <a:r>
              <a:rPr lang="vi-VN" sz="4400" b="0" smtClean="0">
                <a:solidFill>
                  <a:schemeClr val="accent2">
                    <a:lumMod val="50000"/>
                  </a:schemeClr>
                </a:solidFill>
                <a:effectLst/>
                <a:latin typeface="+mj-lt"/>
                <a:cs typeface="Times New Roman" pitchFamily="18" charset="0"/>
              </a:rPr>
              <a:t>X</a:t>
            </a:r>
            <a:r>
              <a:rPr lang="en-US" sz="4400" b="0" smtClean="0">
                <a:solidFill>
                  <a:schemeClr val="accent2">
                    <a:lumMod val="50000"/>
                  </a:schemeClr>
                </a:solidFill>
                <a:effectLst/>
                <a:latin typeface="+mj-lt"/>
                <a:cs typeface="Times New Roman" pitchFamily="18" charset="0"/>
              </a:rPr>
              <a:t>VI</a:t>
            </a:r>
            <a:endParaRPr lang="vi-VN" sz="4400" b="0">
              <a:solidFill>
                <a:schemeClr val="accent2">
                  <a:lumMod val="50000"/>
                </a:schemeClr>
              </a:solidFill>
              <a:effectLst/>
              <a:latin typeface="+mj-lt"/>
              <a:cs typeface="Times New Roman" pitchFamily="18" charset="0"/>
            </a:endParaRPr>
          </a:p>
          <a:p>
            <a:r>
              <a:rPr lang="vi-VN" sz="4400" b="0">
                <a:solidFill>
                  <a:schemeClr val="accent2">
                    <a:lumMod val="50000"/>
                  </a:schemeClr>
                </a:solidFill>
                <a:effectLst/>
                <a:latin typeface="+mj-lt"/>
                <a:cs typeface="Times New Roman" pitchFamily="18" charset="0"/>
              </a:rPr>
              <a:t>THƯỜNG </a:t>
            </a:r>
            <a:r>
              <a:rPr lang="vi-VN" sz="4400" b="0" smtClean="0">
                <a:solidFill>
                  <a:schemeClr val="accent2">
                    <a:lumMod val="50000"/>
                  </a:schemeClr>
                </a:solidFill>
                <a:effectLst/>
                <a:latin typeface="+mj-lt"/>
                <a:cs typeface="Times New Roman" pitchFamily="18" charset="0"/>
              </a:rPr>
              <a:t>NIÊN</a:t>
            </a:r>
            <a:endParaRPr lang="en-US" sz="4400" b="0" smtClean="0">
              <a:solidFill>
                <a:schemeClr val="accent2">
                  <a:lumMod val="50000"/>
                </a:schemeClr>
              </a:solidFill>
              <a:effectLst/>
              <a:latin typeface="+mj-lt"/>
              <a:cs typeface="Times New Roman" pitchFamily="18" charset="0"/>
            </a:endParaRPr>
          </a:p>
          <a:p>
            <a:r>
              <a:rPr lang="en-US" sz="4400" smtClean="0">
                <a:solidFill>
                  <a:schemeClr val="accent2">
                    <a:lumMod val="50000"/>
                  </a:schemeClr>
                </a:solidFill>
                <a:latin typeface="+mj-lt"/>
                <a:cs typeface="Times New Roman" pitchFamily="18" charset="0"/>
              </a:rPr>
              <a:t>Thánh Gio-an-kim và Thánh An-na</a:t>
            </a:r>
          </a:p>
          <a:p>
            <a:r>
              <a:rPr lang="en-US" sz="4400" b="0" smtClean="0">
                <a:solidFill>
                  <a:schemeClr val="accent2">
                    <a:lumMod val="50000"/>
                  </a:schemeClr>
                </a:solidFill>
                <a:effectLst/>
                <a:latin typeface="+mj-lt"/>
                <a:cs typeface="Times New Roman" pitchFamily="18" charset="0"/>
              </a:rPr>
              <a:t>Song thân Đức Maria.  Lễ nhớ</a:t>
            </a:r>
          </a:p>
          <a:p>
            <a:r>
              <a:rPr lang="en-US" sz="4400" smtClean="0">
                <a:solidFill>
                  <a:schemeClr val="accent2">
                    <a:lumMod val="50000"/>
                  </a:schemeClr>
                </a:solidFill>
                <a:latin typeface="+mj-lt"/>
                <a:cs typeface="Times New Roman" pitchFamily="18" charset="0"/>
              </a:rPr>
              <a:t>( sách bài đọc quyển 2 trang 763 )</a:t>
            </a:r>
            <a:endParaRPr lang="vi-VN" sz="4400" b="0">
              <a:solidFill>
                <a:schemeClr val="accent2">
                  <a:lumMod val="50000"/>
                </a:schemeClr>
              </a:solidFill>
              <a:effectLst/>
              <a:latin typeface="+mj-lt"/>
              <a:cs typeface="Times New Roman" pitchFamily="18" charset="0"/>
            </a:endParaRPr>
          </a:p>
        </p:txBody>
      </p:sp>
    </p:spTree>
    <p:extLst>
      <p:ext uri="{BB962C8B-B14F-4D97-AF65-F5344CB8AC3E}">
        <p14:creationId xmlns:p14="http://schemas.microsoft.com/office/powerpoint/2010/main" val="19750007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076080" y="1940084"/>
            <a:ext cx="3010639" cy="707886"/>
          </a:xfrm>
          <a:prstGeom prst="rect">
            <a:avLst/>
          </a:prstGeom>
          <a:noFill/>
        </p:spPr>
        <p:txBody>
          <a:bodyPr wrap="square" rtlCol="0">
            <a:spAutoFit/>
          </a:bodyPr>
          <a:lstStyle/>
          <a:p>
            <a:pPr algn="ctr"/>
            <a:r>
              <a:rPr lang="en-US" sz="4000" smtClean="0">
                <a:solidFill>
                  <a:schemeClr val="accent2">
                    <a:lumMod val="50000"/>
                  </a:schemeClr>
                </a:solidFill>
              </a:rPr>
              <a:t>Lễ Nhớ</a:t>
            </a:r>
            <a:endParaRPr lang="en-US" sz="4000">
              <a:solidFill>
                <a:schemeClr val="accent2">
                  <a:lumMod val="50000"/>
                </a:schemeClr>
              </a:solidFill>
            </a:endParaRPr>
          </a:p>
        </p:txBody>
      </p:sp>
    </p:spTree>
    <p:extLst>
      <p:ext uri="{BB962C8B-B14F-4D97-AF65-F5344CB8AC3E}">
        <p14:creationId xmlns:p14="http://schemas.microsoft.com/office/powerpoint/2010/main" val="38624003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228600" y="285750"/>
            <a:ext cx="8610600" cy="1815882"/>
          </a:xfrm>
          <a:prstGeom prst="rect">
            <a:avLst/>
          </a:prstGeom>
        </p:spPr>
        <p:txBody>
          <a:bodyPr wrap="square">
            <a:spAutoFit/>
          </a:bodyPr>
          <a:lstStyle/>
          <a:p>
            <a:r>
              <a:rPr lang="en-US" sz="2800" smtClean="0">
                <a:solidFill>
                  <a:srgbClr val="FFFF00"/>
                </a:solidFill>
              </a:rPr>
              <a:t>Bài trích </a:t>
            </a:r>
            <a:r>
              <a:rPr lang="en-US" sz="2800" smtClean="0">
                <a:solidFill>
                  <a:srgbClr val="FFFF00"/>
                </a:solidFill>
              </a:rPr>
              <a:t>sách </a:t>
            </a:r>
            <a:r>
              <a:rPr lang="en-US" sz="2800" smtClean="0">
                <a:solidFill>
                  <a:srgbClr val="FFFF00"/>
                </a:solidFill>
              </a:rPr>
              <a:t>Huấn ca.</a:t>
            </a:r>
            <a:endParaRPr lang="en-US" sz="2800" smtClean="0">
              <a:solidFill>
                <a:srgbClr val="FFFF00"/>
              </a:solidFill>
            </a:endParaRPr>
          </a:p>
          <a:p>
            <a:r>
              <a:rPr lang="en-US" sz="2800" smtClean="0">
                <a:solidFill>
                  <a:srgbClr val="FFFF00"/>
                </a:solidFill>
              </a:rPr>
              <a:t>Thánh vịnh</a:t>
            </a:r>
            <a:r>
              <a:rPr lang="en-US" sz="2800" smtClean="0">
                <a:solidFill>
                  <a:srgbClr val="FFFF00"/>
                </a:solidFill>
              </a:rPr>
              <a:t>: </a:t>
            </a:r>
            <a:r>
              <a:rPr lang="en-US" sz="2800" smtClean="0">
                <a:solidFill>
                  <a:srgbClr val="FFFF00"/>
                </a:solidFill>
              </a:rPr>
              <a:t>131.</a:t>
            </a:r>
            <a:endParaRPr lang="en-US" sz="2800" smtClean="0">
              <a:solidFill>
                <a:srgbClr val="FFFF00"/>
              </a:solidFill>
            </a:endParaRPr>
          </a:p>
          <a:p>
            <a:r>
              <a:rPr lang="vi-VN" sz="2800">
                <a:solidFill>
                  <a:srgbClr val="FFFF00"/>
                </a:solidFill>
              </a:rPr>
              <a:t>Thiên Chúa sẽ ban cho Người ngai vàng vua Đa-vít, tổ tiên Người.</a:t>
            </a:r>
          </a:p>
        </p:txBody>
      </p:sp>
    </p:spTree>
    <p:extLst>
      <p:ext uri="{BB962C8B-B14F-4D97-AF65-F5344CB8AC3E}">
        <p14:creationId xmlns:p14="http://schemas.microsoft.com/office/powerpoint/2010/main" val="3228010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38278277"/>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fontScale="92500"/>
          </a:bodyPr>
          <a:lstStyle/>
          <a:p>
            <a:pPr algn="just"/>
            <a:r>
              <a:rPr lang="en-US" sz="8000" b="0" smtClean="0">
                <a:solidFill>
                  <a:schemeClr val="accent2">
                    <a:lumMod val="50000"/>
                  </a:schemeClr>
                </a:solidFill>
                <a:effectLst/>
                <a:latin typeface="+mj-lt"/>
                <a:cs typeface="Times New Roman" pitchFamily="18" charset="0"/>
              </a:rPr>
              <a:t>Thiên Chúa sẽ ban cho Người ngai vàng vua Đa-vít, tổ tiên Người.</a:t>
            </a:r>
            <a:endParaRPr lang="en-US" sz="8000" b="0">
              <a:solidFill>
                <a:schemeClr val="accent2">
                  <a:lumMod val="50000"/>
                </a:schemeClr>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003399"/>
                </a:solidFill>
                <a:effectLst>
                  <a:outerShdw blurRad="38100" dist="38100" dir="2700000" algn="tl">
                    <a:srgbClr val="000000">
                      <a:alpha val="43137"/>
                    </a:srgbClr>
                  </a:outerShdw>
                </a:effectLst>
                <a:cs typeface="Times New Roman" pitchFamily="18" charset="0"/>
              </a:rPr>
              <a:t>Đáp ca:</a:t>
            </a:r>
            <a:endParaRPr lang="en-US" sz="4400" b="1" u="sng">
              <a:solidFill>
                <a:srgbClr val="003399"/>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32805219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800" b="0" smtClean="0">
                <a:solidFill>
                  <a:schemeClr val="accent2">
                    <a:lumMod val="50000"/>
                  </a:schemeClr>
                </a:solidFill>
                <a:effectLst/>
                <a:latin typeface="+mj-lt"/>
                <a:cs typeface="Times New Roman" pitchFamily="18" charset="0"/>
              </a:rPr>
              <a:t>Các ngài những mong chờ niềm an ủi của Ít-ra-en, và Thánh Thần hằng ngự trên các ngài</a:t>
            </a:r>
            <a:endParaRPr lang="en-US" sz="5800" b="0">
              <a:solidFill>
                <a:schemeClr val="accent2">
                  <a:lumMod val="50000"/>
                </a:schemeClr>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003399"/>
                </a:solidFill>
                <a:effectLst>
                  <a:outerShdw blurRad="38100" dist="38100" dir="2700000" algn="tl">
                    <a:srgbClr val="000000">
                      <a:alpha val="43137"/>
                    </a:srgbClr>
                  </a:outerShdw>
                </a:effectLs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003399"/>
                </a:solidFill>
                <a:effectLst>
                  <a:outerShdw blurRad="38100" dist="38100" dir="2700000" algn="tl">
                    <a:srgbClr val="000000">
                      <a:alpha val="43137"/>
                    </a:srgbClr>
                  </a:outerShdw>
                </a:effectLst>
                <a:cs typeface="Times New Roman" pitchFamily="18" charset="0"/>
              </a:rPr>
              <a:t>Alleluia:</a:t>
            </a:r>
          </a:p>
        </p:txBody>
      </p:sp>
    </p:spTree>
    <p:extLst>
      <p:ext uri="{BB962C8B-B14F-4D97-AF65-F5344CB8AC3E}">
        <p14:creationId xmlns:p14="http://schemas.microsoft.com/office/powerpoint/2010/main" val="37064218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076080" y="1940084"/>
            <a:ext cx="3010639" cy="707886"/>
          </a:xfrm>
          <a:prstGeom prst="rect">
            <a:avLst/>
          </a:prstGeom>
          <a:noFill/>
        </p:spPr>
        <p:txBody>
          <a:bodyPr wrap="square" rtlCol="0">
            <a:spAutoFit/>
          </a:bodyPr>
          <a:lstStyle/>
          <a:p>
            <a:pPr algn="ctr"/>
            <a:r>
              <a:rPr lang="en-US" sz="4000" smtClean="0">
                <a:solidFill>
                  <a:srgbClr val="C0504D">
                    <a:lumMod val="50000"/>
                  </a:srgbClr>
                </a:solidFill>
              </a:rPr>
              <a:t>Lễ Nhớ</a:t>
            </a:r>
            <a:endParaRPr lang="en-US" sz="4000">
              <a:solidFill>
                <a:srgbClr val="C0504D">
                  <a:lumMod val="50000"/>
                </a:srgbClr>
              </a:solidFill>
            </a:endParaRPr>
          </a:p>
        </p:txBody>
      </p:sp>
    </p:spTree>
    <p:extLst>
      <p:ext uri="{BB962C8B-B14F-4D97-AF65-F5344CB8AC3E}">
        <p14:creationId xmlns:p14="http://schemas.microsoft.com/office/powerpoint/2010/main" val="40573138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18"/>
            <a:ext cx="9144000" cy="5120063"/>
          </a:xfrm>
          <a:prstGeom prst="rect">
            <a:avLst/>
          </a:prstGeom>
        </p:spPr>
      </p:pic>
    </p:spTree>
    <p:extLst>
      <p:ext uri="{BB962C8B-B14F-4D97-AF65-F5344CB8AC3E}">
        <p14:creationId xmlns:p14="http://schemas.microsoft.com/office/powerpoint/2010/main" val="28230501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624003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4003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076080" y="1940084"/>
            <a:ext cx="3010639" cy="707886"/>
          </a:xfrm>
          <a:prstGeom prst="rect">
            <a:avLst/>
          </a:prstGeom>
          <a:noFill/>
        </p:spPr>
        <p:txBody>
          <a:bodyPr wrap="square" rtlCol="0">
            <a:spAutoFit/>
          </a:bodyPr>
          <a:lstStyle/>
          <a:p>
            <a:pPr algn="ctr"/>
            <a:r>
              <a:rPr lang="en-US" sz="4000" smtClean="0">
                <a:solidFill>
                  <a:srgbClr val="C0504D">
                    <a:lumMod val="50000"/>
                  </a:srgbClr>
                </a:solidFill>
              </a:rPr>
              <a:t>Lễ Nhớ</a:t>
            </a:r>
            <a:endParaRPr lang="en-US" sz="4000">
              <a:solidFill>
                <a:srgbClr val="C0504D">
                  <a:lumMod val="50000"/>
                </a:srgbClr>
              </a:solidFill>
            </a:endParaRPr>
          </a:p>
        </p:txBody>
      </p:sp>
    </p:spTree>
    <p:extLst>
      <p:ext uri="{BB962C8B-B14F-4D97-AF65-F5344CB8AC3E}">
        <p14:creationId xmlns:p14="http://schemas.microsoft.com/office/powerpoint/2010/main" val="9815948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0189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TƯ</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VI</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3411684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1764143443"/>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457200" y="285750"/>
            <a:ext cx="7848600" cy="1384995"/>
          </a:xfrm>
          <a:prstGeom prst="rect">
            <a:avLst/>
          </a:prstGeom>
        </p:spPr>
        <p:txBody>
          <a:bodyPr wrap="square">
            <a:spAutoFit/>
          </a:bodyPr>
          <a:lstStyle/>
          <a:p>
            <a:r>
              <a:rPr lang="en-US" sz="2800" smtClean="0">
                <a:solidFill>
                  <a:srgbClr val="FFFF00"/>
                </a:solidFill>
              </a:rPr>
              <a:t>Bài trích sách </a:t>
            </a:r>
            <a:r>
              <a:rPr lang="en-US" sz="2800" smtClean="0">
                <a:solidFill>
                  <a:srgbClr val="FFFF00"/>
                </a:solidFill>
              </a:rPr>
              <a:t>Xuất hành.</a:t>
            </a:r>
            <a:endParaRPr lang="en-US" sz="2800" smtClean="0">
              <a:solidFill>
                <a:srgbClr val="FFFF00"/>
              </a:solidFill>
            </a:endParaRPr>
          </a:p>
          <a:p>
            <a:r>
              <a:rPr lang="en-US" sz="2800" smtClean="0">
                <a:solidFill>
                  <a:srgbClr val="FFFF00"/>
                </a:solidFill>
              </a:rPr>
              <a:t>Thánh vịnh: </a:t>
            </a:r>
            <a:r>
              <a:rPr lang="en-US" sz="2800" smtClean="0">
                <a:solidFill>
                  <a:srgbClr val="FFFF00"/>
                </a:solidFill>
              </a:rPr>
              <a:t>77.</a:t>
            </a:r>
            <a:endParaRPr lang="en-US" sz="2800" smtClean="0">
              <a:solidFill>
                <a:srgbClr val="FFFF00"/>
              </a:solidFill>
            </a:endParaRPr>
          </a:p>
          <a:p>
            <a:r>
              <a:rPr lang="vi-VN" sz="2800">
                <a:solidFill>
                  <a:srgbClr val="FFFF00"/>
                </a:solidFill>
              </a:rPr>
              <a:t>Chúa ban bánh bởi trời nuôi dưỡng </a:t>
            </a:r>
            <a:r>
              <a:rPr lang="vi-VN" sz="2800" smtClean="0">
                <a:solidFill>
                  <a:srgbClr val="FFFF00"/>
                </a:solidFill>
              </a:rPr>
              <a:t>họ</a:t>
            </a:r>
            <a:r>
              <a:rPr lang="en-US" sz="2800" smtClean="0">
                <a:solidFill>
                  <a:srgbClr val="FFFF00"/>
                </a:solidFill>
              </a:rPr>
              <a:t>.</a:t>
            </a:r>
            <a:endParaRPr lang="vi-VN" sz="2800">
              <a:solidFill>
                <a:srgbClr val="FFFF00"/>
              </a:solidFill>
            </a:endParaRPr>
          </a:p>
        </p:txBody>
      </p:sp>
    </p:spTree>
    <p:extLst>
      <p:ext uri="{BB962C8B-B14F-4D97-AF65-F5344CB8AC3E}">
        <p14:creationId xmlns:p14="http://schemas.microsoft.com/office/powerpoint/2010/main" val="35638511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0" smtClean="0">
                <a:solidFill>
                  <a:schemeClr val="bg1"/>
                </a:solidFill>
                <a:effectLst/>
                <a:latin typeface="+mj-lt"/>
                <a:cs typeface="Times New Roman" pitchFamily="18" charset="0"/>
              </a:rPr>
              <a:t>Chúa ban bánh bởi trời nuôi dưỡng họ.</a:t>
            </a:r>
            <a:endParaRPr lang="en-US" sz="80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7828702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800" b="0" smtClean="0">
                <a:solidFill>
                  <a:schemeClr val="bg1"/>
                </a:solidFill>
                <a:effectLst/>
                <a:latin typeface="+mj-lt"/>
                <a:cs typeface="Times New Roman" pitchFamily="18" charset="0"/>
              </a:rPr>
              <a:t>Hạt giống là lời Thiên Chúa, người gieo là Đức Ki-tô. Ai tuân giữ lời Người, sẽ muôn đời tồn tại.</a:t>
            </a:r>
            <a:endParaRPr lang="en-US" sz="58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119269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18"/>
            <a:ext cx="9144000" cy="5120063"/>
          </a:xfrm>
          <a:prstGeom prst="rect">
            <a:avLst/>
          </a:prstGeom>
        </p:spPr>
      </p:pic>
    </p:spTree>
    <p:extLst>
      <p:ext uri="{BB962C8B-B14F-4D97-AF65-F5344CB8AC3E}">
        <p14:creationId xmlns:p14="http://schemas.microsoft.com/office/powerpoint/2010/main" val="8315168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39392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536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NĂM</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VI</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116846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457200" y="285750"/>
            <a:ext cx="7848600" cy="1384995"/>
          </a:xfrm>
          <a:prstGeom prst="rect">
            <a:avLst/>
          </a:prstGeom>
        </p:spPr>
        <p:txBody>
          <a:bodyPr wrap="square">
            <a:spAutoFit/>
          </a:bodyPr>
          <a:lstStyle/>
          <a:p>
            <a:r>
              <a:rPr lang="en-US" sz="2800" smtClean="0">
                <a:solidFill>
                  <a:srgbClr val="FFFF00"/>
                </a:solidFill>
              </a:rPr>
              <a:t>Bài trích sách Xuất hành.</a:t>
            </a:r>
          </a:p>
          <a:p>
            <a:r>
              <a:rPr lang="en-US" sz="2800" smtClean="0">
                <a:solidFill>
                  <a:srgbClr val="FFFF00"/>
                </a:solidFill>
              </a:rPr>
              <a:t>Đn: 3.</a:t>
            </a:r>
          </a:p>
          <a:p>
            <a:r>
              <a:rPr lang="vi-VN" sz="2800">
                <a:solidFill>
                  <a:srgbClr val="FFFF00"/>
                </a:solidFill>
              </a:rPr>
              <a:t>Xin dâng lời khen ngợi suy tôn muôn đời.</a:t>
            </a:r>
          </a:p>
        </p:txBody>
      </p:sp>
    </p:spTree>
    <p:extLst>
      <p:ext uri="{BB962C8B-B14F-4D97-AF65-F5344CB8AC3E}">
        <p14:creationId xmlns:p14="http://schemas.microsoft.com/office/powerpoint/2010/main" val="321874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3430880851"/>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0" smtClean="0">
                <a:solidFill>
                  <a:schemeClr val="bg1"/>
                </a:solidFill>
                <a:effectLst/>
                <a:latin typeface="+mj-lt"/>
                <a:cs typeface="Times New Roman" pitchFamily="18" charset="0"/>
              </a:rPr>
              <a:t>Xin dâng lời khen ngợi suy tôn muôn đời.</a:t>
            </a:r>
            <a:endParaRPr lang="en-US" sz="80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8059591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800" b="0">
                <a:solidFill>
                  <a:schemeClr val="bg1"/>
                </a:solidFill>
                <a:effectLst/>
                <a:latin typeface="+mj-lt"/>
                <a:cs typeface="Times New Roman" pitchFamily="18" charset="0"/>
              </a:rPr>
              <a:t>Lạy Cha là Chúa Tể trời đất, con xin ngợi khen Cha, vì cha đã mặc khải mầu nhiệm Nước Trời cho </a:t>
            </a:r>
            <a:r>
              <a:rPr lang="vi-VN" sz="5800" b="0" smtClean="0">
                <a:solidFill>
                  <a:schemeClr val="bg1"/>
                </a:solidFill>
                <a:effectLst/>
                <a:latin typeface="+mj-lt"/>
                <a:cs typeface="Times New Roman" pitchFamily="18" charset="0"/>
              </a:rPr>
              <a:t>những </a:t>
            </a:r>
            <a:r>
              <a:rPr lang="vi-VN" sz="5800" b="0">
                <a:solidFill>
                  <a:schemeClr val="bg1"/>
                </a:solidFill>
                <a:effectLst/>
                <a:latin typeface="+mj-lt"/>
                <a:cs typeface="Times New Roman" pitchFamily="18" charset="0"/>
              </a:rPr>
              <a:t>người bé mọn. </a:t>
            </a:r>
            <a:endParaRPr lang="en-US" sz="58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36257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18"/>
            <a:ext cx="9144000" cy="5120063"/>
          </a:xfrm>
          <a:prstGeom prst="rect">
            <a:avLst/>
          </a:prstGeom>
        </p:spPr>
      </p:pic>
    </p:spTree>
    <p:extLst>
      <p:ext uri="{BB962C8B-B14F-4D97-AF65-F5344CB8AC3E}">
        <p14:creationId xmlns:p14="http://schemas.microsoft.com/office/powerpoint/2010/main" val="8315168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39392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SÁU</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VI</a:t>
            </a:r>
            <a:r>
              <a:rPr lang="vi-VN" sz="4400" b="0" smtClean="0">
                <a:solidFill>
                  <a:srgbClr val="FFFF00"/>
                </a:solidFill>
                <a:effectLst/>
                <a:latin typeface="+mj-lt"/>
                <a:cs typeface="Times New Roman" pitchFamily="18" charset="0"/>
              </a:rPr>
              <a:t> </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34116846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457200" y="285750"/>
            <a:ext cx="7848600" cy="1384995"/>
          </a:xfrm>
          <a:prstGeom prst="rect">
            <a:avLst/>
          </a:prstGeom>
        </p:spPr>
        <p:txBody>
          <a:bodyPr wrap="square">
            <a:spAutoFit/>
          </a:bodyPr>
          <a:lstStyle/>
          <a:p>
            <a:r>
              <a:rPr lang="en-US" sz="2800" smtClean="0">
                <a:solidFill>
                  <a:srgbClr val="FFFF00"/>
                </a:solidFill>
              </a:rPr>
              <a:t>Bài trích sách Xuất hành.</a:t>
            </a:r>
          </a:p>
          <a:p>
            <a:r>
              <a:rPr lang="en-US" sz="2800" smtClean="0">
                <a:solidFill>
                  <a:srgbClr val="FFFF00"/>
                </a:solidFill>
              </a:rPr>
              <a:t>Thánh vịnh: 18B.</a:t>
            </a:r>
          </a:p>
          <a:p>
            <a:r>
              <a:rPr lang="vi-VN" sz="2800">
                <a:solidFill>
                  <a:srgbClr val="FFFF00"/>
                </a:solidFill>
              </a:rPr>
              <a:t>Lạy Chúa, Chúa mới có lời đem lại sự sống đời đời.</a:t>
            </a:r>
          </a:p>
        </p:txBody>
      </p:sp>
    </p:spTree>
    <p:extLst>
      <p:ext uri="{BB962C8B-B14F-4D97-AF65-F5344CB8AC3E}">
        <p14:creationId xmlns:p14="http://schemas.microsoft.com/office/powerpoint/2010/main" val="31750630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0" smtClean="0">
                <a:solidFill>
                  <a:schemeClr val="bg1"/>
                </a:solidFill>
                <a:effectLst/>
                <a:latin typeface="+mj-lt"/>
                <a:cs typeface="Times New Roman" pitchFamily="18" charset="0"/>
              </a:rPr>
              <a:t>Lạy Chúa, Chúa mới có lời đem lại sự sống đời đời.</a:t>
            </a:r>
            <a:endParaRPr lang="en-US" sz="80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2911750052"/>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800" b="0">
                <a:solidFill>
                  <a:schemeClr val="bg1"/>
                </a:solidFill>
                <a:effectLst/>
                <a:latin typeface="+mj-lt"/>
                <a:cs typeface="Times New Roman" pitchFamily="18" charset="0"/>
              </a:rPr>
              <a:t>Hạnh phúc thay người thành tâm thiện chí, hằng ấp ủ lời Chúa trong lòng, nhờ kiên nhẫn mà sinh hoa kết quả.</a:t>
            </a:r>
            <a:endParaRPr lang="en-US" sz="58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2641047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18"/>
            <a:ext cx="9144000" cy="5120063"/>
          </a:xfrm>
          <a:prstGeom prst="rect">
            <a:avLst/>
          </a:prstGeom>
        </p:spPr>
      </p:pic>
    </p:spTree>
    <p:extLst>
      <p:ext uri="{BB962C8B-B14F-4D97-AF65-F5344CB8AC3E}">
        <p14:creationId xmlns:p14="http://schemas.microsoft.com/office/powerpoint/2010/main" val="8315168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739392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r>
              <a:rPr lang="en-US" sz="4400" b="0" smtClean="0">
                <a:solidFill>
                  <a:srgbClr val="003399"/>
                </a:solidFill>
                <a:effectLst/>
                <a:latin typeface="+mj-lt"/>
                <a:cs typeface="Times New Roman" pitchFamily="18" charset="0"/>
              </a:rPr>
              <a:t>THỨ BẢY</a:t>
            </a:r>
          </a:p>
          <a:p>
            <a:r>
              <a:rPr lang="vi-VN" sz="4400" b="0">
                <a:solidFill>
                  <a:srgbClr val="003399"/>
                </a:solidFill>
                <a:effectLst/>
                <a:latin typeface="+mj-lt"/>
                <a:cs typeface="Times New Roman" pitchFamily="18" charset="0"/>
              </a:rPr>
              <a:t>SAU CHÚA NHẬT </a:t>
            </a:r>
            <a:r>
              <a:rPr lang="vi-VN" sz="4400" b="0" smtClean="0">
                <a:solidFill>
                  <a:srgbClr val="003399"/>
                </a:solidFill>
                <a:effectLst/>
                <a:latin typeface="+mj-lt"/>
                <a:cs typeface="Times New Roman" pitchFamily="18" charset="0"/>
              </a:rPr>
              <a:t>X</a:t>
            </a:r>
            <a:r>
              <a:rPr lang="en-US" sz="4400" b="0" smtClean="0">
                <a:solidFill>
                  <a:srgbClr val="003399"/>
                </a:solidFill>
                <a:effectLst/>
                <a:latin typeface="+mj-lt"/>
                <a:cs typeface="Times New Roman" pitchFamily="18" charset="0"/>
              </a:rPr>
              <a:t>VI</a:t>
            </a:r>
            <a:r>
              <a:rPr lang="vi-VN" sz="4400" b="0" smtClean="0">
                <a:solidFill>
                  <a:srgbClr val="003399"/>
                </a:solidFill>
                <a:effectLst/>
                <a:latin typeface="+mj-lt"/>
                <a:cs typeface="Times New Roman" pitchFamily="18" charset="0"/>
              </a:rPr>
              <a:t> </a:t>
            </a:r>
            <a:endParaRPr lang="vi-VN" sz="4400" b="0">
              <a:solidFill>
                <a:srgbClr val="003399"/>
              </a:solidFill>
              <a:effectLst/>
              <a:latin typeface="+mj-lt"/>
              <a:cs typeface="Times New Roman" pitchFamily="18" charset="0"/>
            </a:endParaRPr>
          </a:p>
          <a:p>
            <a:r>
              <a:rPr lang="vi-VN" sz="4400" b="0">
                <a:solidFill>
                  <a:srgbClr val="003399"/>
                </a:solidFill>
                <a:effectLst/>
                <a:latin typeface="+mj-lt"/>
                <a:cs typeface="Times New Roman" pitchFamily="18" charset="0"/>
              </a:rPr>
              <a:t>THƯỜNG </a:t>
            </a:r>
            <a:r>
              <a:rPr lang="vi-VN" sz="4400" b="0" smtClean="0">
                <a:solidFill>
                  <a:srgbClr val="003399"/>
                </a:solidFill>
                <a:effectLst/>
                <a:latin typeface="+mj-lt"/>
                <a:cs typeface="Times New Roman" pitchFamily="18" charset="0"/>
              </a:rPr>
              <a:t>NIÊN</a:t>
            </a:r>
            <a:endParaRPr lang="en-US" sz="4400" b="0" smtClean="0">
              <a:solidFill>
                <a:srgbClr val="003399"/>
              </a:solidFill>
              <a:effectLst/>
              <a:latin typeface="+mj-lt"/>
              <a:cs typeface="Times New Roman" pitchFamily="18" charset="0"/>
            </a:endParaRPr>
          </a:p>
          <a:p>
            <a:r>
              <a:rPr lang="en-US" sz="4400" b="0" smtClean="0">
                <a:solidFill>
                  <a:srgbClr val="C00000"/>
                </a:solidFill>
                <a:effectLst/>
                <a:latin typeface="+mj-lt"/>
                <a:cs typeface="Times New Roman" pitchFamily="18" charset="0"/>
              </a:rPr>
              <a:t>Thánh Nữ Martha, Maria và Ladarô</a:t>
            </a:r>
          </a:p>
          <a:p>
            <a:r>
              <a:rPr lang="en-US" sz="4400" b="0" smtClean="0">
                <a:solidFill>
                  <a:srgbClr val="C00000"/>
                </a:solidFill>
                <a:effectLst/>
                <a:latin typeface="+mj-lt"/>
                <a:cs typeface="Times New Roman" pitchFamily="18" charset="0"/>
              </a:rPr>
              <a:t>Lễ Nhớ</a:t>
            </a:r>
          </a:p>
          <a:p>
            <a:r>
              <a:rPr lang="en-US" sz="4400" i="1" smtClean="0">
                <a:solidFill>
                  <a:srgbClr val="C00000"/>
                </a:solidFill>
                <a:latin typeface="+mj-lt"/>
                <a:cs typeface="Times New Roman" pitchFamily="18" charset="0"/>
              </a:rPr>
              <a:t>( Sách bài đọc quyển 2 trang 764)</a:t>
            </a:r>
            <a:endParaRPr lang="en-US" sz="4400" b="0" i="1" smtClean="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8435235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21"/>
            <a:ext cx="9144000" cy="5138057"/>
          </a:xfrm>
          <a:prstGeom prst="rect">
            <a:avLst/>
          </a:prstGeom>
        </p:spPr>
      </p:pic>
    </p:spTree>
    <p:extLst>
      <p:ext uri="{BB962C8B-B14F-4D97-AF65-F5344CB8AC3E}">
        <p14:creationId xmlns:p14="http://schemas.microsoft.com/office/powerpoint/2010/main" val="170857858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457200" y="285750"/>
            <a:ext cx="7848600" cy="1384995"/>
          </a:xfrm>
          <a:prstGeom prst="rect">
            <a:avLst/>
          </a:prstGeom>
        </p:spPr>
        <p:txBody>
          <a:bodyPr wrap="square">
            <a:spAutoFit/>
          </a:bodyPr>
          <a:lstStyle/>
          <a:p>
            <a:r>
              <a:rPr lang="en-US" sz="2800" smtClean="0">
                <a:solidFill>
                  <a:srgbClr val="FFFF00"/>
                </a:solidFill>
              </a:rPr>
              <a:t>Bài trích thư thứ nhất của thánh Gioan tông đồ.</a:t>
            </a:r>
          </a:p>
          <a:p>
            <a:r>
              <a:rPr lang="en-US" sz="2800" smtClean="0">
                <a:solidFill>
                  <a:srgbClr val="FFFF00"/>
                </a:solidFill>
              </a:rPr>
              <a:t>Thánh vịnh: 33.</a:t>
            </a:r>
          </a:p>
          <a:p>
            <a:r>
              <a:rPr lang="vi-VN" sz="2800">
                <a:solidFill>
                  <a:srgbClr val="FFFF00"/>
                </a:solidFill>
              </a:rPr>
              <a:t>Lạy Chúa, Chúa mới có lời đem lại sự sống đời đời.</a:t>
            </a:r>
          </a:p>
        </p:txBody>
      </p:sp>
    </p:spTree>
    <p:extLst>
      <p:ext uri="{BB962C8B-B14F-4D97-AF65-F5344CB8AC3E}">
        <p14:creationId xmlns:p14="http://schemas.microsoft.com/office/powerpoint/2010/main" val="42040596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8000" b="0" smtClean="0">
                <a:solidFill>
                  <a:srgbClr val="003399"/>
                </a:solidFill>
                <a:effectLst/>
                <a:latin typeface="+mj-lt"/>
                <a:cs typeface="Times New Roman" pitchFamily="18" charset="0"/>
              </a:rPr>
              <a:t>Tôi sẽ không ngừng chúc tụng Chúa</a:t>
            </a:r>
            <a:endParaRPr lang="en-US" sz="8000" b="0">
              <a:solidFill>
                <a:srgbClr val="003399"/>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C000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C000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5909944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6600" b="0" smtClean="0">
                <a:solidFill>
                  <a:srgbClr val="003399"/>
                </a:solidFill>
                <a:effectLst/>
                <a:latin typeface="+mj-lt"/>
                <a:cs typeface="Times New Roman" pitchFamily="18" charset="0"/>
              </a:rPr>
              <a:t>Chúa nói: Tôi là ánh sáng thế gian, ai theo tôi, sẽ nhận được ánh sáng đem lại sự sống.</a:t>
            </a:r>
            <a:endParaRPr lang="en-US" sz="6600" b="0">
              <a:solidFill>
                <a:srgbClr val="003399"/>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C000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C000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690072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2364370170"/>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21"/>
            <a:ext cx="9144000" cy="5138057"/>
          </a:xfrm>
          <a:prstGeom prst="rect">
            <a:avLst/>
          </a:prstGeom>
        </p:spPr>
      </p:pic>
    </p:spTree>
    <p:extLst>
      <p:ext uri="{BB962C8B-B14F-4D97-AF65-F5344CB8AC3E}">
        <p14:creationId xmlns:p14="http://schemas.microsoft.com/office/powerpoint/2010/main" val="31199613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718"/>
            <a:ext cx="9144000" cy="5120063"/>
          </a:xfrm>
          <a:prstGeom prst="rect">
            <a:avLst/>
          </a:prstGeom>
        </p:spPr>
      </p:pic>
    </p:spTree>
    <p:extLst>
      <p:ext uri="{BB962C8B-B14F-4D97-AF65-F5344CB8AC3E}">
        <p14:creationId xmlns:p14="http://schemas.microsoft.com/office/powerpoint/2010/main" val="8315168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428439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2685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smtClean="0">
              <a:solidFill>
                <a:srgbClr val="FFFF00"/>
              </a:solidFill>
              <a:effectLst/>
              <a:latin typeface="+mj-lt"/>
              <a:cs typeface="Times New Roman" pitchFamily="18" charset="0"/>
            </a:endParaRPr>
          </a:p>
          <a:p>
            <a:endParaRPr lang="en-US" sz="4400" b="0">
              <a:solidFill>
                <a:srgbClr val="FFFF00"/>
              </a:solidFill>
              <a:effectLst/>
              <a:latin typeface="+mj-lt"/>
              <a:cs typeface="Times New Roman" pitchFamily="18" charset="0"/>
            </a:endParaRPr>
          </a:p>
          <a:p>
            <a:r>
              <a:rPr lang="en-US" sz="4400" b="0" smtClean="0">
                <a:solidFill>
                  <a:srgbClr val="FFFF00"/>
                </a:solidFill>
                <a:effectLst/>
                <a:latin typeface="+mj-lt"/>
                <a:cs typeface="Times New Roman" pitchFamily="18" charset="0"/>
              </a:rPr>
              <a:t>THỨ BẢY</a:t>
            </a:r>
          </a:p>
          <a:p>
            <a:r>
              <a:rPr lang="vi-VN" sz="4400" b="0">
                <a:solidFill>
                  <a:srgbClr val="FFFF00"/>
                </a:solidFill>
                <a:effectLst/>
                <a:latin typeface="+mj-lt"/>
                <a:cs typeface="Times New Roman" pitchFamily="18" charset="0"/>
              </a:rPr>
              <a:t>SAU CHÚA NHẬT </a:t>
            </a:r>
            <a:r>
              <a:rPr lang="vi-VN" sz="4400" b="0" smtClean="0">
                <a:solidFill>
                  <a:srgbClr val="FFFF00"/>
                </a:solidFill>
                <a:effectLst/>
                <a:latin typeface="+mj-lt"/>
                <a:cs typeface="Times New Roman" pitchFamily="18" charset="0"/>
              </a:rPr>
              <a:t>X</a:t>
            </a:r>
            <a:r>
              <a:rPr lang="en-US" sz="4400" b="0" smtClean="0">
                <a:solidFill>
                  <a:srgbClr val="FFFF00"/>
                </a:solidFill>
                <a:effectLst/>
                <a:latin typeface="+mj-lt"/>
                <a:cs typeface="Times New Roman" pitchFamily="18" charset="0"/>
              </a:rPr>
              <a:t>VI</a:t>
            </a:r>
            <a:r>
              <a:rPr lang="vi-VN" sz="4400" b="0" smtClean="0">
                <a:solidFill>
                  <a:srgbClr val="FFFF00"/>
                </a:solidFill>
                <a:effectLst/>
                <a:latin typeface="+mj-lt"/>
                <a:cs typeface="Times New Roman" pitchFamily="18" charset="0"/>
              </a:rPr>
              <a:t> </a:t>
            </a:r>
            <a:endParaRPr lang="vi-VN" sz="4400" b="0">
              <a:solidFill>
                <a:srgbClr val="FFFF00"/>
              </a:solidFill>
              <a:effectLst/>
              <a:latin typeface="+mj-lt"/>
              <a:cs typeface="Times New Roman" pitchFamily="18" charset="0"/>
            </a:endParaRPr>
          </a:p>
          <a:p>
            <a:r>
              <a:rPr lang="vi-VN" sz="4400" b="0">
                <a:solidFill>
                  <a:srgbClr val="FFFF00"/>
                </a:solidFill>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21"/>
            <a:ext cx="9144000" cy="5138057"/>
          </a:xfrm>
          <a:prstGeom prst="rect">
            <a:avLst/>
          </a:prstGeom>
        </p:spPr>
      </p:pic>
    </p:spTree>
    <p:extLst>
      <p:ext uri="{BB962C8B-B14F-4D97-AF65-F5344CB8AC3E}">
        <p14:creationId xmlns:p14="http://schemas.microsoft.com/office/powerpoint/2010/main" val="31199613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341168466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457200" y="285750"/>
            <a:ext cx="7848600" cy="1384995"/>
          </a:xfrm>
          <a:prstGeom prst="rect">
            <a:avLst/>
          </a:prstGeom>
        </p:spPr>
        <p:txBody>
          <a:bodyPr wrap="square">
            <a:spAutoFit/>
          </a:bodyPr>
          <a:lstStyle/>
          <a:p>
            <a:r>
              <a:rPr lang="en-US" sz="2800" smtClean="0">
                <a:solidFill>
                  <a:srgbClr val="FFFF00"/>
                </a:solidFill>
              </a:rPr>
              <a:t>Bài trích sách Xuất hành.</a:t>
            </a:r>
          </a:p>
          <a:p>
            <a:r>
              <a:rPr lang="en-US" sz="2800" smtClean="0">
                <a:solidFill>
                  <a:srgbClr val="FFFF00"/>
                </a:solidFill>
              </a:rPr>
              <a:t>Thánh vịnh: 40.</a:t>
            </a:r>
          </a:p>
          <a:p>
            <a:r>
              <a:rPr lang="vi-VN" sz="2800">
                <a:solidFill>
                  <a:srgbClr val="FFFF00"/>
                </a:solidFill>
              </a:rPr>
              <a:t>Hãy tiến dâng Thiên Chúa lời tạ ơn làm hy lễ.</a:t>
            </a:r>
          </a:p>
        </p:txBody>
      </p:sp>
    </p:spTree>
    <p:extLst>
      <p:ext uri="{BB962C8B-B14F-4D97-AF65-F5344CB8AC3E}">
        <p14:creationId xmlns:p14="http://schemas.microsoft.com/office/powerpoint/2010/main" val="4204059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7200" b="0" smtClean="0">
                <a:solidFill>
                  <a:schemeClr val="bg1"/>
                </a:solidFill>
                <a:effectLst/>
                <a:latin typeface="+mj-lt"/>
                <a:cs typeface="Times New Roman" pitchFamily="18" charset="0"/>
              </a:rPr>
              <a:t>Hãy tiến dâng Thiên Chúa lời tạ ơn làm hy lễ.</a:t>
            </a:r>
            <a:endParaRPr lang="en-US" sz="7200" b="0">
              <a:solidFill>
                <a:schemeClr val="bg1"/>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600" b="0">
                <a:solidFill>
                  <a:schemeClr val="bg1"/>
                </a:solidFill>
                <a:effectLst/>
                <a:latin typeface="+mj-lt"/>
                <a:cs typeface="Times New Roman" pitchFamily="18" charset="0"/>
              </a:rPr>
              <a:t>Hãy khiêm tốn đón nhận Lời đã được gieo và lòng anh em; Lời ấy có sức cứu độ linh hồn anh em. </a:t>
            </a:r>
            <a:endParaRPr lang="en-US" sz="6600" b="0">
              <a:solidFill>
                <a:schemeClr val="bg1"/>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1056</Words>
  <Application>Microsoft Office PowerPoint</Application>
  <PresentationFormat>On-screen Show (16:9)</PresentationFormat>
  <Paragraphs>151</Paragraphs>
  <Slides>103</Slides>
  <Notes>0</Notes>
  <HiddenSlides>0</HiddenSlides>
  <MMClips>0</MMClips>
  <ScaleCrop>false</ScaleCrop>
  <HeadingPairs>
    <vt:vector size="4" baseType="variant">
      <vt:variant>
        <vt:lpstr>Theme</vt:lpstr>
      </vt:variant>
      <vt:variant>
        <vt:i4>36</vt:i4>
      </vt:variant>
      <vt:variant>
        <vt:lpstr>Slide Titles</vt:lpstr>
      </vt:variant>
      <vt:variant>
        <vt:i4>103</vt:i4>
      </vt:variant>
    </vt:vector>
  </HeadingPairs>
  <TitlesOfParts>
    <vt:vector size="139" baseType="lpstr">
      <vt:lpstr>Office Theme</vt:lpstr>
      <vt:lpstr>1_Office Theme</vt:lpstr>
      <vt:lpstr>2_Office Theme</vt:lpstr>
      <vt:lpstr>3_Office Theme</vt:lpstr>
      <vt:lpstr>4_Office Theme</vt:lpstr>
      <vt:lpstr>5_Office Theme</vt:lpstr>
      <vt:lpstr>6_Office Theme</vt:lpstr>
      <vt:lpstr>7_Office Theme</vt:lpstr>
      <vt:lpstr>9_Office Theme</vt:lpstr>
      <vt:lpstr>10_Office Theme</vt:lpstr>
      <vt:lpstr>11_Office Theme</vt:lpstr>
      <vt:lpstr>12_Office Theme</vt:lpstr>
      <vt:lpstr>13_Office Theme</vt:lpstr>
      <vt:lpstr>8_Office Theme</vt:lpstr>
      <vt:lpstr>36_Default Design</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BA NGÀY 25-07 THÁNH GIA CÔ BÊ TÔNG ĐỒ LỄ KÍNH ( sách bài đọc quyển 2 trang 761 )</vt:lpstr>
      <vt:lpstr>PowerPoint Presentation</vt:lpstr>
      <vt:lpstr> </vt:lpstr>
      <vt:lpstr> </vt:lpstr>
      <vt:lpstr> </vt:lpstr>
      <vt:lpstr> </vt:lpstr>
      <vt:lpstr> </vt:lpstr>
      <vt:lpstr> </vt:lpstr>
      <vt:lpstr> </vt:lpstr>
      <vt:lpstr> </vt:lpstr>
      <vt:lpstr>PowerPoint Presentation</vt:lpstr>
      <vt:lpstr>PowerPoint Presentation</vt:lpstr>
      <vt:lpstr>Đáp ca: Ai ngẹn ngào ra đi gieo giống, mùa gặt mai sau khắp khởi mừng.</vt:lpstr>
      <vt:lpstr>Alleluia-alleluia: Chúa nói: Chính Thầy đã chọn anh em từ giữa thế gian, để anh em ra đi, sinh được hoa trái, và hoa trái của anh em tồn tại. Alleluia.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Hung Nam</cp:lastModifiedBy>
  <cp:revision>61</cp:revision>
  <dcterms:created xsi:type="dcterms:W3CDTF">2022-10-30T00:36:35Z</dcterms:created>
  <dcterms:modified xsi:type="dcterms:W3CDTF">2023-07-22T04:17:01Z</dcterms:modified>
</cp:coreProperties>
</file>