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20.xml" ContentType="application/vnd.openxmlformats-officedocument.theme+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theme/theme21.xml" ContentType="application/vnd.openxmlformats-officedocument.theme+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theme/theme22.xml" ContentType="application/vnd.openxmlformats-officedocument.theme+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theme/theme23.xml" ContentType="application/vnd.openxmlformats-officedocument.theme+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theme/theme24.xml" ContentType="application/vnd.openxmlformats-officedocument.theme+xml"/>
  <Override PartName="/ppt/theme/theme2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 id="2147483720" r:id="rId7"/>
    <p:sldMasterId id="2147483732" r:id="rId8"/>
    <p:sldMasterId id="2147483744" r:id="rId9"/>
    <p:sldMasterId id="2147483756" r:id="rId10"/>
    <p:sldMasterId id="2147483768" r:id="rId11"/>
    <p:sldMasterId id="2147483780" r:id="rId12"/>
    <p:sldMasterId id="2147483792" r:id="rId13"/>
    <p:sldMasterId id="2147483804" r:id="rId14"/>
    <p:sldMasterId id="2147483816" r:id="rId15"/>
    <p:sldMasterId id="2147483828" r:id="rId16"/>
    <p:sldMasterId id="2147483840" r:id="rId17"/>
    <p:sldMasterId id="2147483852" r:id="rId18"/>
    <p:sldMasterId id="2147483864" r:id="rId19"/>
    <p:sldMasterId id="2147483876" r:id="rId20"/>
    <p:sldMasterId id="2147483888" r:id="rId21"/>
    <p:sldMasterId id="2147483900" r:id="rId22"/>
    <p:sldMasterId id="2147483912" r:id="rId23"/>
    <p:sldMasterId id="2147483924" r:id="rId24"/>
  </p:sldMasterIdLst>
  <p:notesMasterIdLst>
    <p:notesMasterId r:id="rId101"/>
  </p:notesMasterIdLst>
  <p:sldIdLst>
    <p:sldId id="974" r:id="rId25"/>
    <p:sldId id="1012" r:id="rId26"/>
    <p:sldId id="1013" r:id="rId27"/>
    <p:sldId id="1014" r:id="rId28"/>
    <p:sldId id="1015" r:id="rId29"/>
    <p:sldId id="1016" r:id="rId30"/>
    <p:sldId id="1017" r:id="rId31"/>
    <p:sldId id="1018" r:id="rId32"/>
    <p:sldId id="1019" r:id="rId33"/>
    <p:sldId id="945" r:id="rId34"/>
    <p:sldId id="785" r:id="rId35"/>
    <p:sldId id="980" r:id="rId36"/>
    <p:sldId id="1020" r:id="rId37"/>
    <p:sldId id="470" r:id="rId38"/>
    <p:sldId id="395" r:id="rId39"/>
    <p:sldId id="981" r:id="rId40"/>
    <p:sldId id="983" r:id="rId41"/>
    <p:sldId id="984" r:id="rId42"/>
    <p:sldId id="998" r:id="rId43"/>
    <p:sldId id="982" r:id="rId44"/>
    <p:sldId id="472" r:id="rId45"/>
    <p:sldId id="865" r:id="rId46"/>
    <p:sldId id="985" r:id="rId47"/>
    <p:sldId id="1021" r:id="rId48"/>
    <p:sldId id="867" r:id="rId49"/>
    <p:sldId id="890" r:id="rId50"/>
    <p:sldId id="986" r:id="rId51"/>
    <p:sldId id="987" r:id="rId52"/>
    <p:sldId id="988" r:id="rId53"/>
    <p:sldId id="997" r:id="rId54"/>
    <p:sldId id="989" r:id="rId55"/>
    <p:sldId id="887" r:id="rId56"/>
    <p:sldId id="952" r:id="rId57"/>
    <p:sldId id="953" r:id="rId58"/>
    <p:sldId id="1022" r:id="rId59"/>
    <p:sldId id="954" r:id="rId60"/>
    <p:sldId id="955" r:id="rId61"/>
    <p:sldId id="1000" r:id="rId62"/>
    <p:sldId id="1002" r:id="rId63"/>
    <p:sldId id="999" r:id="rId64"/>
    <p:sldId id="996" r:id="rId65"/>
    <p:sldId id="1001" r:id="rId66"/>
    <p:sldId id="967" r:id="rId67"/>
    <p:sldId id="966" r:id="rId68"/>
    <p:sldId id="962" r:id="rId69"/>
    <p:sldId id="1023" r:id="rId70"/>
    <p:sldId id="963" r:id="rId71"/>
    <p:sldId id="964" r:id="rId72"/>
    <p:sldId id="1011" r:id="rId73"/>
    <p:sldId id="1003" r:id="rId74"/>
    <p:sldId id="1004" r:id="rId75"/>
    <p:sldId id="995" r:id="rId76"/>
    <p:sldId id="1005" r:id="rId77"/>
    <p:sldId id="979" r:id="rId78"/>
    <p:sldId id="928" r:id="rId79"/>
    <p:sldId id="990" r:id="rId80"/>
    <p:sldId id="1024" r:id="rId81"/>
    <p:sldId id="930" r:id="rId82"/>
    <p:sldId id="931" r:id="rId83"/>
    <p:sldId id="1026" r:id="rId84"/>
    <p:sldId id="991" r:id="rId85"/>
    <p:sldId id="992" r:id="rId86"/>
    <p:sldId id="994" r:id="rId87"/>
    <p:sldId id="993" r:id="rId88"/>
    <p:sldId id="932" r:id="rId89"/>
    <p:sldId id="933" r:id="rId90"/>
    <p:sldId id="934" r:id="rId91"/>
    <p:sldId id="1025" r:id="rId92"/>
    <p:sldId id="973" r:id="rId93"/>
    <p:sldId id="936" r:id="rId94"/>
    <p:sldId id="1009" r:id="rId95"/>
    <p:sldId id="1006" r:id="rId96"/>
    <p:sldId id="1008" r:id="rId97"/>
    <p:sldId id="1007" r:id="rId98"/>
    <p:sldId id="1010" r:id="rId99"/>
    <p:sldId id="789" r:id="rId100"/>
  </p:sldIdLst>
  <p:sldSz cx="9144000" cy="5143500" type="screen16x9"/>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003300"/>
    <a:srgbClr val="003296"/>
    <a:srgbClr val="003C00"/>
    <a:srgbClr val="FFFFFF"/>
    <a:srgbClr val="660066"/>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varScale="1">
        <p:scale>
          <a:sx n="108" d="100"/>
          <a:sy n="108" d="100"/>
        </p:scale>
        <p:origin x="-562" y="-77"/>
      </p:cViewPr>
      <p:guideLst>
        <p:guide orient="horz" pos="1620"/>
        <p:guide pos="2880"/>
      </p:guideLst>
    </p:cSldViewPr>
  </p:slideViewPr>
  <p:outlineViewPr>
    <p:cViewPr>
      <p:scale>
        <a:sx n="33" d="100"/>
        <a:sy n="33" d="100"/>
      </p:scale>
      <p:origin x="0" y="9835"/>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101" d="100"/>
          <a:sy n="101" d="100"/>
        </p:scale>
        <p:origin x="-352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xml"/><Relationship Id="rId21" Type="http://schemas.openxmlformats.org/officeDocument/2006/relationships/slideMaster" Target="slideMasters/slideMaster21.xml"/><Relationship Id="rId42" Type="http://schemas.openxmlformats.org/officeDocument/2006/relationships/slide" Target="slides/slide18.xml"/><Relationship Id="rId47" Type="http://schemas.openxmlformats.org/officeDocument/2006/relationships/slide" Target="slides/slide23.xml"/><Relationship Id="rId63" Type="http://schemas.openxmlformats.org/officeDocument/2006/relationships/slide" Target="slides/slide39.xml"/><Relationship Id="rId68" Type="http://schemas.openxmlformats.org/officeDocument/2006/relationships/slide" Target="slides/slide44.xml"/><Relationship Id="rId84" Type="http://schemas.openxmlformats.org/officeDocument/2006/relationships/slide" Target="slides/slide60.xml"/><Relationship Id="rId89" Type="http://schemas.openxmlformats.org/officeDocument/2006/relationships/slide" Target="slides/slide65.xml"/><Relationship Id="rId16" Type="http://schemas.openxmlformats.org/officeDocument/2006/relationships/slideMaster" Target="slideMasters/slideMaster16.xml"/><Relationship Id="rId11" Type="http://schemas.openxmlformats.org/officeDocument/2006/relationships/slideMaster" Target="slideMasters/slideMaster11.xml"/><Relationship Id="rId32" Type="http://schemas.openxmlformats.org/officeDocument/2006/relationships/slide" Target="slides/slide8.xml"/><Relationship Id="rId37" Type="http://schemas.openxmlformats.org/officeDocument/2006/relationships/slide" Target="slides/slide13.xml"/><Relationship Id="rId53" Type="http://schemas.openxmlformats.org/officeDocument/2006/relationships/slide" Target="slides/slide29.xml"/><Relationship Id="rId58" Type="http://schemas.openxmlformats.org/officeDocument/2006/relationships/slide" Target="slides/slide34.xml"/><Relationship Id="rId74" Type="http://schemas.openxmlformats.org/officeDocument/2006/relationships/slide" Target="slides/slide50.xml"/><Relationship Id="rId79" Type="http://schemas.openxmlformats.org/officeDocument/2006/relationships/slide" Target="slides/slide55.xml"/><Relationship Id="rId102" Type="http://schemas.openxmlformats.org/officeDocument/2006/relationships/presProps" Target="presProps.xml"/><Relationship Id="rId5" Type="http://schemas.openxmlformats.org/officeDocument/2006/relationships/slideMaster" Target="slideMasters/slideMaster5.xml"/><Relationship Id="rId90" Type="http://schemas.openxmlformats.org/officeDocument/2006/relationships/slide" Target="slides/slide66.xml"/><Relationship Id="rId95" Type="http://schemas.openxmlformats.org/officeDocument/2006/relationships/slide" Target="slides/slide71.xml"/><Relationship Id="rId22" Type="http://schemas.openxmlformats.org/officeDocument/2006/relationships/slideMaster" Target="slideMasters/slideMaster22.xml"/><Relationship Id="rId27" Type="http://schemas.openxmlformats.org/officeDocument/2006/relationships/slide" Target="slides/slide3.xml"/><Relationship Id="rId43" Type="http://schemas.openxmlformats.org/officeDocument/2006/relationships/slide" Target="slides/slide19.xml"/><Relationship Id="rId48" Type="http://schemas.openxmlformats.org/officeDocument/2006/relationships/slide" Target="slides/slide24.xml"/><Relationship Id="rId64" Type="http://schemas.openxmlformats.org/officeDocument/2006/relationships/slide" Target="slides/slide40.xml"/><Relationship Id="rId69" Type="http://schemas.openxmlformats.org/officeDocument/2006/relationships/slide" Target="slides/slide45.xml"/><Relationship Id="rId80" Type="http://schemas.openxmlformats.org/officeDocument/2006/relationships/slide" Target="slides/slide56.xml"/><Relationship Id="rId85" Type="http://schemas.openxmlformats.org/officeDocument/2006/relationships/slide" Target="slides/slide61.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33" Type="http://schemas.openxmlformats.org/officeDocument/2006/relationships/slide" Target="slides/slide9.xml"/><Relationship Id="rId38" Type="http://schemas.openxmlformats.org/officeDocument/2006/relationships/slide" Target="slides/slide14.xml"/><Relationship Id="rId59" Type="http://schemas.openxmlformats.org/officeDocument/2006/relationships/slide" Target="slides/slide35.xml"/><Relationship Id="rId103" Type="http://schemas.openxmlformats.org/officeDocument/2006/relationships/viewProps" Target="viewProps.xml"/><Relationship Id="rId20" Type="http://schemas.openxmlformats.org/officeDocument/2006/relationships/slideMaster" Target="slideMasters/slideMaster20.xml"/><Relationship Id="rId41" Type="http://schemas.openxmlformats.org/officeDocument/2006/relationships/slide" Target="slides/slide17.xml"/><Relationship Id="rId54" Type="http://schemas.openxmlformats.org/officeDocument/2006/relationships/slide" Target="slides/slide30.xml"/><Relationship Id="rId62" Type="http://schemas.openxmlformats.org/officeDocument/2006/relationships/slide" Target="slides/slide38.xml"/><Relationship Id="rId70" Type="http://schemas.openxmlformats.org/officeDocument/2006/relationships/slide" Target="slides/slide46.xml"/><Relationship Id="rId75" Type="http://schemas.openxmlformats.org/officeDocument/2006/relationships/slide" Target="slides/slide51.xml"/><Relationship Id="rId83" Type="http://schemas.openxmlformats.org/officeDocument/2006/relationships/slide" Target="slides/slide59.xml"/><Relationship Id="rId88" Type="http://schemas.openxmlformats.org/officeDocument/2006/relationships/slide" Target="slides/slide64.xml"/><Relationship Id="rId91" Type="http://schemas.openxmlformats.org/officeDocument/2006/relationships/slide" Target="slides/slide67.xml"/><Relationship Id="rId96" Type="http://schemas.openxmlformats.org/officeDocument/2006/relationships/slide" Target="slides/slide72.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4.xml"/><Relationship Id="rId36" Type="http://schemas.openxmlformats.org/officeDocument/2006/relationships/slide" Target="slides/slide12.xml"/><Relationship Id="rId49" Type="http://schemas.openxmlformats.org/officeDocument/2006/relationships/slide" Target="slides/slide25.xml"/><Relationship Id="rId57" Type="http://schemas.openxmlformats.org/officeDocument/2006/relationships/slide" Target="slides/slide33.xml"/><Relationship Id="rId10" Type="http://schemas.openxmlformats.org/officeDocument/2006/relationships/slideMaster" Target="slideMasters/slideMaster10.xml"/><Relationship Id="rId31" Type="http://schemas.openxmlformats.org/officeDocument/2006/relationships/slide" Target="slides/slide7.xml"/><Relationship Id="rId44" Type="http://schemas.openxmlformats.org/officeDocument/2006/relationships/slide" Target="slides/slide20.xml"/><Relationship Id="rId52" Type="http://schemas.openxmlformats.org/officeDocument/2006/relationships/slide" Target="slides/slide28.xml"/><Relationship Id="rId60" Type="http://schemas.openxmlformats.org/officeDocument/2006/relationships/slide" Target="slides/slide36.xml"/><Relationship Id="rId65" Type="http://schemas.openxmlformats.org/officeDocument/2006/relationships/slide" Target="slides/slide41.xml"/><Relationship Id="rId73" Type="http://schemas.openxmlformats.org/officeDocument/2006/relationships/slide" Target="slides/slide49.xml"/><Relationship Id="rId78" Type="http://schemas.openxmlformats.org/officeDocument/2006/relationships/slide" Target="slides/slide54.xml"/><Relationship Id="rId81" Type="http://schemas.openxmlformats.org/officeDocument/2006/relationships/slide" Target="slides/slide57.xml"/><Relationship Id="rId86" Type="http://schemas.openxmlformats.org/officeDocument/2006/relationships/slide" Target="slides/slide62.xml"/><Relationship Id="rId94" Type="http://schemas.openxmlformats.org/officeDocument/2006/relationships/slide" Target="slides/slide70.xml"/><Relationship Id="rId99" Type="http://schemas.openxmlformats.org/officeDocument/2006/relationships/slide" Target="slides/slide75.xml"/><Relationship Id="rId10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5.xml"/><Relationship Id="rId34" Type="http://schemas.openxmlformats.org/officeDocument/2006/relationships/slide" Target="slides/slide10.xml"/><Relationship Id="rId50" Type="http://schemas.openxmlformats.org/officeDocument/2006/relationships/slide" Target="slides/slide26.xml"/><Relationship Id="rId55" Type="http://schemas.openxmlformats.org/officeDocument/2006/relationships/slide" Target="slides/slide31.xml"/><Relationship Id="rId76" Type="http://schemas.openxmlformats.org/officeDocument/2006/relationships/slide" Target="slides/slide52.xml"/><Relationship Id="rId97" Type="http://schemas.openxmlformats.org/officeDocument/2006/relationships/slide" Target="slides/slide73.xml"/><Relationship Id="rId104"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slide" Target="slides/slide47.xml"/><Relationship Id="rId92" Type="http://schemas.openxmlformats.org/officeDocument/2006/relationships/slide" Target="slides/slide68.xml"/><Relationship Id="rId2" Type="http://schemas.openxmlformats.org/officeDocument/2006/relationships/slideMaster" Target="slideMasters/slideMaster2.xml"/><Relationship Id="rId29" Type="http://schemas.openxmlformats.org/officeDocument/2006/relationships/slide" Target="slides/slide5.xml"/><Relationship Id="rId24" Type="http://schemas.openxmlformats.org/officeDocument/2006/relationships/slideMaster" Target="slideMasters/slideMaster24.xml"/><Relationship Id="rId40" Type="http://schemas.openxmlformats.org/officeDocument/2006/relationships/slide" Target="slides/slide16.xml"/><Relationship Id="rId45" Type="http://schemas.openxmlformats.org/officeDocument/2006/relationships/slide" Target="slides/slide21.xml"/><Relationship Id="rId66" Type="http://schemas.openxmlformats.org/officeDocument/2006/relationships/slide" Target="slides/slide42.xml"/><Relationship Id="rId87" Type="http://schemas.openxmlformats.org/officeDocument/2006/relationships/slide" Target="slides/slide63.xml"/><Relationship Id="rId61" Type="http://schemas.openxmlformats.org/officeDocument/2006/relationships/slide" Target="slides/slide37.xml"/><Relationship Id="rId82" Type="http://schemas.openxmlformats.org/officeDocument/2006/relationships/slide" Target="slides/slide58.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 Target="slides/slide6.xml"/><Relationship Id="rId35" Type="http://schemas.openxmlformats.org/officeDocument/2006/relationships/slide" Target="slides/slide11.xml"/><Relationship Id="rId56" Type="http://schemas.openxmlformats.org/officeDocument/2006/relationships/slide" Target="slides/slide32.xml"/><Relationship Id="rId77" Type="http://schemas.openxmlformats.org/officeDocument/2006/relationships/slide" Target="slides/slide53.xml"/><Relationship Id="rId100" Type="http://schemas.openxmlformats.org/officeDocument/2006/relationships/slide" Target="slides/slide76.xml"/><Relationship Id="rId105"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27.xml"/><Relationship Id="rId72" Type="http://schemas.openxmlformats.org/officeDocument/2006/relationships/slide" Target="slides/slide48.xml"/><Relationship Id="rId93" Type="http://schemas.openxmlformats.org/officeDocument/2006/relationships/slide" Target="slides/slide69.xml"/><Relationship Id="rId98" Type="http://schemas.openxmlformats.org/officeDocument/2006/relationships/slide" Target="slides/slide74.xml"/><Relationship Id="rId3" Type="http://schemas.openxmlformats.org/officeDocument/2006/relationships/slideMaster" Target="slideMasters/slideMaster3.xml"/><Relationship Id="rId25" Type="http://schemas.openxmlformats.org/officeDocument/2006/relationships/slide" Target="slides/slide1.xml"/><Relationship Id="rId46" Type="http://schemas.openxmlformats.org/officeDocument/2006/relationships/slide" Target="slides/slide22.xml"/><Relationship Id="rId67" Type="http://schemas.openxmlformats.org/officeDocument/2006/relationships/slide" Target="slides/slide4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F81E51FE-3366-42B2-9DFE-A08E5A935201}" type="datetimeFigureOut">
              <a:rPr lang="en-US"/>
              <a:pPr>
                <a:defRPr/>
              </a:pPr>
              <a:t>7/28/2023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defRPr>
            </a:lvl1pPr>
          </a:lstStyle>
          <a:p>
            <a:pPr>
              <a:defRPr/>
            </a:pPr>
            <a:fld id="{FE683B76-977C-427B-A13F-3006670BDDAE}" type="slidenum">
              <a:rPr lang="en-US"/>
              <a:pPr>
                <a:defRPr/>
              </a:pPr>
              <a:t>‹#›</a:t>
            </a:fld>
            <a:endParaRPr lang="en-US"/>
          </a:p>
        </p:txBody>
      </p:sp>
    </p:spTree>
    <p:extLst>
      <p:ext uri="{BB962C8B-B14F-4D97-AF65-F5344CB8AC3E}">
        <p14:creationId xmlns:p14="http://schemas.microsoft.com/office/powerpoint/2010/main" val="24919265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sz="1050" b="1" u="sng" dirty="0" smtClean="0">
                <a:solidFill>
                  <a:srgbClr val="FFFF00"/>
                </a:solidFill>
                <a:latin typeface="Times New Roman" pitchFamily="18" charset="0"/>
                <a:cs typeface="Times New Roman" pitchFamily="18" charset="0"/>
              </a:rPr>
              <a:t>ĐÁP CA:</a:t>
            </a:r>
            <a:r>
              <a:rPr lang="en-US" sz="1050" b="1" dirty="0" smtClean="0">
                <a:solidFill>
                  <a:srgbClr val="FFFF00"/>
                </a:solidFill>
                <a:latin typeface="Times New Roman" pitchFamily="18" charset="0"/>
                <a:cs typeface="Times New Roman" pitchFamily="18" charset="0"/>
              </a:rPr>
              <a:t> </a:t>
            </a:r>
            <a:r>
              <a:rPr lang="en-US" b="1" dirty="0" smtClean="0">
                <a:solidFill>
                  <a:schemeClr val="bg1"/>
                </a:solidFill>
                <a:latin typeface="Times New Roman" pitchFamily="18" charset="0"/>
                <a:cs typeface="Times New Roman" pitchFamily="18" charset="0"/>
              </a:rPr>
              <a:t>HÁT LÊN MỪNG CHÚA MỘT BÀI CA MỚI, VÌ NGƯỜI ĐÃ THỰC HIỆN BAO </a:t>
            </a:r>
            <a:endParaRPr lang="en-US" dirty="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0159A8D-2CDC-4AA6-B3DD-DA2D4D0C5060}" type="slidenum">
              <a:rPr lang="en-US" smtClean="0"/>
              <a:pPr eaLnBrk="1" hangingPunct="1"/>
              <a:t>14</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063351F-C258-49BD-B88D-4E4D15900503}" type="slidenum">
              <a:rPr lang="en-US" smtClean="0"/>
              <a:pPr eaLnBrk="1" hangingPunct="1"/>
              <a:t>15</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sz="1050" b="1" u="sng" dirty="0" smtClean="0">
                <a:solidFill>
                  <a:srgbClr val="FFFF00"/>
                </a:solidFill>
                <a:latin typeface="Times New Roman" pitchFamily="18" charset="0"/>
                <a:cs typeface="Times New Roman" pitchFamily="18" charset="0"/>
              </a:rPr>
              <a:t>ĐÁP CA:</a:t>
            </a:r>
            <a:r>
              <a:rPr lang="en-US" sz="1050" b="1" dirty="0" smtClean="0">
                <a:solidFill>
                  <a:srgbClr val="FFFF00"/>
                </a:solidFill>
                <a:latin typeface="Times New Roman" pitchFamily="18" charset="0"/>
                <a:cs typeface="Times New Roman" pitchFamily="18" charset="0"/>
              </a:rPr>
              <a:t> </a:t>
            </a:r>
            <a:r>
              <a:rPr lang="en-US" b="1" dirty="0" smtClean="0">
                <a:solidFill>
                  <a:schemeClr val="bg1"/>
                </a:solidFill>
                <a:latin typeface="Times New Roman" pitchFamily="18" charset="0"/>
                <a:cs typeface="Times New Roman" pitchFamily="18" charset="0"/>
              </a:rPr>
              <a:t>HÁT LÊN MỪNG CHÚA MỘT BÀI CA MỚI, VÌ NGƯỜI ĐÃ THỰC HIỆN BAO </a:t>
            </a:r>
            <a:endParaRPr lang="en-US" dirty="0"/>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1D3F8F7-F859-4BDD-A686-E87D5881E8BD}" type="slidenum">
              <a:rPr lang="en-US" smtClean="0"/>
              <a:pPr eaLnBrk="1" hangingPunct="1"/>
              <a:t>36</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1D9A5E0-CA51-4114-B915-4F52096579AB}" type="slidenum">
              <a:rPr lang="en-US" smtClean="0"/>
              <a:pPr eaLnBrk="1" hangingPunct="1"/>
              <a:t>37</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A4D33E0-1947-40A6-B09C-C3204B73D8A1}" type="slidenum">
              <a:rPr lang="en-US"/>
              <a:pPr>
                <a:defRPr/>
              </a:pPr>
              <a:t>‹#›</a:t>
            </a:fld>
            <a:endParaRPr lang="en-US"/>
          </a:p>
        </p:txBody>
      </p:sp>
    </p:spTree>
    <p:extLst>
      <p:ext uri="{BB962C8B-B14F-4D97-AF65-F5344CB8AC3E}">
        <p14:creationId xmlns:p14="http://schemas.microsoft.com/office/powerpoint/2010/main" val="39844082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C3F9CFA-153E-44DB-97F2-686D5D3F1F40}" type="slidenum">
              <a:rPr lang="en-US"/>
              <a:pPr>
                <a:defRPr/>
              </a:pPr>
              <a:t>‹#›</a:t>
            </a:fld>
            <a:endParaRPr lang="en-US"/>
          </a:p>
        </p:txBody>
      </p:sp>
    </p:spTree>
    <p:extLst>
      <p:ext uri="{BB962C8B-B14F-4D97-AF65-F5344CB8AC3E}">
        <p14:creationId xmlns:p14="http://schemas.microsoft.com/office/powerpoint/2010/main" val="334978074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A4D33E0-1947-40A6-B09C-C3204B73D8A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269150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FC949C4-3DF2-49AF-AE07-C7B1DB29E28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0911375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BAA9FE1-FF60-4279-B21B-9C022C011E9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5033512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18DA4D2-E563-4AF0-BBAA-48F4B2CE728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5456971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3FF0772-6B80-4B87-B4EC-C93200F3AAD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0203256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5F32BEA-D621-4338-A4ED-5DE9D64BCB8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5872997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58E34E9-38FD-4462-AD1A-044361F8866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062070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599A5C0-03AE-438B-BB05-C87E5974D6C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4720700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FAC8A93-528B-48EF-8544-29ABD9D5640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8587264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C3F9CFA-153E-44DB-97F2-686D5D3F1F4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05849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E9C3ED1-FA32-4BFE-A7EC-1719686D288D}" type="slidenum">
              <a:rPr lang="en-US"/>
              <a:pPr>
                <a:defRPr/>
              </a:pPr>
              <a:t>‹#›</a:t>
            </a:fld>
            <a:endParaRPr lang="en-US"/>
          </a:p>
        </p:txBody>
      </p:sp>
    </p:spTree>
    <p:extLst>
      <p:ext uri="{BB962C8B-B14F-4D97-AF65-F5344CB8AC3E}">
        <p14:creationId xmlns:p14="http://schemas.microsoft.com/office/powerpoint/2010/main" val="349333813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E9C3ED1-FA32-4BFE-A7EC-1719686D288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9679912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A4D33E0-1947-40A6-B09C-C3204B73D8A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4452206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FC949C4-3DF2-49AF-AE07-C7B1DB29E28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9279278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BAA9FE1-FF60-4279-B21B-9C022C011E9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4743298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18DA4D2-E563-4AF0-BBAA-48F4B2CE728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5578744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3FF0772-6B80-4B87-B4EC-C93200F3AAD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7706383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5F32BEA-D621-4338-A4ED-5DE9D64BCB8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1226354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58E34E9-38FD-4462-AD1A-044361F8866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9764771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599A5C0-03AE-438B-BB05-C87E5974D6C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4956922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FAC8A93-528B-48EF-8544-29ABD9D5640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466999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A4D33E0-1947-40A6-B09C-C3204B73D8A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8642270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C3F9CFA-153E-44DB-97F2-686D5D3F1F4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5686164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E9C3ED1-FA32-4BFE-A7EC-1719686D288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7683831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A4D33E0-1947-40A6-B09C-C3204B73D8A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633018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FC949C4-3DF2-49AF-AE07-C7B1DB29E28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1595995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BAA9FE1-FF60-4279-B21B-9C022C011E9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1709889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18DA4D2-E563-4AF0-BBAA-48F4B2CE728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1473613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3FF0772-6B80-4B87-B4EC-C93200F3AAD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5009132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5F32BEA-D621-4338-A4ED-5DE9D64BCB8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3151627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58E34E9-38FD-4462-AD1A-044361F8866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3816416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599A5C0-03AE-438B-BB05-C87E5974D6C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916150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FC949C4-3DF2-49AF-AE07-C7B1DB29E28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09375025"/>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FAC8A93-528B-48EF-8544-29ABD9D5640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8459140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C3F9CFA-153E-44DB-97F2-686D5D3F1F4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7144000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E9C3ED1-FA32-4BFE-A7EC-1719686D288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91525266"/>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A4D33E0-1947-40A6-B09C-C3204B73D8A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2279357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FC949C4-3DF2-49AF-AE07-C7B1DB29E28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4712958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BAA9FE1-FF60-4279-B21B-9C022C011E9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2220515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18DA4D2-E563-4AF0-BBAA-48F4B2CE728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9613815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3FF0772-6B80-4B87-B4EC-C93200F3AAD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35602586"/>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5F32BEA-D621-4338-A4ED-5DE9D64BCB8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7772401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58E34E9-38FD-4462-AD1A-044361F8866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731528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BAA9FE1-FF60-4279-B21B-9C022C011E9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16973740"/>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599A5C0-03AE-438B-BB05-C87E5974D6C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0657784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FAC8A93-528B-48EF-8544-29ABD9D5640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66871670"/>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C3F9CFA-153E-44DB-97F2-686D5D3F1F4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3348219"/>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E9C3ED1-FA32-4BFE-A7EC-1719686D288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4199963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A4D33E0-1947-40A6-B09C-C3204B73D8A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16692982"/>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FC949C4-3DF2-49AF-AE07-C7B1DB29E28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88234716"/>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BAA9FE1-FF60-4279-B21B-9C022C011E9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49304394"/>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18DA4D2-E563-4AF0-BBAA-48F4B2CE728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63366802"/>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3FF0772-6B80-4B87-B4EC-C93200F3AAD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92346951"/>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5F32BEA-D621-4338-A4ED-5DE9D64BCB8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939329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18DA4D2-E563-4AF0-BBAA-48F4B2CE728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97137886"/>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58E34E9-38FD-4462-AD1A-044361F8866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06336346"/>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599A5C0-03AE-438B-BB05-C87E5974D6C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0752386"/>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FAC8A93-528B-48EF-8544-29ABD9D5640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52330595"/>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C3F9CFA-153E-44DB-97F2-686D5D3F1F4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49534691"/>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E9C3ED1-FA32-4BFE-A7EC-1719686D288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72654969"/>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A4D33E0-1947-40A6-B09C-C3204B73D8A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5601328"/>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FC949C4-3DF2-49AF-AE07-C7B1DB29E28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01982592"/>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BAA9FE1-FF60-4279-B21B-9C022C011E9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63104639"/>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18DA4D2-E563-4AF0-BBAA-48F4B2CE728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73370741"/>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3FF0772-6B80-4B87-B4EC-C93200F3AAD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334096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3FF0772-6B80-4B87-B4EC-C93200F3AAD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64484870"/>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5F32BEA-D621-4338-A4ED-5DE9D64BCB8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07388643"/>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58E34E9-38FD-4462-AD1A-044361F8866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95905840"/>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599A5C0-03AE-438B-BB05-C87E5974D6C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75431131"/>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FAC8A93-528B-48EF-8544-29ABD9D5640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75684821"/>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C3F9CFA-153E-44DB-97F2-686D5D3F1F4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30432544"/>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E9C3ED1-FA32-4BFE-A7EC-1719686D288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43578439"/>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A4D33E0-1947-40A6-B09C-C3204B73D8A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57038408"/>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FC949C4-3DF2-49AF-AE07-C7B1DB29E28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45365489"/>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BAA9FE1-FF60-4279-B21B-9C022C011E9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53018596"/>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18DA4D2-E563-4AF0-BBAA-48F4B2CE728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563964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5F32BEA-D621-4338-A4ED-5DE9D64BCB8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71330790"/>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3FF0772-6B80-4B87-B4EC-C93200F3AAD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69786046"/>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5F32BEA-D621-4338-A4ED-5DE9D64BCB8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17440413"/>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58E34E9-38FD-4462-AD1A-044361F8866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75787080"/>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599A5C0-03AE-438B-BB05-C87E5974D6C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21499948"/>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FAC8A93-528B-48EF-8544-29ABD9D5640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30616607"/>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C3F9CFA-153E-44DB-97F2-686D5D3F1F4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54863447"/>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E9C3ED1-FA32-4BFE-A7EC-1719686D288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49475024"/>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A4D33E0-1947-40A6-B09C-C3204B73D8A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3115995"/>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FC949C4-3DF2-49AF-AE07-C7B1DB29E28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2174464"/>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BAA9FE1-FF60-4279-B21B-9C022C011E9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151130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58E34E9-38FD-4462-AD1A-044361F8866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59762159"/>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18DA4D2-E563-4AF0-BBAA-48F4B2CE728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72379673"/>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3FF0772-6B80-4B87-B4EC-C93200F3AAD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24878656"/>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5F32BEA-D621-4338-A4ED-5DE9D64BCB8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28866929"/>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58E34E9-38FD-4462-AD1A-044361F8866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53340364"/>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599A5C0-03AE-438B-BB05-C87E5974D6C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6253097"/>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FAC8A93-528B-48EF-8544-29ABD9D5640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26426580"/>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C3F9CFA-153E-44DB-97F2-686D5D3F1F4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34399701"/>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E9C3ED1-FA32-4BFE-A7EC-1719686D288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30875960"/>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A4D33E0-1947-40A6-B09C-C3204B73D8A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68076996"/>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FC949C4-3DF2-49AF-AE07-C7B1DB29E28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952029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599A5C0-03AE-438B-BB05-C87E5974D6C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73369606"/>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BAA9FE1-FF60-4279-B21B-9C022C011E9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73322990"/>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18DA4D2-E563-4AF0-BBAA-48F4B2CE728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88828278"/>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3FF0772-6B80-4B87-B4EC-C93200F3AAD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3081370"/>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5F32BEA-D621-4338-A4ED-5DE9D64BCB8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53239680"/>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58E34E9-38FD-4462-AD1A-044361F8866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21756512"/>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599A5C0-03AE-438B-BB05-C87E5974D6C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03918555"/>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FAC8A93-528B-48EF-8544-29ABD9D5640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90953061"/>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C3F9CFA-153E-44DB-97F2-686D5D3F1F4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8323417"/>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E9C3ED1-FA32-4BFE-A7EC-1719686D288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49816932"/>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A4D33E0-1947-40A6-B09C-C3204B73D8A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680769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C949C4-3DF2-49AF-AE07-C7B1DB29E28A}" type="slidenum">
              <a:rPr lang="en-US"/>
              <a:pPr>
                <a:defRPr/>
              </a:pPr>
              <a:t>‹#›</a:t>
            </a:fld>
            <a:endParaRPr lang="en-US"/>
          </a:p>
        </p:txBody>
      </p:sp>
    </p:spTree>
    <p:extLst>
      <p:ext uri="{BB962C8B-B14F-4D97-AF65-F5344CB8AC3E}">
        <p14:creationId xmlns:p14="http://schemas.microsoft.com/office/powerpoint/2010/main" val="25068254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FAC8A93-528B-48EF-8544-29ABD9D5640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58146993"/>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FC949C4-3DF2-49AF-AE07-C7B1DB29E28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95202952"/>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BAA9FE1-FF60-4279-B21B-9C022C011E9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73322990"/>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18DA4D2-E563-4AF0-BBAA-48F4B2CE728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88828278"/>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3FF0772-6B80-4B87-B4EC-C93200F3AAD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3081370"/>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5F32BEA-D621-4338-A4ED-5DE9D64BCB8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53239680"/>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58E34E9-38FD-4462-AD1A-044361F8866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21756512"/>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599A5C0-03AE-438B-BB05-C87E5974D6C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03918555"/>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FAC8A93-528B-48EF-8544-29ABD9D5640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90953061"/>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C3F9CFA-153E-44DB-97F2-686D5D3F1F4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8323417"/>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E9C3ED1-FA32-4BFE-A7EC-1719686D288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498169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C3F9CFA-153E-44DB-97F2-686D5D3F1F4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49600118"/>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0134971"/>
      </p:ext>
    </p:extLst>
  </p:cSld>
  <p:clrMapOvr>
    <a:masterClrMapping/>
  </p:clrMapOvr>
  <p:transition spd="slow" advClick="0"/>
  <p:timing>
    <p:tnLst>
      <p:par>
        <p:cTn id="1" dur="indefinite" restart="never" nodeType="tmRoot"/>
      </p:par>
    </p:tnLst>
  </p:timing>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5507273"/>
      </p:ext>
    </p:extLst>
  </p:cSld>
  <p:clrMapOvr>
    <a:masterClrMapping/>
  </p:clrMapOvr>
  <p:transition spd="slow" advClick="0"/>
  <p:timing>
    <p:tnLst>
      <p:par>
        <p:cTn id="1" dur="indefinite" restart="never" nodeType="tmRoot"/>
      </p:par>
    </p:tnLst>
  </p:timing>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7652323"/>
      </p:ext>
    </p:extLst>
  </p:cSld>
  <p:clrMapOvr>
    <a:masterClrMapping/>
  </p:clrMapOvr>
  <p:transition spd="slow" advClick="0"/>
  <p:timing>
    <p:tnLst>
      <p:par>
        <p:cTn id="1" dur="indefinite" restart="never" nodeType="tmRoot"/>
      </p:par>
    </p:tnLst>
  </p:timing>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7/28/2023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9743186"/>
      </p:ext>
    </p:extLst>
  </p:cSld>
  <p:clrMapOvr>
    <a:masterClrMapping/>
  </p:clrMapOvr>
  <p:transition spd="slow" advClick="0"/>
  <p:timing>
    <p:tnLst>
      <p:par>
        <p:cTn id="1" dur="indefinite" restart="never" nodeType="tmRoot"/>
      </p:par>
    </p:tnLst>
  </p:timing>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7/28/2023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1350689"/>
      </p:ext>
    </p:extLst>
  </p:cSld>
  <p:clrMapOvr>
    <a:masterClrMapping/>
  </p:clrMapOvr>
  <p:transition spd="slow" advClick="0"/>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7/28/2023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4146554"/>
      </p:ext>
    </p:extLst>
  </p:cSld>
  <p:clrMapOvr>
    <a:masterClrMapping/>
  </p:clrMapOvr>
  <p:transition spd="slow" advClick="0"/>
  <p:timing>
    <p:tnLst>
      <p:par>
        <p:cTn id="1" dur="indefinite" restart="never" nodeType="tmRoot"/>
      </p:par>
    </p:tnLst>
  </p:timing>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7/28/2023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2310415"/>
      </p:ext>
    </p:extLst>
  </p:cSld>
  <p:clrMapOvr>
    <a:masterClrMapping/>
  </p:clrMapOvr>
  <p:transition spd="slow" advClick="0"/>
  <p:timing>
    <p:tnLst>
      <p:par>
        <p:cTn id="1" dur="indefinite" restart="never" nodeType="tmRoot"/>
      </p:par>
    </p:tnLst>
  </p:timing>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7/28/2023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2663162"/>
      </p:ext>
    </p:extLst>
  </p:cSld>
  <p:clrMapOvr>
    <a:masterClrMapping/>
  </p:clrMapOvr>
  <p:transition spd="slow" advClick="0"/>
  <p:timing>
    <p:tnLst>
      <p:par>
        <p:cTn id="1" dur="indefinite" restart="never" nodeType="tmRoot"/>
      </p:par>
    </p:tnLst>
  </p:timing>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7/28/2023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8295255"/>
      </p:ext>
    </p:extLst>
  </p:cSld>
  <p:clrMapOvr>
    <a:masterClrMapping/>
  </p:clrMapOvr>
  <p:transition spd="slow" advClick="0"/>
  <p:timing>
    <p:tnLst>
      <p:par>
        <p:cTn id="1" dur="indefinite" restart="never" nodeType="tmRoot"/>
      </p:par>
    </p:tnLst>
  </p:timing>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9749188"/>
      </p:ext>
    </p:extLst>
  </p:cSld>
  <p:clrMapOvr>
    <a:masterClrMapping/>
  </p:clrMapOvr>
  <p:transition spd="slow" advClick="0"/>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E9C3ED1-FA32-4BFE-A7EC-1719686D288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86761865"/>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0653751"/>
      </p:ext>
    </p:extLst>
  </p:cSld>
  <p:clrMapOvr>
    <a:masterClrMapping/>
  </p:clrMapOvr>
  <p:transition spd="slow" advClick="0"/>
  <p:timing>
    <p:tnLst>
      <p:par>
        <p:cTn id="1" dur="indefinite" restart="never" nodeType="tmRoot"/>
      </p:par>
    </p:tnLst>
  </p:timing>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A4D33E0-1947-40A6-B09C-C3204B73D8A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40432536"/>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FC949C4-3DF2-49AF-AE07-C7B1DB29E28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45149760"/>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BAA9FE1-FF60-4279-B21B-9C022C011E9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54950164"/>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18DA4D2-E563-4AF0-BBAA-48F4B2CE728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6389855"/>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3FF0772-6B80-4B87-B4EC-C93200F3AAD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12101588"/>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5F32BEA-D621-4338-A4ED-5DE9D64BCB8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98128546"/>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58E34E9-38FD-4462-AD1A-044361F8866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1463849"/>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599A5C0-03AE-438B-BB05-C87E5974D6C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34268999"/>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FAC8A93-528B-48EF-8544-29ABD9D5640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865758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A4D33E0-1947-40A6-B09C-C3204B73D8A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46241839"/>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C3F9CFA-153E-44DB-97F2-686D5D3F1F4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76880925"/>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E9C3ED1-FA32-4BFE-A7EC-1719686D288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79749965"/>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A4D33E0-1947-40A6-B09C-C3204B73D8A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6600652"/>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FC949C4-3DF2-49AF-AE07-C7B1DB29E28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83363433"/>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BAA9FE1-FF60-4279-B21B-9C022C011E9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48028734"/>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18DA4D2-E563-4AF0-BBAA-48F4B2CE728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7807664"/>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3FF0772-6B80-4B87-B4EC-C93200F3AAD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76308688"/>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5F32BEA-D621-4338-A4ED-5DE9D64BCB8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86244462"/>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58E34E9-38FD-4462-AD1A-044361F8866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6798030"/>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599A5C0-03AE-438B-BB05-C87E5974D6C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477949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FC949C4-3DF2-49AF-AE07-C7B1DB29E28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88470933"/>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FAC8A93-528B-48EF-8544-29ABD9D5640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49857140"/>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C3F9CFA-153E-44DB-97F2-686D5D3F1F4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53074793"/>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E9C3ED1-FA32-4BFE-A7EC-1719686D288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94652791"/>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A4D33E0-1947-40A6-B09C-C3204B73D8A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00726426"/>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FC949C4-3DF2-49AF-AE07-C7B1DB29E28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06903650"/>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BAA9FE1-FF60-4279-B21B-9C022C011E9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3713883"/>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18DA4D2-E563-4AF0-BBAA-48F4B2CE728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00309384"/>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3FF0772-6B80-4B87-B4EC-C93200F3AAD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71922727"/>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5F32BEA-D621-4338-A4ED-5DE9D64BCB8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18113068"/>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58E34E9-38FD-4462-AD1A-044361F8866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906772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BAA9FE1-FF60-4279-B21B-9C022C011E9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76134737"/>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599A5C0-03AE-438B-BB05-C87E5974D6C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14958063"/>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FAC8A93-528B-48EF-8544-29ABD9D5640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31762727"/>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C3F9CFA-153E-44DB-97F2-686D5D3F1F4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17974967"/>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E9C3ED1-FA32-4BFE-A7EC-1719686D288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73201967"/>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A4D33E0-1947-40A6-B09C-C3204B73D8A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43553906"/>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FC949C4-3DF2-49AF-AE07-C7B1DB29E28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41550774"/>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BAA9FE1-FF60-4279-B21B-9C022C011E9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05684662"/>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18DA4D2-E563-4AF0-BBAA-48F4B2CE728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44156922"/>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3FF0772-6B80-4B87-B4EC-C93200F3AAD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86104990"/>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5F32BEA-D621-4338-A4ED-5DE9D64BCB8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21961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18DA4D2-E563-4AF0-BBAA-48F4B2CE728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83063316"/>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58E34E9-38FD-4462-AD1A-044361F8866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38137465"/>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599A5C0-03AE-438B-BB05-C87E5974D6C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71464803"/>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FAC8A93-528B-48EF-8544-29ABD9D5640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4298655"/>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C3F9CFA-153E-44DB-97F2-686D5D3F1F4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42545229"/>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E9C3ED1-FA32-4BFE-A7EC-1719686D288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464216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3FF0772-6B80-4B87-B4EC-C93200F3AAD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696642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5F32BEA-D621-4338-A4ED-5DE9D64BCB8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482975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58E34E9-38FD-4462-AD1A-044361F8866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843086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BAA9FE1-FF60-4279-B21B-9C022C011E9A}" type="slidenum">
              <a:rPr lang="en-US"/>
              <a:pPr>
                <a:defRPr/>
              </a:pPr>
              <a:t>‹#›</a:t>
            </a:fld>
            <a:endParaRPr lang="en-US"/>
          </a:p>
        </p:txBody>
      </p:sp>
    </p:spTree>
    <p:extLst>
      <p:ext uri="{BB962C8B-B14F-4D97-AF65-F5344CB8AC3E}">
        <p14:creationId xmlns:p14="http://schemas.microsoft.com/office/powerpoint/2010/main" val="36337885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599A5C0-03AE-438B-BB05-C87E5974D6C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407730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FAC8A93-528B-48EF-8544-29ABD9D5640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868953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C3F9CFA-153E-44DB-97F2-686D5D3F1F4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625154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E9C3ED1-FA32-4BFE-A7EC-1719686D288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7166219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A4D33E0-1947-40A6-B09C-C3204B73D8A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4777901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FC949C4-3DF2-49AF-AE07-C7B1DB29E28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578008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BAA9FE1-FF60-4279-B21B-9C022C011E9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8141798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18DA4D2-E563-4AF0-BBAA-48F4B2CE728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2342641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3FF0772-6B80-4B87-B4EC-C93200F3AAD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1621443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5F32BEA-D621-4338-A4ED-5DE9D64BCB8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670442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18DA4D2-E563-4AF0-BBAA-48F4B2CE7287}" type="slidenum">
              <a:rPr lang="en-US"/>
              <a:pPr>
                <a:defRPr/>
              </a:pPr>
              <a:t>‹#›</a:t>
            </a:fld>
            <a:endParaRPr lang="en-US"/>
          </a:p>
        </p:txBody>
      </p:sp>
    </p:spTree>
    <p:extLst>
      <p:ext uri="{BB962C8B-B14F-4D97-AF65-F5344CB8AC3E}">
        <p14:creationId xmlns:p14="http://schemas.microsoft.com/office/powerpoint/2010/main" val="34726432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58E34E9-38FD-4462-AD1A-044361F8866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7816366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599A5C0-03AE-438B-BB05-C87E5974D6C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033259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FAC8A93-528B-48EF-8544-29ABD9D5640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6343818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C3F9CFA-153E-44DB-97F2-686D5D3F1F4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557225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E9C3ED1-FA32-4BFE-A7EC-1719686D288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5429315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A4D33E0-1947-40A6-B09C-C3204B73D8A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9518368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FC949C4-3DF2-49AF-AE07-C7B1DB29E28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0802631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BAA9FE1-FF60-4279-B21B-9C022C011E9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1897260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18DA4D2-E563-4AF0-BBAA-48F4B2CE728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7229260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3FF0772-6B80-4B87-B4EC-C93200F3AAD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744420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3FF0772-6B80-4B87-B4EC-C93200F3AADD}" type="slidenum">
              <a:rPr lang="en-US"/>
              <a:pPr>
                <a:defRPr/>
              </a:pPr>
              <a:t>‹#›</a:t>
            </a:fld>
            <a:endParaRPr lang="en-US"/>
          </a:p>
        </p:txBody>
      </p:sp>
    </p:spTree>
    <p:extLst>
      <p:ext uri="{BB962C8B-B14F-4D97-AF65-F5344CB8AC3E}">
        <p14:creationId xmlns:p14="http://schemas.microsoft.com/office/powerpoint/2010/main" val="1101299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5F32BEA-D621-4338-A4ED-5DE9D64BCB8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3683517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58E34E9-38FD-4462-AD1A-044361F8866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0093217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599A5C0-03AE-438B-BB05-C87E5974D6C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7246751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FAC8A93-528B-48EF-8544-29ABD9D5640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9397546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C3F9CFA-153E-44DB-97F2-686D5D3F1F4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8289100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E9C3ED1-FA32-4BFE-A7EC-1719686D288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9516499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A4D33E0-1947-40A6-B09C-C3204B73D8A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8273993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FC949C4-3DF2-49AF-AE07-C7B1DB29E28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6793364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BAA9FE1-FF60-4279-B21B-9C022C011E9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6666632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18DA4D2-E563-4AF0-BBAA-48F4B2CE728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488072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5F32BEA-D621-4338-A4ED-5DE9D64BCB81}" type="slidenum">
              <a:rPr lang="en-US"/>
              <a:pPr>
                <a:defRPr/>
              </a:pPr>
              <a:t>‹#›</a:t>
            </a:fld>
            <a:endParaRPr lang="en-US"/>
          </a:p>
        </p:txBody>
      </p:sp>
    </p:spTree>
    <p:extLst>
      <p:ext uri="{BB962C8B-B14F-4D97-AF65-F5344CB8AC3E}">
        <p14:creationId xmlns:p14="http://schemas.microsoft.com/office/powerpoint/2010/main" val="18423209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3FF0772-6B80-4B87-B4EC-C93200F3AAD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5912387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5F32BEA-D621-4338-A4ED-5DE9D64BCB8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8518650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58E34E9-38FD-4462-AD1A-044361F8866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4714458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599A5C0-03AE-438B-BB05-C87E5974D6C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8224632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FAC8A93-528B-48EF-8544-29ABD9D5640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621906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C3F9CFA-153E-44DB-97F2-686D5D3F1F4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7749770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E9C3ED1-FA32-4BFE-A7EC-1719686D288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8062548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A4D33E0-1947-40A6-B09C-C3204B73D8A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2863093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FC949C4-3DF2-49AF-AE07-C7B1DB29E28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9327899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BAA9FE1-FF60-4279-B21B-9C022C011E9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94603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58E34E9-38FD-4462-AD1A-044361F8866C}" type="slidenum">
              <a:rPr lang="en-US"/>
              <a:pPr>
                <a:defRPr/>
              </a:pPr>
              <a:t>‹#›</a:t>
            </a:fld>
            <a:endParaRPr lang="en-US"/>
          </a:p>
        </p:txBody>
      </p:sp>
    </p:spTree>
    <p:extLst>
      <p:ext uri="{BB962C8B-B14F-4D97-AF65-F5344CB8AC3E}">
        <p14:creationId xmlns:p14="http://schemas.microsoft.com/office/powerpoint/2010/main" val="305949082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18DA4D2-E563-4AF0-BBAA-48F4B2CE728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8788623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3FF0772-6B80-4B87-B4EC-C93200F3AAD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2241257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5F32BEA-D621-4338-A4ED-5DE9D64BCB8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5713309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58E34E9-38FD-4462-AD1A-044361F8866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0982178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599A5C0-03AE-438B-BB05-C87E5974D6C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8405419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FAC8A93-528B-48EF-8544-29ABD9D5640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3146519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C3F9CFA-153E-44DB-97F2-686D5D3F1F4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9814796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E9C3ED1-FA32-4BFE-A7EC-1719686D288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5958278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A4D33E0-1947-40A6-B09C-C3204B73D8A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2042636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FC949C4-3DF2-49AF-AE07-C7B1DB29E28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586306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599A5C0-03AE-438B-BB05-C87E5974D6CF}" type="slidenum">
              <a:rPr lang="en-US"/>
              <a:pPr>
                <a:defRPr/>
              </a:pPr>
              <a:t>‹#›</a:t>
            </a:fld>
            <a:endParaRPr lang="en-US"/>
          </a:p>
        </p:txBody>
      </p:sp>
    </p:spTree>
    <p:extLst>
      <p:ext uri="{BB962C8B-B14F-4D97-AF65-F5344CB8AC3E}">
        <p14:creationId xmlns:p14="http://schemas.microsoft.com/office/powerpoint/2010/main" val="391470455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BAA9FE1-FF60-4279-B21B-9C022C011E9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371004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18DA4D2-E563-4AF0-BBAA-48F4B2CE728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9483955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3FF0772-6B80-4B87-B4EC-C93200F3AAD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5282051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5F32BEA-D621-4338-A4ED-5DE9D64BCB8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7854420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58E34E9-38FD-4462-AD1A-044361F8866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1009677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599A5C0-03AE-438B-BB05-C87E5974D6C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8710225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FAC8A93-528B-48EF-8544-29ABD9D5640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2967679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C3F9CFA-153E-44DB-97F2-686D5D3F1F4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2696449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E9C3ED1-FA32-4BFE-A7EC-1719686D288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5627724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A4D33E0-1947-40A6-B09C-C3204B73D8A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672911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FAC8A93-528B-48EF-8544-29ABD9D56406}" type="slidenum">
              <a:rPr lang="en-US"/>
              <a:pPr>
                <a:defRPr/>
              </a:pPr>
              <a:t>‹#›</a:t>
            </a:fld>
            <a:endParaRPr lang="en-US"/>
          </a:p>
        </p:txBody>
      </p:sp>
    </p:spTree>
    <p:extLst>
      <p:ext uri="{BB962C8B-B14F-4D97-AF65-F5344CB8AC3E}">
        <p14:creationId xmlns:p14="http://schemas.microsoft.com/office/powerpoint/2010/main" val="95583677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FC949C4-3DF2-49AF-AE07-C7B1DB29E28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8107814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BAA9FE1-FF60-4279-B21B-9C022C011E9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16291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18DA4D2-E563-4AF0-BBAA-48F4B2CE728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8133358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3FF0772-6B80-4B87-B4EC-C93200F3AAD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4168690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5F32BEA-D621-4338-A4ED-5DE9D64BCB8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976581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58E34E9-38FD-4462-AD1A-044361F8866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3400803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599A5C0-03AE-438B-BB05-C87E5974D6C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3607310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FAC8A93-528B-48EF-8544-29ABD9D5640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2571671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C3F9CFA-153E-44DB-97F2-686D5D3F1F4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6183573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E9C3ED1-FA32-4BFE-A7EC-1719686D288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280505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6.xml"/><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9.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7.xml"/><Relationship Id="rId13" Type="http://schemas.openxmlformats.org/officeDocument/2006/relationships/image" Target="../media/image1.jpg"/><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theme" Target="../theme/theme20.xml"/><Relationship Id="rId2" Type="http://schemas.openxmlformats.org/officeDocument/2006/relationships/slideLayout" Target="../slideLayouts/slideLayout211.xml"/><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0" Type="http://schemas.openxmlformats.org/officeDocument/2006/relationships/slideLayout" Target="../slideLayouts/slideLayout219.xml"/><Relationship Id="rId4" Type="http://schemas.openxmlformats.org/officeDocument/2006/relationships/slideLayout" Target="../slideLayouts/slideLayout213.xml"/><Relationship Id="rId9" Type="http://schemas.openxmlformats.org/officeDocument/2006/relationships/slideLayout" Target="../slideLayouts/slideLayout218.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8.xml"/><Relationship Id="rId3" Type="http://schemas.openxmlformats.org/officeDocument/2006/relationships/slideLayout" Target="../slideLayouts/slideLayout223.xml"/><Relationship Id="rId7" Type="http://schemas.openxmlformats.org/officeDocument/2006/relationships/slideLayout" Target="../slideLayouts/slideLayout227.xml"/><Relationship Id="rId12" Type="http://schemas.openxmlformats.org/officeDocument/2006/relationships/theme" Target="../theme/theme21.xml"/><Relationship Id="rId2" Type="http://schemas.openxmlformats.org/officeDocument/2006/relationships/slideLayout" Target="../slideLayouts/slideLayout222.xml"/><Relationship Id="rId1" Type="http://schemas.openxmlformats.org/officeDocument/2006/relationships/slideLayout" Target="../slideLayouts/slideLayout221.xml"/><Relationship Id="rId6" Type="http://schemas.openxmlformats.org/officeDocument/2006/relationships/slideLayout" Target="../slideLayouts/slideLayout226.xml"/><Relationship Id="rId11" Type="http://schemas.openxmlformats.org/officeDocument/2006/relationships/slideLayout" Target="../slideLayouts/slideLayout231.xml"/><Relationship Id="rId5" Type="http://schemas.openxmlformats.org/officeDocument/2006/relationships/slideLayout" Target="../slideLayouts/slideLayout225.xml"/><Relationship Id="rId10" Type="http://schemas.openxmlformats.org/officeDocument/2006/relationships/slideLayout" Target="../slideLayouts/slideLayout230.xml"/><Relationship Id="rId4" Type="http://schemas.openxmlformats.org/officeDocument/2006/relationships/slideLayout" Target="../slideLayouts/slideLayout224.xml"/><Relationship Id="rId9" Type="http://schemas.openxmlformats.org/officeDocument/2006/relationships/slideLayout" Target="../slideLayouts/slideLayout229.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9.xml"/><Relationship Id="rId3" Type="http://schemas.openxmlformats.org/officeDocument/2006/relationships/slideLayout" Target="../slideLayouts/slideLayout234.xml"/><Relationship Id="rId7" Type="http://schemas.openxmlformats.org/officeDocument/2006/relationships/slideLayout" Target="../slideLayouts/slideLayout238.xml"/><Relationship Id="rId12" Type="http://schemas.openxmlformats.org/officeDocument/2006/relationships/theme" Target="../theme/theme22.xml"/><Relationship Id="rId2" Type="http://schemas.openxmlformats.org/officeDocument/2006/relationships/slideLayout" Target="../slideLayouts/slideLayout233.xml"/><Relationship Id="rId1" Type="http://schemas.openxmlformats.org/officeDocument/2006/relationships/slideLayout" Target="../slideLayouts/slideLayout232.xml"/><Relationship Id="rId6" Type="http://schemas.openxmlformats.org/officeDocument/2006/relationships/slideLayout" Target="../slideLayouts/slideLayout237.xml"/><Relationship Id="rId11" Type="http://schemas.openxmlformats.org/officeDocument/2006/relationships/slideLayout" Target="../slideLayouts/slideLayout242.xml"/><Relationship Id="rId5" Type="http://schemas.openxmlformats.org/officeDocument/2006/relationships/slideLayout" Target="../slideLayouts/slideLayout236.xml"/><Relationship Id="rId10" Type="http://schemas.openxmlformats.org/officeDocument/2006/relationships/slideLayout" Target="../slideLayouts/slideLayout241.xml"/><Relationship Id="rId4" Type="http://schemas.openxmlformats.org/officeDocument/2006/relationships/slideLayout" Target="../slideLayouts/slideLayout235.xml"/><Relationship Id="rId9" Type="http://schemas.openxmlformats.org/officeDocument/2006/relationships/slideLayout" Target="../slideLayouts/slideLayout240.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50.xml"/><Relationship Id="rId3" Type="http://schemas.openxmlformats.org/officeDocument/2006/relationships/slideLayout" Target="../slideLayouts/slideLayout245.xml"/><Relationship Id="rId7" Type="http://schemas.openxmlformats.org/officeDocument/2006/relationships/slideLayout" Target="../slideLayouts/slideLayout249.xml"/><Relationship Id="rId12" Type="http://schemas.openxmlformats.org/officeDocument/2006/relationships/theme" Target="../theme/theme23.xml"/><Relationship Id="rId2" Type="http://schemas.openxmlformats.org/officeDocument/2006/relationships/slideLayout" Target="../slideLayouts/slideLayout244.xml"/><Relationship Id="rId1" Type="http://schemas.openxmlformats.org/officeDocument/2006/relationships/slideLayout" Target="../slideLayouts/slideLayout243.xml"/><Relationship Id="rId6" Type="http://schemas.openxmlformats.org/officeDocument/2006/relationships/slideLayout" Target="../slideLayouts/slideLayout248.xml"/><Relationship Id="rId11" Type="http://schemas.openxmlformats.org/officeDocument/2006/relationships/slideLayout" Target="../slideLayouts/slideLayout253.xml"/><Relationship Id="rId5" Type="http://schemas.openxmlformats.org/officeDocument/2006/relationships/slideLayout" Target="../slideLayouts/slideLayout247.xml"/><Relationship Id="rId10" Type="http://schemas.openxmlformats.org/officeDocument/2006/relationships/slideLayout" Target="../slideLayouts/slideLayout252.xml"/><Relationship Id="rId4" Type="http://schemas.openxmlformats.org/officeDocument/2006/relationships/slideLayout" Target="../slideLayouts/slideLayout246.xml"/><Relationship Id="rId9" Type="http://schemas.openxmlformats.org/officeDocument/2006/relationships/slideLayout" Target="../slideLayouts/slideLayout251.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61.xml"/><Relationship Id="rId3" Type="http://schemas.openxmlformats.org/officeDocument/2006/relationships/slideLayout" Target="../slideLayouts/slideLayout256.xml"/><Relationship Id="rId7" Type="http://schemas.openxmlformats.org/officeDocument/2006/relationships/slideLayout" Target="../slideLayouts/slideLayout260.xml"/><Relationship Id="rId12" Type="http://schemas.openxmlformats.org/officeDocument/2006/relationships/theme" Target="../theme/theme24.xml"/><Relationship Id="rId2" Type="http://schemas.openxmlformats.org/officeDocument/2006/relationships/slideLayout" Target="../slideLayouts/slideLayout255.xml"/><Relationship Id="rId1" Type="http://schemas.openxmlformats.org/officeDocument/2006/relationships/slideLayout" Target="../slideLayouts/slideLayout254.xml"/><Relationship Id="rId6" Type="http://schemas.openxmlformats.org/officeDocument/2006/relationships/slideLayout" Target="../slideLayouts/slideLayout259.xml"/><Relationship Id="rId11" Type="http://schemas.openxmlformats.org/officeDocument/2006/relationships/slideLayout" Target="../slideLayouts/slideLayout264.xml"/><Relationship Id="rId5" Type="http://schemas.openxmlformats.org/officeDocument/2006/relationships/slideLayout" Target="../slideLayouts/slideLayout258.xml"/><Relationship Id="rId10" Type="http://schemas.openxmlformats.org/officeDocument/2006/relationships/slideLayout" Target="../slideLayouts/slideLayout263.xml"/><Relationship Id="rId4" Type="http://schemas.openxmlformats.org/officeDocument/2006/relationships/slideLayout" Target="../slideLayouts/slideLayout257.xml"/><Relationship Id="rId9" Type="http://schemas.openxmlformats.org/officeDocument/2006/relationships/slideLayout" Target="../slideLayouts/slideLayout26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3EE9149-6C1C-4011-9B16-E7E165E3686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3EE9149-6C1C-4011-9B16-E7E165E3686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77732102"/>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3EE9149-6C1C-4011-9B16-E7E165E3686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65248715"/>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3EE9149-6C1C-4011-9B16-E7E165E3686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2253346"/>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3EE9149-6C1C-4011-9B16-E7E165E3686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12781619"/>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3EE9149-6C1C-4011-9B16-E7E165E3686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02034504"/>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3EE9149-6C1C-4011-9B16-E7E165E3686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74994515"/>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3EE9149-6C1C-4011-9B16-E7E165E3686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09307058"/>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3EE9149-6C1C-4011-9B16-E7E165E3686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41236623"/>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3EE9149-6C1C-4011-9B16-E7E165E3686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15953771"/>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3EE9149-6C1C-4011-9B16-E7E165E3686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15953771"/>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3EE9149-6C1C-4011-9B16-E7E165E3686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325726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E8CA3318-CD7F-4429-B228-68E731F393B3}" type="datetimeFigureOut">
              <a:rPr lang="en-US" smtClean="0">
                <a:solidFill>
                  <a:prstClr val="black">
                    <a:tint val="75000"/>
                  </a:prstClr>
                </a:solidFill>
                <a:latin typeface="UTM American Sans"/>
              </a:rPr>
              <a:pPr fontAlgn="auto">
                <a:spcBef>
                  <a:spcPts val="0"/>
                </a:spcBef>
                <a:spcAft>
                  <a:spcPts val="0"/>
                </a:spcAft>
              </a:pPr>
              <a:t>7/28/2023</a:t>
            </a:fld>
            <a:endParaRPr lang="en-US">
              <a:solidFill>
                <a:prstClr val="black">
                  <a:tint val="75000"/>
                </a:prstClr>
              </a:solidFill>
              <a:latin typeface="UTM American Sans"/>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UTM American Sans"/>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FE0FACC7-18D8-454B-9C92-E00093DDE167}" type="slidenum">
              <a:rPr lang="en-US" smtClean="0">
                <a:solidFill>
                  <a:prstClr val="black">
                    <a:tint val="75000"/>
                  </a:prstClr>
                </a:solidFill>
                <a:latin typeface="UTM American Sans"/>
              </a:rPr>
              <a:pPr fontAlgn="auto">
                <a:spcBef>
                  <a:spcPts val="0"/>
                </a:spcBef>
                <a:spcAft>
                  <a:spcPts val="0"/>
                </a:spcAft>
              </a:pPr>
              <a:t>‹#›</a:t>
            </a:fld>
            <a:endParaRPr lang="en-US">
              <a:solidFill>
                <a:prstClr val="black">
                  <a:tint val="75000"/>
                </a:prstClr>
              </a:solidFill>
              <a:latin typeface="UTM American Sans"/>
            </a:endParaRPr>
          </a:p>
        </p:txBody>
      </p:sp>
    </p:spTree>
    <p:extLst>
      <p:ext uri="{BB962C8B-B14F-4D97-AF65-F5344CB8AC3E}">
        <p14:creationId xmlns:p14="http://schemas.microsoft.com/office/powerpoint/2010/main" val="94063768"/>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3EE9149-6C1C-4011-9B16-E7E165E3686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86972704"/>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3EE9149-6C1C-4011-9B16-E7E165E3686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51940820"/>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3EE9149-6C1C-4011-9B16-E7E165E3686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81054495"/>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3EE9149-6C1C-4011-9B16-E7E165E3686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17582550"/>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3EE9149-6C1C-4011-9B16-E7E165E3686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0175875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3EE9149-6C1C-4011-9B16-E7E165E3686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9243786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3EE9149-6C1C-4011-9B16-E7E165E3686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9005765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3EE9149-6C1C-4011-9B16-E7E165E3686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9331124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3EE9149-6C1C-4011-9B16-E7E165E3686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3087716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3EE9149-6C1C-4011-9B16-E7E165E3686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95531894"/>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3EE9149-6C1C-4011-9B16-E7E165E3686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95170692"/>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g"/><Relationship Id="rId1" Type="http://schemas.openxmlformats.org/officeDocument/2006/relationships/slideLayout" Target="../slideLayouts/slideLayout221.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g"/><Relationship Id="rId1" Type="http://schemas.openxmlformats.org/officeDocument/2006/relationships/slideLayout" Target="../slideLayouts/slideLayout34.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g"/><Relationship Id="rId1" Type="http://schemas.openxmlformats.org/officeDocument/2006/relationships/slideLayout" Target="../slideLayouts/slideLayout56.xml"/></Relationships>
</file>

<file path=ppt/slides/_rels/slide1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67.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10.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g"/><Relationship Id="rId1" Type="http://schemas.openxmlformats.org/officeDocument/2006/relationships/slideLayout" Target="../slideLayouts/slideLayout78.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g"/><Relationship Id="rId1" Type="http://schemas.openxmlformats.org/officeDocument/2006/relationships/slideLayout" Target="../slideLayouts/slideLayout89.xml"/></Relationships>
</file>

<file path=ppt/slides/_rels/slide2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10.xml"/></Relationships>
</file>

<file path=ppt/slides/_rels/slide3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g"/><Relationship Id="rId1" Type="http://schemas.openxmlformats.org/officeDocument/2006/relationships/slideLayout" Target="../slideLayouts/slideLayout232.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g"/><Relationship Id="rId1" Type="http://schemas.openxmlformats.org/officeDocument/2006/relationships/slideLayout" Target="../slideLayouts/slideLayout144.xml"/></Relationships>
</file>

<file path=ppt/slides/_rels/slide3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g"/><Relationship Id="rId1" Type="http://schemas.openxmlformats.org/officeDocument/2006/relationships/slideLayout" Target="../slideLayouts/slideLayout155.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10.xml"/></Relationships>
</file>

<file path=ppt/slides/_rels/slide4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33.xml"/></Relationships>
</file>

<file path=ppt/slides/_rels/slide4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10.xml"/></Relationships>
</file>

<file path=ppt/slides/_rels/slide5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6.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5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00.xml"/></Relationships>
</file>

<file path=ppt/slides/_rels/slide5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g"/><Relationship Id="rId1" Type="http://schemas.openxmlformats.org/officeDocument/2006/relationships/slideLayout" Target="../slideLayouts/slideLayout243.xml"/></Relationships>
</file>

<file path=ppt/slides/_rels/slide5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10.xml"/></Relationships>
</file>

<file path=ppt/slides/_rels/slide6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254.xml"/></Relationships>
</file>

<file path=ppt/slides/_rels/slide6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g"/><Relationship Id="rId1" Type="http://schemas.openxmlformats.org/officeDocument/2006/relationships/slideLayout" Target="../slideLayouts/slideLayout111.xml"/></Relationships>
</file>

<file path=ppt/slides/_rels/slide6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11.xml"/></Relationships>
</file>

<file path=ppt/slides/_rels/slide6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22.xml"/></Relationships>
</file>

<file path=ppt/slides/_rels/slide6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10.xml"/></Relationships>
</file>

<file path=ppt/slides/_rels/slide7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jpg"/><Relationship Id="rId1" Type="http://schemas.openxmlformats.org/officeDocument/2006/relationships/slideLayout" Target="../slideLayouts/slideLayout188.xml"/></Relationships>
</file>

<file path=ppt/slides/_rels/slide7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g"/><Relationship Id="rId1" Type="http://schemas.openxmlformats.org/officeDocument/2006/relationships/slideLayout" Target="../slideLayouts/slideLayout177.xml"/></Relationships>
</file>

<file path=ppt/slides/_rels/slide7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77.xml"/></Relationships>
</file>

<file path=ppt/slides/_rels/slide7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77.xml"/></Relationships>
</file>

<file path=ppt/slides/_rels/slide7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jpg"/><Relationship Id="rId1" Type="http://schemas.openxmlformats.org/officeDocument/2006/relationships/slideLayout" Target="../slideLayouts/slideLayout199.xml"/></Relationships>
</file>

<file path=ppt/slides/_rels/slide7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10.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1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685800" y="1598613"/>
            <a:ext cx="7772400" cy="1101725"/>
          </a:xfrm>
        </p:spPr>
        <p:txBody>
          <a:bodyPr/>
          <a:lstStyle/>
          <a:p>
            <a:pPr eaLnBrk="1" hangingPunct="1"/>
            <a:r>
              <a:rPr lang="en-US" smtClean="0">
                <a:effectLst>
                  <a:outerShdw blurRad="38100" dist="38100" dir="2700000" algn="tl">
                    <a:srgbClr val="000000">
                      <a:alpha val="43137"/>
                    </a:srgbClr>
                  </a:outerShdw>
                </a:effectLst>
                <a:latin typeface="+mj-lt"/>
              </a:rPr>
              <a:t/>
            </a:r>
            <a:br>
              <a:rPr lang="en-US" smtClean="0">
                <a:effectLst>
                  <a:outerShdw blurRad="38100" dist="38100" dir="2700000" algn="tl">
                    <a:srgbClr val="000000">
                      <a:alpha val="43137"/>
                    </a:srgbClr>
                  </a:outerShdw>
                </a:effectLst>
                <a:latin typeface="+mj-lt"/>
              </a:rPr>
            </a:br>
            <a:endParaRPr lang="en-US" smtClean="0">
              <a:effectLst>
                <a:outerShdw blurRad="38100" dist="38100" dir="2700000" algn="tl">
                  <a:srgbClr val="000000">
                    <a:alpha val="43137"/>
                  </a:srgbClr>
                </a:outerShdw>
              </a:effectLst>
              <a:latin typeface="+mj-lt"/>
            </a:endParaRPr>
          </a:p>
        </p:txBody>
      </p:sp>
      <p:sp>
        <p:nvSpPr>
          <p:cNvPr id="9219" name="Rectangle 3"/>
          <p:cNvSpPr>
            <a:spLocks noGrp="1" noChangeArrowheads="1"/>
          </p:cNvSpPr>
          <p:nvPr>
            <p:ph type="subTitle" idx="1"/>
          </p:nvPr>
        </p:nvSpPr>
        <p:spPr>
          <a:xfrm>
            <a:off x="0" y="0"/>
            <a:ext cx="9144000" cy="5143500"/>
          </a:xfrm>
        </p:spPr>
        <p:txBody>
          <a:bodyPr/>
          <a:lstStyle/>
          <a:p>
            <a:pPr eaLnBrk="1" hangingPunct="1">
              <a:lnSpc>
                <a:spcPct val="105000"/>
              </a:lnSpc>
            </a:pPr>
            <a:endParaRPr lang="en-US" sz="1200" b="1" smtClean="0">
              <a:solidFill>
                <a:srgbClr val="FFFF00"/>
              </a:solidFill>
              <a:effectLst>
                <a:outerShdw blurRad="38100" dist="38100" dir="2700000" algn="tl">
                  <a:srgbClr val="000000">
                    <a:alpha val="43137"/>
                  </a:srgbClr>
                </a:outerShdw>
              </a:effectLst>
              <a:latin typeface="+mj-lt"/>
              <a:cs typeface="Tahoma" pitchFamily="34" charset="0"/>
            </a:endParaRPr>
          </a:p>
          <a:p>
            <a:pPr eaLnBrk="1" hangingPunct="1">
              <a:lnSpc>
                <a:spcPct val="105000"/>
              </a:lnSpc>
            </a:pPr>
            <a:r>
              <a:rPr lang="en-US" sz="5400" b="1" smtClean="0">
                <a:solidFill>
                  <a:srgbClr val="FFFF00"/>
                </a:solidFill>
                <a:effectLst>
                  <a:outerShdw blurRad="38100" dist="38100" dir="2700000" algn="tl">
                    <a:srgbClr val="000000">
                      <a:alpha val="43137"/>
                    </a:srgbClr>
                  </a:outerShdw>
                </a:effectLst>
                <a:latin typeface="+mj-lt"/>
                <a:cs typeface="Tahoma" pitchFamily="34" charset="0"/>
              </a:rPr>
              <a:t>Đáp Ca</a:t>
            </a:r>
          </a:p>
          <a:p>
            <a:pPr eaLnBrk="1" hangingPunct="1">
              <a:lnSpc>
                <a:spcPct val="105000"/>
              </a:lnSpc>
            </a:pPr>
            <a:r>
              <a:rPr lang="en-US" sz="5400" b="1" smtClean="0">
                <a:solidFill>
                  <a:srgbClr val="FFFF00"/>
                </a:solidFill>
                <a:effectLst>
                  <a:outerShdw blurRad="38100" dist="38100" dir="2700000" algn="tl">
                    <a:srgbClr val="000000">
                      <a:alpha val="43137"/>
                    </a:srgbClr>
                  </a:outerShdw>
                </a:effectLst>
                <a:latin typeface="+mj-lt"/>
                <a:cs typeface="Tahoma" pitchFamily="34" charset="0"/>
              </a:rPr>
              <a:t>Sau Chúa Nhật </a:t>
            </a:r>
            <a:r>
              <a:rPr lang="en-US" sz="6600" b="1" smtClean="0">
                <a:solidFill>
                  <a:srgbClr val="FFFF00"/>
                </a:solidFill>
                <a:effectLst>
                  <a:outerShdw blurRad="38100" dist="38100" dir="2700000" algn="tl">
                    <a:srgbClr val="000000">
                      <a:alpha val="43137"/>
                    </a:srgbClr>
                  </a:outerShdw>
                </a:effectLst>
                <a:latin typeface="+mj-lt"/>
                <a:cs typeface="Tahoma" pitchFamily="34" charset="0"/>
              </a:rPr>
              <a:t>XVII </a:t>
            </a:r>
          </a:p>
          <a:p>
            <a:pPr eaLnBrk="1" hangingPunct="1">
              <a:lnSpc>
                <a:spcPct val="105000"/>
              </a:lnSpc>
            </a:pPr>
            <a:r>
              <a:rPr lang="en-US" sz="6000" b="1" smtClean="0">
                <a:solidFill>
                  <a:srgbClr val="FFFF00"/>
                </a:solidFill>
                <a:effectLst>
                  <a:outerShdw blurRad="38100" dist="38100" dir="2700000" algn="tl">
                    <a:srgbClr val="000000">
                      <a:alpha val="43137"/>
                    </a:srgbClr>
                  </a:outerShdw>
                </a:effectLst>
                <a:latin typeface="+mj-lt"/>
                <a:cs typeface="Tahoma" pitchFamily="34" charset="0"/>
              </a:rPr>
              <a:t>Thường niên</a:t>
            </a:r>
          </a:p>
        </p:txBody>
      </p:sp>
      <p:sp>
        <p:nvSpPr>
          <p:cNvPr id="922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25429745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1598613"/>
            <a:ext cx="7772400" cy="1101725"/>
          </a:xfrm>
        </p:spPr>
        <p:txBody>
          <a:bodyPr/>
          <a:lstStyle/>
          <a:p>
            <a:pPr eaLnBrk="1" hangingPunct="1"/>
            <a:r>
              <a:rPr lang="en-US" smtClean="0">
                <a:effectLst>
                  <a:outerShdw blurRad="38100" dist="38100" dir="2700000" algn="tl">
                    <a:srgbClr val="000000">
                      <a:alpha val="43137"/>
                    </a:srgbClr>
                  </a:outerShdw>
                </a:effectLst>
                <a:latin typeface="+mj-lt"/>
              </a:rPr>
              <a:t/>
            </a:r>
            <a:br>
              <a:rPr lang="en-US" smtClean="0">
                <a:effectLst>
                  <a:outerShdw blurRad="38100" dist="38100" dir="2700000" algn="tl">
                    <a:srgbClr val="000000">
                      <a:alpha val="43137"/>
                    </a:srgbClr>
                  </a:outerShdw>
                </a:effectLst>
                <a:latin typeface="+mj-lt"/>
              </a:rPr>
            </a:br>
            <a:endParaRPr lang="en-US" smtClean="0">
              <a:effectLst>
                <a:outerShdw blurRad="38100" dist="38100" dir="2700000" algn="tl">
                  <a:srgbClr val="000000">
                    <a:alpha val="43137"/>
                  </a:srgbClr>
                </a:outerShdw>
              </a:effectLst>
              <a:latin typeface="+mj-lt"/>
            </a:endParaRPr>
          </a:p>
        </p:txBody>
      </p:sp>
      <p:sp>
        <p:nvSpPr>
          <p:cNvPr id="2051"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smtClean="0">
              <a:solidFill>
                <a:srgbClr val="FFFF00"/>
              </a:solidFill>
              <a:latin typeface="Times New Roman" pitchFamily="18" charset="0"/>
              <a:cs typeface="Times New Roman" pitchFamily="18" charset="0"/>
            </a:endParaRPr>
          </a:p>
        </p:txBody>
      </p:sp>
      <p:sp>
        <p:nvSpPr>
          <p:cNvPr id="2052"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  </a:t>
            </a:r>
          </a:p>
        </p:txBody>
      </p:sp>
      <p:sp>
        <p:nvSpPr>
          <p:cNvPr id="2053" name="Rectangle 1"/>
          <p:cNvSpPr>
            <a:spLocks noChangeArrowheads="1"/>
          </p:cNvSpPr>
          <p:nvPr/>
        </p:nvSpPr>
        <p:spPr bwMode="auto">
          <a:xfrm>
            <a:off x="3381375" y="2387600"/>
            <a:ext cx="23812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nn-NO"/>
              <a:t>DAP CA CN XVI TNA</a:t>
            </a: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685800" y="1598613"/>
            <a:ext cx="7772400" cy="1101725"/>
          </a:xfrm>
        </p:spPr>
        <p:txBody>
          <a:bodyPr/>
          <a:lstStyle/>
          <a:p>
            <a:pPr eaLnBrk="1" hangingPunct="1"/>
            <a:r>
              <a:rPr lang="en-US" smtClean="0">
                <a:effectLst>
                  <a:outerShdw blurRad="38100" dist="38100" dir="2700000" algn="tl">
                    <a:srgbClr val="000000">
                      <a:alpha val="43137"/>
                    </a:srgbClr>
                  </a:outerShdw>
                </a:effectLst>
                <a:latin typeface="+mj-lt"/>
              </a:rPr>
              <a:t/>
            </a:r>
            <a:br>
              <a:rPr lang="en-US" smtClean="0">
                <a:effectLst>
                  <a:outerShdw blurRad="38100" dist="38100" dir="2700000" algn="tl">
                    <a:srgbClr val="000000">
                      <a:alpha val="43137"/>
                    </a:srgbClr>
                  </a:outerShdw>
                </a:effectLst>
                <a:latin typeface="+mj-lt"/>
              </a:rPr>
            </a:br>
            <a:endParaRPr lang="en-US" smtClean="0">
              <a:effectLst>
                <a:outerShdw blurRad="38100" dist="38100" dir="2700000" algn="tl">
                  <a:srgbClr val="000000">
                    <a:alpha val="43137"/>
                  </a:srgbClr>
                </a:outerShdw>
              </a:effectLst>
              <a:latin typeface="+mj-lt"/>
            </a:endParaRPr>
          </a:p>
        </p:txBody>
      </p:sp>
      <p:sp>
        <p:nvSpPr>
          <p:cNvPr id="9219" name="Rectangle 3"/>
          <p:cNvSpPr>
            <a:spLocks noGrp="1" noChangeArrowheads="1"/>
          </p:cNvSpPr>
          <p:nvPr>
            <p:ph type="subTitle" idx="1"/>
          </p:nvPr>
        </p:nvSpPr>
        <p:spPr>
          <a:xfrm>
            <a:off x="0" y="0"/>
            <a:ext cx="9144000" cy="5143500"/>
          </a:xfrm>
        </p:spPr>
        <p:txBody>
          <a:bodyPr/>
          <a:lstStyle/>
          <a:p>
            <a:pPr eaLnBrk="1" hangingPunct="1">
              <a:lnSpc>
                <a:spcPct val="105000"/>
              </a:lnSpc>
            </a:pPr>
            <a:endParaRPr lang="en-US" sz="1200" b="1" smtClean="0">
              <a:solidFill>
                <a:srgbClr val="003300"/>
              </a:solidFill>
              <a:effectLst>
                <a:outerShdw blurRad="38100" dist="38100" dir="2700000" algn="tl">
                  <a:srgbClr val="000000">
                    <a:alpha val="43137"/>
                  </a:srgbClr>
                </a:outerShdw>
              </a:effectLst>
              <a:latin typeface="+mj-lt"/>
              <a:cs typeface="Tahoma" pitchFamily="34" charset="0"/>
            </a:endParaRPr>
          </a:p>
          <a:p>
            <a:pPr eaLnBrk="1" hangingPunct="1">
              <a:lnSpc>
                <a:spcPct val="105000"/>
              </a:lnSpc>
            </a:pPr>
            <a:r>
              <a:rPr lang="en-US" sz="5400" b="1" smtClean="0">
                <a:solidFill>
                  <a:srgbClr val="003300"/>
                </a:solidFill>
                <a:effectLst>
                  <a:outerShdw blurRad="38100" dist="38100" dir="2700000" algn="tl">
                    <a:srgbClr val="000000">
                      <a:alpha val="43137"/>
                    </a:srgbClr>
                  </a:outerShdw>
                </a:effectLst>
                <a:latin typeface="+mj-lt"/>
                <a:cs typeface="Tahoma" pitchFamily="34" charset="0"/>
              </a:rPr>
              <a:t>Thứ Hai</a:t>
            </a:r>
          </a:p>
          <a:p>
            <a:pPr eaLnBrk="1" hangingPunct="1">
              <a:lnSpc>
                <a:spcPct val="105000"/>
              </a:lnSpc>
            </a:pPr>
            <a:r>
              <a:rPr lang="en-US" sz="5400" b="1" smtClean="0">
                <a:solidFill>
                  <a:srgbClr val="003300"/>
                </a:solidFill>
                <a:effectLst>
                  <a:outerShdw blurRad="38100" dist="38100" dir="2700000" algn="tl">
                    <a:srgbClr val="000000">
                      <a:alpha val="43137"/>
                    </a:srgbClr>
                  </a:outerShdw>
                </a:effectLst>
                <a:latin typeface="+mj-lt"/>
                <a:cs typeface="Tahoma" pitchFamily="34" charset="0"/>
              </a:rPr>
              <a:t>Sau Chúa Nhật </a:t>
            </a:r>
            <a:r>
              <a:rPr lang="en-US" sz="6600" b="1" smtClean="0">
                <a:solidFill>
                  <a:srgbClr val="003300"/>
                </a:solidFill>
                <a:effectLst>
                  <a:outerShdw blurRad="38100" dist="38100" dir="2700000" algn="tl">
                    <a:srgbClr val="000000">
                      <a:alpha val="43137"/>
                    </a:srgbClr>
                  </a:outerShdw>
                </a:effectLst>
                <a:latin typeface="+mj-lt"/>
                <a:cs typeface="Tahoma" pitchFamily="34" charset="0"/>
              </a:rPr>
              <a:t>XVII </a:t>
            </a:r>
          </a:p>
          <a:p>
            <a:pPr eaLnBrk="1" hangingPunct="1">
              <a:lnSpc>
                <a:spcPct val="105000"/>
              </a:lnSpc>
            </a:pPr>
            <a:r>
              <a:rPr lang="en-US" sz="6000" b="1" smtClean="0">
                <a:solidFill>
                  <a:srgbClr val="003300"/>
                </a:solidFill>
                <a:effectLst>
                  <a:outerShdw blurRad="38100" dist="38100" dir="2700000" algn="tl">
                    <a:srgbClr val="000000">
                      <a:alpha val="43137"/>
                    </a:srgbClr>
                  </a:outerShdw>
                </a:effectLst>
                <a:latin typeface="+mj-lt"/>
                <a:cs typeface="Tahoma" pitchFamily="34" charset="0"/>
              </a:rPr>
              <a:t>Thường niên</a:t>
            </a:r>
          </a:p>
        </p:txBody>
      </p:sp>
      <p:sp>
        <p:nvSpPr>
          <p:cNvPr id="922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a:xfrm>
            <a:off x="685800" y="1598613"/>
            <a:ext cx="7772400" cy="1101725"/>
          </a:xfrm>
        </p:spPr>
        <p:txBody>
          <a:bodyPr/>
          <a:lstStyle/>
          <a:p>
            <a:pPr eaLnBrk="1" hangingPunct="1"/>
            <a:r>
              <a:rPr lang="en-US" smtClean="0">
                <a:effectLst>
                  <a:outerShdw blurRad="38100" dist="38100" dir="2700000" algn="tl">
                    <a:srgbClr val="000000">
                      <a:alpha val="43137"/>
                    </a:srgbClr>
                  </a:outerShdw>
                </a:effectLst>
                <a:latin typeface="+mj-lt"/>
              </a:rPr>
              <a:t/>
            </a:r>
            <a:br>
              <a:rPr lang="en-US" smtClean="0">
                <a:effectLst>
                  <a:outerShdw blurRad="38100" dist="38100" dir="2700000" algn="tl">
                    <a:srgbClr val="000000">
                      <a:alpha val="43137"/>
                    </a:srgbClr>
                  </a:outerShdw>
                </a:effectLst>
                <a:latin typeface="+mj-lt"/>
              </a:rPr>
            </a:br>
            <a:endParaRPr lang="en-US" smtClean="0">
              <a:effectLst>
                <a:outerShdw blurRad="38100" dist="38100" dir="2700000" algn="tl">
                  <a:srgbClr val="000000">
                    <a:alpha val="43137"/>
                  </a:srgbClr>
                </a:outerShdw>
              </a:effectLst>
              <a:latin typeface="+mj-lt"/>
            </a:endParaRPr>
          </a:p>
        </p:txBody>
      </p:sp>
      <p:sp>
        <p:nvSpPr>
          <p:cNvPr id="10243"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smtClean="0">
              <a:solidFill>
                <a:srgbClr val="FFFF00"/>
              </a:solidFill>
              <a:latin typeface="Times New Roman" pitchFamily="18" charset="0"/>
              <a:cs typeface="Times New Roman" pitchFamily="18" charset="0"/>
            </a:endParaRPr>
          </a:p>
        </p:txBody>
      </p:sp>
      <p:sp>
        <p:nvSpPr>
          <p:cNvPr id="10244"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  </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233"/>
            <a:ext cx="9147972" cy="5141267"/>
          </a:xfrm>
          <a:prstGeom prst="rect">
            <a:avLst/>
          </a:prstGeom>
        </p:spPr>
      </p:pic>
    </p:spTree>
    <p:extLst>
      <p:ext uri="{BB962C8B-B14F-4D97-AF65-F5344CB8AC3E}">
        <p14:creationId xmlns:p14="http://schemas.microsoft.com/office/powerpoint/2010/main" val="20153248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1598613"/>
            <a:ext cx="7772400" cy="1101725"/>
          </a:xfrm>
        </p:spPr>
        <p:txBody>
          <a:bodyPr/>
          <a:lstStyle/>
          <a:p>
            <a:pPr eaLnBrk="1" hangingPunct="1"/>
            <a:r>
              <a:rPr lang="en-US" smtClean="0">
                <a:effectLst>
                  <a:outerShdw blurRad="38100" dist="38100" dir="2700000" algn="tl">
                    <a:srgbClr val="000000">
                      <a:alpha val="43137"/>
                    </a:srgbClr>
                  </a:outerShdw>
                </a:effectLst>
                <a:latin typeface="+mj-lt"/>
              </a:rPr>
              <a:t/>
            </a:r>
            <a:br>
              <a:rPr lang="en-US" smtClean="0">
                <a:effectLst>
                  <a:outerShdw blurRad="38100" dist="38100" dir="2700000" algn="tl">
                    <a:srgbClr val="000000">
                      <a:alpha val="43137"/>
                    </a:srgbClr>
                  </a:outerShdw>
                </a:effectLst>
                <a:latin typeface="+mj-lt"/>
              </a:rPr>
            </a:br>
            <a:endParaRPr lang="en-US" smtClean="0">
              <a:effectLst>
                <a:outerShdw blurRad="38100" dist="38100" dir="2700000" algn="tl">
                  <a:srgbClr val="000000">
                    <a:alpha val="43137"/>
                  </a:srgbClr>
                </a:outerShdw>
              </a:effectLst>
              <a:latin typeface="+mj-lt"/>
            </a:endParaRPr>
          </a:p>
        </p:txBody>
      </p:sp>
      <p:sp>
        <p:nvSpPr>
          <p:cNvPr id="2051"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smtClean="0">
              <a:solidFill>
                <a:srgbClr val="FFFF00"/>
              </a:solidFill>
              <a:latin typeface="Times New Roman" pitchFamily="18" charset="0"/>
              <a:cs typeface="Times New Roman" pitchFamily="18" charset="0"/>
            </a:endParaRPr>
          </a:p>
        </p:txBody>
      </p:sp>
      <p:sp>
        <p:nvSpPr>
          <p:cNvPr id="2052"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
        <p:nvSpPr>
          <p:cNvPr id="2053" name="Rectangle 1"/>
          <p:cNvSpPr>
            <a:spLocks noChangeArrowheads="1"/>
          </p:cNvSpPr>
          <p:nvPr/>
        </p:nvSpPr>
        <p:spPr bwMode="auto">
          <a:xfrm>
            <a:off x="3381375" y="2387600"/>
            <a:ext cx="23812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nn-NO">
                <a:solidFill>
                  <a:srgbClr val="000000"/>
                </a:solidFill>
              </a:rPr>
              <a:t>DAP CA CN XVI TNA</a:t>
            </a:r>
            <a:endParaRPr lang="en-US">
              <a:solidFill>
                <a:srgbClr val="000000"/>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Rectangle 2"/>
          <p:cNvSpPr/>
          <p:nvPr/>
        </p:nvSpPr>
        <p:spPr>
          <a:xfrm>
            <a:off x="304800" y="385763"/>
            <a:ext cx="7239000" cy="1077218"/>
          </a:xfrm>
          <a:prstGeom prst="rect">
            <a:avLst/>
          </a:prstGeom>
        </p:spPr>
        <p:txBody>
          <a:bodyPr wrap="square">
            <a:spAutoFit/>
          </a:bodyPr>
          <a:lstStyle/>
          <a:p>
            <a:r>
              <a:rPr lang="en-US" sz="3200" smtClean="0">
                <a:solidFill>
                  <a:srgbClr val="FFFF00"/>
                </a:solidFill>
                <a:latin typeface="+mj-lt"/>
              </a:rPr>
              <a:t>Thánh vịnh 105</a:t>
            </a:r>
            <a:r>
              <a:rPr lang="vi-VN" sz="3200" smtClean="0">
                <a:solidFill>
                  <a:srgbClr val="FFFF00"/>
                </a:solidFill>
                <a:latin typeface="+mj-lt"/>
              </a:rPr>
              <a:t>:</a:t>
            </a:r>
            <a:endParaRPr lang="vi-VN" sz="3200">
              <a:solidFill>
                <a:srgbClr val="FFFF00"/>
              </a:solidFill>
              <a:latin typeface="+mj-lt"/>
            </a:endParaRPr>
          </a:p>
          <a:p>
            <a:r>
              <a:rPr lang="vi-VN" sz="3200">
                <a:solidFill>
                  <a:srgbClr val="FFFF00"/>
                </a:solidFill>
                <a:latin typeface="+mj-lt"/>
              </a:rPr>
              <a:t>Hãy tạ ơn Chúa vì Chúa nhân từ.</a:t>
            </a:r>
          </a:p>
        </p:txBody>
      </p:sp>
    </p:spTree>
    <p:extLst>
      <p:ext uri="{BB962C8B-B14F-4D97-AF65-F5344CB8AC3E}">
        <p14:creationId xmlns:p14="http://schemas.microsoft.com/office/powerpoint/2010/main" val="21520531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685800" y="1598613"/>
            <a:ext cx="7772400" cy="1101725"/>
          </a:xfrm>
        </p:spPr>
        <p:txBody>
          <a:bodyPr/>
          <a:lstStyle/>
          <a:p>
            <a:pPr eaLnBrk="1" hangingPunct="1"/>
            <a:r>
              <a:rPr lang="en-US" smtClean="0">
                <a:effectLst>
                  <a:outerShdw blurRad="38100" dist="38100" dir="2700000" algn="tl">
                    <a:srgbClr val="000000">
                      <a:alpha val="43137"/>
                    </a:srgbClr>
                  </a:outerShdw>
                </a:effectLst>
                <a:latin typeface="+mj-lt"/>
              </a:rPr>
              <a:t/>
            </a:r>
            <a:br>
              <a:rPr lang="en-US" smtClean="0">
                <a:effectLst>
                  <a:outerShdw blurRad="38100" dist="38100" dir="2700000" algn="tl">
                    <a:srgbClr val="000000">
                      <a:alpha val="43137"/>
                    </a:srgbClr>
                  </a:outerShdw>
                </a:effectLst>
                <a:latin typeface="+mj-lt"/>
              </a:rPr>
            </a:br>
            <a:endParaRPr lang="en-US" smtClean="0">
              <a:effectLst>
                <a:outerShdw blurRad="38100" dist="38100" dir="2700000" algn="tl">
                  <a:srgbClr val="000000">
                    <a:alpha val="43137"/>
                  </a:srgbClr>
                </a:outerShdw>
              </a:effectLst>
              <a:latin typeface="+mj-lt"/>
            </a:endParaRPr>
          </a:p>
        </p:txBody>
      </p:sp>
      <p:sp>
        <p:nvSpPr>
          <p:cNvPr id="11267" name="Rectangle 3"/>
          <p:cNvSpPr>
            <a:spLocks noGrp="1" noChangeArrowheads="1"/>
          </p:cNvSpPr>
          <p:nvPr>
            <p:ph type="subTitle" idx="1"/>
          </p:nvPr>
        </p:nvSpPr>
        <p:spPr>
          <a:xfrm>
            <a:off x="0" y="0"/>
            <a:ext cx="9144000" cy="5143500"/>
          </a:xfrm>
        </p:spPr>
        <p:txBody>
          <a:bodyPr/>
          <a:lstStyle/>
          <a:p>
            <a:pPr algn="just" eaLnBrk="1" hangingPunct="1">
              <a:lnSpc>
                <a:spcPct val="105000"/>
              </a:lnSpc>
            </a:pPr>
            <a:r>
              <a:rPr lang="en-US" sz="8000" b="1" u="sng" smtClean="0">
                <a:solidFill>
                  <a:srgbClr val="C00000"/>
                </a:solidFill>
                <a:effectLst>
                  <a:outerShdw blurRad="38100" dist="38100" dir="2700000" algn="tl">
                    <a:srgbClr val="000000">
                      <a:alpha val="43137"/>
                    </a:srgbClr>
                  </a:outerShdw>
                </a:effectLst>
                <a:latin typeface="+mj-lt"/>
                <a:cs typeface="Times New Roman" pitchFamily="18" charset="0"/>
              </a:rPr>
              <a:t>Đáp ca:</a:t>
            </a:r>
          </a:p>
          <a:p>
            <a:pPr algn="just" eaLnBrk="1" hangingPunct="1">
              <a:lnSpc>
                <a:spcPct val="105000"/>
              </a:lnSpc>
            </a:pPr>
            <a:r>
              <a:rPr lang="en-US" sz="7200" b="1" smtClean="0">
                <a:solidFill>
                  <a:srgbClr val="003300"/>
                </a:solidFill>
                <a:effectLst>
                  <a:outerShdw blurRad="38100" dist="38100" dir="2700000" algn="tl">
                    <a:srgbClr val="000000">
                      <a:alpha val="43137"/>
                    </a:srgbClr>
                  </a:outerShdw>
                </a:effectLst>
                <a:latin typeface="+mj-lt"/>
                <a:cs typeface="Times New Roman" pitchFamily="18" charset="0"/>
              </a:rPr>
              <a:t>Hãy tạ ơn Chúa vì Chúa nhân từ.</a:t>
            </a:r>
            <a:endParaRPr lang="en-US" sz="6600" b="1" smtClean="0">
              <a:solidFill>
                <a:srgbClr val="003300"/>
              </a:solidFill>
              <a:effectLst>
                <a:outerShdw blurRad="38100" dist="38100" dir="2700000" algn="tl">
                  <a:srgbClr val="000000">
                    <a:alpha val="43137"/>
                  </a:srgbClr>
                </a:outerShdw>
              </a:effectLst>
              <a:latin typeface="+mj-lt"/>
              <a:cs typeface="Times New Roman" pitchFamily="18" charset="0"/>
            </a:endParaRPr>
          </a:p>
        </p:txBody>
      </p:sp>
      <p:sp>
        <p:nvSpPr>
          <p:cNvPr id="11268"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ctrTitle"/>
          </p:nvPr>
        </p:nvSpPr>
        <p:spPr>
          <a:xfrm>
            <a:off x="685800" y="1598613"/>
            <a:ext cx="7772400" cy="1101725"/>
          </a:xfrm>
        </p:spPr>
        <p:txBody>
          <a:bodyPr/>
          <a:lstStyle/>
          <a:p>
            <a:pPr eaLnBrk="1" hangingPunct="1"/>
            <a:r>
              <a:rPr lang="en-US" smtClean="0">
                <a:effectLst>
                  <a:outerShdw blurRad="38100" dist="38100" dir="2700000" algn="tl">
                    <a:srgbClr val="000000">
                      <a:alpha val="43137"/>
                    </a:srgbClr>
                  </a:outerShdw>
                </a:effectLst>
                <a:latin typeface="+mj-lt"/>
              </a:rPr>
              <a:t/>
            </a:r>
            <a:br>
              <a:rPr lang="en-US" smtClean="0">
                <a:effectLst>
                  <a:outerShdw blurRad="38100" dist="38100" dir="2700000" algn="tl">
                    <a:srgbClr val="000000">
                      <a:alpha val="43137"/>
                    </a:srgbClr>
                  </a:outerShdw>
                </a:effectLst>
                <a:latin typeface="+mj-lt"/>
              </a:rPr>
            </a:br>
            <a:endParaRPr lang="en-US" smtClean="0">
              <a:effectLst>
                <a:outerShdw blurRad="38100" dist="38100" dir="2700000" algn="tl">
                  <a:srgbClr val="000000">
                    <a:alpha val="43137"/>
                  </a:srgbClr>
                </a:outerShdw>
              </a:effectLst>
              <a:latin typeface="+mj-lt"/>
            </a:endParaRPr>
          </a:p>
        </p:txBody>
      </p:sp>
      <p:sp>
        <p:nvSpPr>
          <p:cNvPr id="12291" name="Rectangle 3"/>
          <p:cNvSpPr>
            <a:spLocks noGrp="1" noChangeArrowheads="1"/>
          </p:cNvSpPr>
          <p:nvPr>
            <p:ph type="subTitle" idx="1"/>
          </p:nvPr>
        </p:nvSpPr>
        <p:spPr>
          <a:xfrm>
            <a:off x="0" y="0"/>
            <a:ext cx="9144000" cy="5143500"/>
          </a:xfrm>
        </p:spPr>
        <p:txBody>
          <a:bodyPr/>
          <a:lstStyle/>
          <a:p>
            <a:pPr algn="just" eaLnBrk="1" hangingPunct="1"/>
            <a:r>
              <a:rPr lang="en-US" sz="3600" b="1" u="sng" smtClean="0">
                <a:solidFill>
                  <a:srgbClr val="FF0000"/>
                </a:solidFill>
                <a:effectLst>
                  <a:outerShdw blurRad="38100" dist="38100" dir="2700000" algn="tl">
                    <a:srgbClr val="000000">
                      <a:alpha val="43137"/>
                    </a:srgbClr>
                  </a:outerShdw>
                </a:effectLst>
                <a:latin typeface="+mj-lt"/>
                <a:cs typeface="Times New Roman" pitchFamily="18" charset="0"/>
              </a:rPr>
              <a:t>Alleluia-alleluia:</a:t>
            </a:r>
            <a:r>
              <a:rPr lang="en-US" sz="3600" b="1" smtClean="0">
                <a:solidFill>
                  <a:srgbClr val="FF0000"/>
                </a:solidFill>
                <a:effectLst>
                  <a:outerShdw blurRad="38100" dist="38100" dir="2700000" algn="tl">
                    <a:srgbClr val="000000">
                      <a:alpha val="43137"/>
                    </a:srgbClr>
                  </a:outerShdw>
                </a:effectLst>
                <a:latin typeface="+mj-lt"/>
                <a:cs typeface="Times New Roman" pitchFamily="18" charset="0"/>
              </a:rPr>
              <a:t> </a:t>
            </a:r>
          </a:p>
          <a:p>
            <a:pPr algn="just" eaLnBrk="1" hangingPunct="1"/>
            <a:r>
              <a:rPr lang="en-US" sz="5400" b="1" smtClean="0">
                <a:solidFill>
                  <a:srgbClr val="003300"/>
                </a:solidFill>
                <a:effectLst>
                  <a:outerShdw blurRad="38100" dist="38100" dir="2700000" algn="tl">
                    <a:srgbClr val="000000">
                      <a:alpha val="43137"/>
                    </a:srgbClr>
                  </a:outerShdw>
                </a:effectLst>
                <a:latin typeface="+mj-lt"/>
                <a:cs typeface="Times New Roman" pitchFamily="18" charset="0"/>
              </a:rPr>
              <a:t>Chúa Cha đã tự ý dùng lời chân lý mà sinh ra chúng ta, để chúng ta nên như của đầu mùa trong các thụ tạo của Người.</a:t>
            </a:r>
            <a:r>
              <a:rPr lang="en-US" sz="5400" b="1"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5400" b="1" u="sng" smtClean="0">
                <a:solidFill>
                  <a:srgbClr val="FF0000"/>
                </a:solidFill>
                <a:effectLst>
                  <a:outerShdw blurRad="38100" dist="38100" dir="2700000" algn="tl">
                    <a:srgbClr val="000000">
                      <a:alpha val="43137"/>
                    </a:srgbClr>
                  </a:outerShdw>
                </a:effectLst>
                <a:latin typeface="+mj-lt"/>
                <a:cs typeface="Times New Roman" pitchFamily="18" charset="0"/>
              </a:rPr>
              <a:t>Alleluia</a:t>
            </a:r>
            <a:r>
              <a:rPr lang="en-US" sz="4800" b="1" smtClean="0">
                <a:solidFill>
                  <a:srgbClr val="FF0000"/>
                </a:solidFill>
                <a:effectLst>
                  <a:outerShdw blurRad="38100" dist="38100" dir="2700000" algn="tl">
                    <a:srgbClr val="000000">
                      <a:alpha val="43137"/>
                    </a:srgbClr>
                  </a:outerShdw>
                </a:effectLst>
                <a:latin typeface="+mj-lt"/>
                <a:cs typeface="Times New Roman" pitchFamily="18" charset="0"/>
              </a:rPr>
              <a:t>.</a:t>
            </a:r>
            <a:endParaRPr lang="en-US" sz="5400" b="1" u="sng" smtClean="0">
              <a:solidFill>
                <a:srgbClr val="FF0000"/>
              </a:solidFill>
              <a:effectLst>
                <a:outerShdw blurRad="38100" dist="38100" dir="2700000" algn="tl">
                  <a:srgbClr val="000000">
                    <a:alpha val="43137"/>
                  </a:srgbClr>
                </a:outerShdw>
              </a:effectLst>
              <a:latin typeface="+mj-lt"/>
              <a:cs typeface="Times New Roman" pitchFamily="18" charset="0"/>
            </a:endParaRPr>
          </a:p>
        </p:txBody>
      </p:sp>
      <p:sp>
        <p:nvSpPr>
          <p:cNvPr id="12292"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a:xfrm>
            <a:off x="685800" y="1598613"/>
            <a:ext cx="7772400" cy="1101725"/>
          </a:xfrm>
        </p:spPr>
        <p:txBody>
          <a:bodyPr/>
          <a:lstStyle/>
          <a:p>
            <a:pPr eaLnBrk="1" hangingPunct="1"/>
            <a:r>
              <a:rPr lang="en-US" smtClean="0">
                <a:effectLst>
                  <a:outerShdw blurRad="38100" dist="38100" dir="2700000" algn="tl">
                    <a:srgbClr val="000000">
                      <a:alpha val="43137"/>
                    </a:srgbClr>
                  </a:outerShdw>
                </a:effectLst>
                <a:latin typeface="+mj-lt"/>
              </a:rPr>
              <a:t/>
            </a:r>
            <a:br>
              <a:rPr lang="en-US" smtClean="0">
                <a:effectLst>
                  <a:outerShdw blurRad="38100" dist="38100" dir="2700000" algn="tl">
                    <a:srgbClr val="000000">
                      <a:alpha val="43137"/>
                    </a:srgbClr>
                  </a:outerShdw>
                </a:effectLst>
                <a:latin typeface="+mj-lt"/>
              </a:rPr>
            </a:br>
            <a:endParaRPr lang="en-US" smtClean="0">
              <a:effectLst>
                <a:outerShdw blurRad="38100" dist="38100" dir="2700000" algn="tl">
                  <a:srgbClr val="000000">
                    <a:alpha val="43137"/>
                  </a:srgbClr>
                </a:outerShdw>
              </a:effectLst>
              <a:latin typeface="+mj-lt"/>
            </a:endParaRPr>
          </a:p>
        </p:txBody>
      </p:sp>
      <p:sp>
        <p:nvSpPr>
          <p:cNvPr id="10243"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smtClean="0">
              <a:solidFill>
                <a:srgbClr val="FFFF00"/>
              </a:solidFill>
              <a:latin typeface="Times New Roman" pitchFamily="18" charset="0"/>
              <a:cs typeface="Times New Roman" pitchFamily="18" charset="0"/>
            </a:endParaRPr>
          </a:p>
        </p:txBody>
      </p:sp>
      <p:sp>
        <p:nvSpPr>
          <p:cNvPr id="10244"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98"/>
            <a:ext cx="9144000" cy="5135103"/>
          </a:xfrm>
          <a:prstGeom prst="rect">
            <a:avLst/>
          </a:prstGeom>
        </p:spPr>
      </p:pic>
    </p:spTree>
    <p:extLst>
      <p:ext uri="{BB962C8B-B14F-4D97-AF65-F5344CB8AC3E}">
        <p14:creationId xmlns:p14="http://schemas.microsoft.com/office/powerpoint/2010/main" val="35287907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685800" y="1598613"/>
            <a:ext cx="7772400" cy="1101725"/>
          </a:xfrm>
        </p:spPr>
        <p:txBody>
          <a:bodyPr/>
          <a:lstStyle/>
          <a:p>
            <a:pPr eaLnBrk="1" hangingPunct="1"/>
            <a:r>
              <a:rPr lang="en-US" smtClean="0">
                <a:effectLst>
                  <a:outerShdw blurRad="38100" dist="38100" dir="2700000" algn="tl">
                    <a:srgbClr val="000000">
                      <a:alpha val="43137"/>
                    </a:srgbClr>
                  </a:outerShdw>
                </a:effectLst>
                <a:latin typeface="+mj-lt"/>
              </a:rPr>
              <a:t/>
            </a:r>
            <a:br>
              <a:rPr lang="en-US" smtClean="0">
                <a:effectLst>
                  <a:outerShdw blurRad="38100" dist="38100" dir="2700000" algn="tl">
                    <a:srgbClr val="000000">
                      <a:alpha val="43137"/>
                    </a:srgbClr>
                  </a:outerShdw>
                </a:effectLst>
                <a:latin typeface="+mj-lt"/>
              </a:rPr>
            </a:br>
            <a:endParaRPr lang="en-US" smtClean="0">
              <a:effectLst>
                <a:outerShdw blurRad="38100" dist="38100" dir="2700000" algn="tl">
                  <a:srgbClr val="000000">
                    <a:alpha val="43137"/>
                  </a:srgbClr>
                </a:outerShdw>
              </a:effectLst>
              <a:latin typeface="+mj-lt"/>
            </a:endParaRPr>
          </a:p>
        </p:txBody>
      </p:sp>
      <p:sp>
        <p:nvSpPr>
          <p:cNvPr id="13315"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smtClean="0">
              <a:solidFill>
                <a:srgbClr val="FFFF00"/>
              </a:solidFill>
              <a:latin typeface="Times New Roman" pitchFamily="18" charset="0"/>
              <a:cs typeface="Times New Roman" pitchFamily="18" charset="0"/>
            </a:endParaRPr>
          </a:p>
        </p:txBody>
      </p:sp>
      <p:sp>
        <p:nvSpPr>
          <p:cNvPr id="1331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3327220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685800" y="1598613"/>
            <a:ext cx="7772400" cy="1101725"/>
          </a:xfrm>
        </p:spPr>
        <p:txBody>
          <a:bodyPr/>
          <a:lstStyle/>
          <a:p>
            <a:pPr eaLnBrk="1" hangingPunct="1"/>
            <a:r>
              <a:rPr lang="en-US" smtClean="0">
                <a:effectLst>
                  <a:outerShdw blurRad="38100" dist="38100" dir="2700000" algn="tl">
                    <a:srgbClr val="000000">
                      <a:alpha val="43137"/>
                    </a:srgbClr>
                  </a:outerShdw>
                </a:effectLst>
                <a:latin typeface="+mj-lt"/>
              </a:rPr>
              <a:t/>
            </a:r>
            <a:br>
              <a:rPr lang="en-US" smtClean="0">
                <a:effectLst>
                  <a:outerShdw blurRad="38100" dist="38100" dir="2700000" algn="tl">
                    <a:srgbClr val="000000">
                      <a:alpha val="43137"/>
                    </a:srgbClr>
                  </a:outerShdw>
                </a:effectLst>
                <a:latin typeface="+mj-lt"/>
              </a:rPr>
            </a:br>
            <a:endParaRPr lang="en-US" smtClean="0">
              <a:effectLst>
                <a:outerShdw blurRad="38100" dist="38100" dir="2700000" algn="tl">
                  <a:srgbClr val="000000">
                    <a:alpha val="43137"/>
                  </a:srgbClr>
                </a:outerShdw>
              </a:effectLst>
              <a:latin typeface="+mj-lt"/>
            </a:endParaRPr>
          </a:p>
        </p:txBody>
      </p:sp>
      <p:sp>
        <p:nvSpPr>
          <p:cNvPr id="13315"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smtClean="0">
              <a:solidFill>
                <a:srgbClr val="FFFF00"/>
              </a:solidFill>
              <a:latin typeface="Times New Roman" pitchFamily="18" charset="0"/>
              <a:cs typeface="Times New Roman" pitchFamily="18" charset="0"/>
            </a:endParaRPr>
          </a:p>
        </p:txBody>
      </p:sp>
      <p:sp>
        <p:nvSpPr>
          <p:cNvPr id="1331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0746945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ctrTitle"/>
          </p:nvPr>
        </p:nvSpPr>
        <p:spPr>
          <a:xfrm>
            <a:off x="685800" y="1598613"/>
            <a:ext cx="7772400" cy="1101725"/>
          </a:xfrm>
        </p:spPr>
        <p:txBody>
          <a:bodyPr/>
          <a:lstStyle/>
          <a:p>
            <a:pPr eaLnBrk="1" hangingPunct="1"/>
            <a:r>
              <a:rPr lang="en-US" smtClean="0">
                <a:effectLst>
                  <a:outerShdw blurRad="38100" dist="38100" dir="2700000" algn="tl">
                    <a:srgbClr val="000000">
                      <a:alpha val="43137"/>
                    </a:srgbClr>
                  </a:outerShdw>
                </a:effectLst>
                <a:latin typeface="+mj-lt"/>
              </a:rPr>
              <a:t/>
            </a:r>
            <a:br>
              <a:rPr lang="en-US" smtClean="0">
                <a:effectLst>
                  <a:outerShdw blurRad="38100" dist="38100" dir="2700000" algn="tl">
                    <a:srgbClr val="000000">
                      <a:alpha val="43137"/>
                    </a:srgbClr>
                  </a:outerShdw>
                </a:effectLst>
                <a:latin typeface="+mj-lt"/>
              </a:rPr>
            </a:br>
            <a:endParaRPr lang="en-US" smtClean="0">
              <a:effectLst>
                <a:outerShdw blurRad="38100" dist="38100" dir="2700000" algn="tl">
                  <a:srgbClr val="000000">
                    <a:alpha val="43137"/>
                  </a:srgbClr>
                </a:outerShdw>
              </a:effectLst>
              <a:latin typeface="+mj-lt"/>
            </a:endParaRPr>
          </a:p>
        </p:txBody>
      </p:sp>
      <p:sp>
        <p:nvSpPr>
          <p:cNvPr id="4403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25311937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80632826"/>
      </p:ext>
    </p:extLst>
  </p:cSld>
  <p:clrMapOvr>
    <a:masterClrMapping/>
  </p:clrMapOvr>
  <p:transition spd="slow" advClick="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a:xfrm>
            <a:off x="685800" y="1598613"/>
            <a:ext cx="7772400" cy="1101725"/>
          </a:xfrm>
        </p:spPr>
        <p:txBody>
          <a:bodyPr/>
          <a:lstStyle/>
          <a:p>
            <a:pPr eaLnBrk="1" hangingPunct="1"/>
            <a:r>
              <a:rPr lang="en-US" smtClean="0">
                <a:effectLst>
                  <a:outerShdw blurRad="38100" dist="38100" dir="2700000" algn="tl">
                    <a:srgbClr val="000000">
                      <a:alpha val="43137"/>
                    </a:srgbClr>
                  </a:outerShdw>
                </a:effectLst>
                <a:latin typeface="+mj-lt"/>
              </a:rPr>
              <a:t/>
            </a:r>
            <a:br>
              <a:rPr lang="en-US" smtClean="0">
                <a:effectLst>
                  <a:outerShdw blurRad="38100" dist="38100" dir="2700000" algn="tl">
                    <a:srgbClr val="000000">
                      <a:alpha val="43137"/>
                    </a:srgbClr>
                  </a:outerShdw>
                </a:effectLst>
                <a:latin typeface="+mj-lt"/>
              </a:rPr>
            </a:br>
            <a:endParaRPr lang="en-US" smtClean="0">
              <a:effectLst>
                <a:outerShdw blurRad="38100" dist="38100" dir="2700000" algn="tl">
                  <a:srgbClr val="000000">
                    <a:alpha val="43137"/>
                  </a:srgbClr>
                </a:outerShdw>
              </a:effectLst>
              <a:latin typeface="+mj-lt"/>
            </a:endParaRPr>
          </a:p>
        </p:txBody>
      </p:sp>
      <p:sp>
        <p:nvSpPr>
          <p:cNvPr id="10243"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smtClean="0">
              <a:solidFill>
                <a:srgbClr val="FFFF00"/>
              </a:solidFill>
              <a:latin typeface="Times New Roman" pitchFamily="18" charset="0"/>
              <a:cs typeface="Times New Roman" pitchFamily="18" charset="0"/>
            </a:endParaRPr>
          </a:p>
        </p:txBody>
      </p:sp>
      <p:sp>
        <p:nvSpPr>
          <p:cNvPr id="10244"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233"/>
            <a:ext cx="9147972" cy="5141267"/>
          </a:xfrm>
          <a:prstGeom prst="rect">
            <a:avLst/>
          </a:prstGeom>
        </p:spPr>
      </p:pic>
    </p:spTree>
    <p:extLst>
      <p:ext uri="{BB962C8B-B14F-4D97-AF65-F5344CB8AC3E}">
        <p14:creationId xmlns:p14="http://schemas.microsoft.com/office/powerpoint/2010/main" val="21952675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685800" y="1598613"/>
            <a:ext cx="7772400" cy="1101725"/>
          </a:xfrm>
        </p:spPr>
        <p:txBody>
          <a:bodyPr/>
          <a:lstStyle/>
          <a:p>
            <a:pPr eaLnBrk="1" hangingPunct="1"/>
            <a:r>
              <a:rPr lang="en-US" smtClean="0">
                <a:effectLst>
                  <a:outerShdw blurRad="38100" dist="38100" dir="2700000" algn="tl">
                    <a:srgbClr val="000000">
                      <a:alpha val="43137"/>
                    </a:srgbClr>
                  </a:outerShdw>
                </a:effectLst>
                <a:latin typeface="+mj-lt"/>
              </a:rPr>
              <a:t/>
            </a:r>
            <a:br>
              <a:rPr lang="en-US" smtClean="0">
                <a:effectLst>
                  <a:outerShdw blurRad="38100" dist="38100" dir="2700000" algn="tl">
                    <a:srgbClr val="000000">
                      <a:alpha val="43137"/>
                    </a:srgbClr>
                  </a:outerShdw>
                </a:effectLst>
                <a:latin typeface="+mj-lt"/>
              </a:rPr>
            </a:br>
            <a:endParaRPr lang="en-US" smtClean="0">
              <a:effectLst>
                <a:outerShdw blurRad="38100" dist="38100" dir="2700000" algn="tl">
                  <a:srgbClr val="000000">
                    <a:alpha val="43137"/>
                  </a:srgbClr>
                </a:outerShdw>
              </a:effectLst>
              <a:latin typeface="+mj-lt"/>
            </a:endParaRPr>
          </a:p>
        </p:txBody>
      </p:sp>
      <p:sp>
        <p:nvSpPr>
          <p:cNvPr id="13315"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smtClean="0">
              <a:solidFill>
                <a:srgbClr val="FFFF00"/>
              </a:solidFill>
              <a:latin typeface="Times New Roman" pitchFamily="18" charset="0"/>
              <a:cs typeface="Times New Roman" pitchFamily="18" charset="0"/>
            </a:endParaRPr>
          </a:p>
        </p:txBody>
      </p:sp>
      <p:sp>
        <p:nvSpPr>
          <p:cNvPr id="1331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ctrTitle"/>
          </p:nvPr>
        </p:nvSpPr>
        <p:spPr>
          <a:xfrm>
            <a:off x="685800" y="1598613"/>
            <a:ext cx="7772400" cy="1101725"/>
          </a:xfrm>
        </p:spPr>
        <p:txBody>
          <a:bodyPr/>
          <a:lstStyle/>
          <a:p>
            <a:pPr eaLnBrk="1" hangingPunct="1"/>
            <a:r>
              <a:rPr lang="en-US" smtClean="0">
                <a:effectLst>
                  <a:outerShdw blurRad="38100" dist="38100" dir="2700000" algn="tl">
                    <a:srgbClr val="000000">
                      <a:alpha val="43137"/>
                    </a:srgbClr>
                  </a:outerShdw>
                </a:effectLst>
                <a:latin typeface="+mj-lt"/>
              </a:rPr>
              <a:t/>
            </a:r>
            <a:br>
              <a:rPr lang="en-US" smtClean="0">
                <a:effectLst>
                  <a:outerShdw blurRad="38100" dist="38100" dir="2700000" algn="tl">
                    <a:srgbClr val="000000">
                      <a:alpha val="43137"/>
                    </a:srgbClr>
                  </a:outerShdw>
                </a:effectLst>
                <a:latin typeface="+mj-lt"/>
              </a:rPr>
            </a:br>
            <a:endParaRPr lang="en-US" smtClean="0">
              <a:effectLst>
                <a:outerShdw blurRad="38100" dist="38100" dir="2700000" algn="tl">
                  <a:srgbClr val="000000">
                    <a:alpha val="43137"/>
                  </a:srgbClr>
                </a:outerShdw>
              </a:effectLst>
              <a:latin typeface="+mj-lt"/>
            </a:endParaRPr>
          </a:p>
        </p:txBody>
      </p:sp>
      <p:sp>
        <p:nvSpPr>
          <p:cNvPr id="19459" name="Rectangle 3"/>
          <p:cNvSpPr>
            <a:spLocks noGrp="1" noChangeArrowheads="1"/>
          </p:cNvSpPr>
          <p:nvPr>
            <p:ph type="subTitle" idx="1"/>
          </p:nvPr>
        </p:nvSpPr>
        <p:spPr>
          <a:xfrm>
            <a:off x="0" y="385763"/>
            <a:ext cx="9144000" cy="5143500"/>
          </a:xfrm>
        </p:spPr>
        <p:txBody>
          <a:bodyPr/>
          <a:lstStyle/>
          <a:p>
            <a:pPr eaLnBrk="1" hangingPunct="1">
              <a:lnSpc>
                <a:spcPct val="105000"/>
              </a:lnSpc>
            </a:pPr>
            <a:r>
              <a:rPr lang="en-US" sz="6000" b="1" smtClean="0">
                <a:solidFill>
                  <a:srgbClr val="003300"/>
                </a:solidFill>
                <a:effectLst>
                  <a:outerShdw blurRad="38100" dist="38100" dir="2700000" algn="tl">
                    <a:srgbClr val="000000">
                      <a:alpha val="43137"/>
                    </a:srgbClr>
                  </a:outerShdw>
                </a:effectLst>
                <a:latin typeface="+mj-lt"/>
                <a:cs typeface="Tahoma" pitchFamily="34" charset="0"/>
              </a:rPr>
              <a:t>Thứ Ba</a:t>
            </a:r>
          </a:p>
          <a:p>
            <a:pPr eaLnBrk="1" hangingPunct="1">
              <a:lnSpc>
                <a:spcPct val="105000"/>
              </a:lnSpc>
            </a:pPr>
            <a:r>
              <a:rPr lang="en-US" sz="6000" b="1" smtClean="0">
                <a:solidFill>
                  <a:srgbClr val="003300"/>
                </a:solidFill>
                <a:effectLst>
                  <a:outerShdw blurRad="38100" dist="38100" dir="2700000" algn="tl">
                    <a:srgbClr val="000000">
                      <a:alpha val="43137"/>
                    </a:srgbClr>
                  </a:outerShdw>
                </a:effectLst>
                <a:latin typeface="+mj-lt"/>
                <a:cs typeface="Tahoma" pitchFamily="34" charset="0"/>
              </a:rPr>
              <a:t>Sau Chúa Nhật </a:t>
            </a:r>
            <a:r>
              <a:rPr lang="en-US" sz="7200" b="1" smtClean="0">
                <a:solidFill>
                  <a:srgbClr val="003300"/>
                </a:solidFill>
                <a:effectLst>
                  <a:outerShdw blurRad="38100" dist="38100" dir="2700000" algn="tl">
                    <a:srgbClr val="000000">
                      <a:alpha val="43137"/>
                    </a:srgbClr>
                  </a:outerShdw>
                </a:effectLst>
                <a:latin typeface="+mj-lt"/>
                <a:cs typeface="Tahoma" pitchFamily="34" charset="0"/>
              </a:rPr>
              <a:t>XVII </a:t>
            </a:r>
          </a:p>
          <a:p>
            <a:pPr eaLnBrk="1" hangingPunct="1">
              <a:lnSpc>
                <a:spcPct val="105000"/>
              </a:lnSpc>
            </a:pPr>
            <a:r>
              <a:rPr lang="en-US" sz="6600" b="1" smtClean="0">
                <a:solidFill>
                  <a:srgbClr val="003300"/>
                </a:solidFill>
                <a:effectLst>
                  <a:outerShdw blurRad="38100" dist="38100" dir="2700000" algn="tl">
                    <a:srgbClr val="000000">
                      <a:alpha val="43137"/>
                    </a:srgbClr>
                  </a:outerShdw>
                </a:effectLst>
                <a:latin typeface="+mj-lt"/>
                <a:cs typeface="Tahoma" pitchFamily="34" charset="0"/>
              </a:rPr>
              <a:t>Thường niên</a:t>
            </a:r>
          </a:p>
        </p:txBody>
      </p:sp>
      <p:sp>
        <p:nvSpPr>
          <p:cNvPr id="1946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ctrTitle"/>
          </p:nvPr>
        </p:nvSpPr>
        <p:spPr>
          <a:xfrm>
            <a:off x="685800" y="1598613"/>
            <a:ext cx="7772400" cy="1101725"/>
          </a:xfrm>
        </p:spPr>
        <p:txBody>
          <a:bodyPr/>
          <a:lstStyle/>
          <a:p>
            <a:pPr eaLnBrk="1" hangingPunct="1"/>
            <a:r>
              <a:rPr lang="en-US" smtClean="0">
                <a:effectLst>
                  <a:outerShdw blurRad="38100" dist="38100" dir="2700000" algn="tl">
                    <a:srgbClr val="000000">
                      <a:alpha val="43137"/>
                    </a:srgbClr>
                  </a:outerShdw>
                </a:effectLst>
                <a:latin typeface="+mj-lt"/>
              </a:rPr>
              <a:t/>
            </a:r>
            <a:br>
              <a:rPr lang="en-US" smtClean="0">
                <a:effectLst>
                  <a:outerShdw blurRad="38100" dist="38100" dir="2700000" algn="tl">
                    <a:srgbClr val="000000">
                      <a:alpha val="43137"/>
                    </a:srgbClr>
                  </a:outerShdw>
                </a:effectLst>
                <a:latin typeface="+mj-lt"/>
              </a:rPr>
            </a:br>
            <a:endParaRPr lang="en-US" smtClean="0">
              <a:effectLst>
                <a:outerShdw blurRad="38100" dist="38100" dir="2700000" algn="tl">
                  <a:srgbClr val="000000">
                    <a:alpha val="43137"/>
                  </a:srgbClr>
                </a:outerShdw>
              </a:effectLst>
              <a:latin typeface="+mj-lt"/>
            </a:endParaRPr>
          </a:p>
        </p:txBody>
      </p:sp>
      <p:sp>
        <p:nvSpPr>
          <p:cNvPr id="20483"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smtClean="0">
              <a:solidFill>
                <a:srgbClr val="FFFF00"/>
              </a:solidFill>
              <a:latin typeface="Times New Roman" pitchFamily="18" charset="0"/>
              <a:cs typeface="Times New Roman" pitchFamily="18" charset="0"/>
            </a:endParaRPr>
          </a:p>
        </p:txBody>
      </p:sp>
      <p:sp>
        <p:nvSpPr>
          <p:cNvPr id="20484"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223"/>
            <a:ext cx="9144000" cy="5139054"/>
          </a:xfrm>
          <a:prstGeom prst="rect">
            <a:avLst/>
          </a:prstGeom>
        </p:spPr>
      </p:pic>
    </p:spTree>
    <p:extLst>
      <p:ext uri="{BB962C8B-B14F-4D97-AF65-F5344CB8AC3E}">
        <p14:creationId xmlns:p14="http://schemas.microsoft.com/office/powerpoint/2010/main" val="32131520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1598613"/>
            <a:ext cx="7772400" cy="1101725"/>
          </a:xfrm>
        </p:spPr>
        <p:txBody>
          <a:bodyPr/>
          <a:lstStyle/>
          <a:p>
            <a:pPr eaLnBrk="1" hangingPunct="1"/>
            <a:r>
              <a:rPr lang="en-US" smtClean="0">
                <a:effectLst>
                  <a:outerShdw blurRad="38100" dist="38100" dir="2700000" algn="tl">
                    <a:srgbClr val="000000">
                      <a:alpha val="43137"/>
                    </a:srgbClr>
                  </a:outerShdw>
                </a:effectLst>
                <a:latin typeface="+mj-lt"/>
              </a:rPr>
              <a:t/>
            </a:r>
            <a:br>
              <a:rPr lang="en-US" smtClean="0">
                <a:effectLst>
                  <a:outerShdw blurRad="38100" dist="38100" dir="2700000" algn="tl">
                    <a:srgbClr val="000000">
                      <a:alpha val="43137"/>
                    </a:srgbClr>
                  </a:outerShdw>
                </a:effectLst>
                <a:latin typeface="+mj-lt"/>
              </a:rPr>
            </a:br>
            <a:endParaRPr lang="en-US" smtClean="0">
              <a:effectLst>
                <a:outerShdw blurRad="38100" dist="38100" dir="2700000" algn="tl">
                  <a:srgbClr val="000000">
                    <a:alpha val="43137"/>
                  </a:srgbClr>
                </a:outerShdw>
              </a:effectLst>
              <a:latin typeface="+mj-lt"/>
            </a:endParaRPr>
          </a:p>
        </p:txBody>
      </p:sp>
      <p:sp>
        <p:nvSpPr>
          <p:cNvPr id="2051"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smtClean="0">
              <a:solidFill>
                <a:srgbClr val="FFFF00"/>
              </a:solidFill>
              <a:latin typeface="Times New Roman" pitchFamily="18" charset="0"/>
              <a:cs typeface="Times New Roman" pitchFamily="18" charset="0"/>
            </a:endParaRPr>
          </a:p>
        </p:txBody>
      </p:sp>
      <p:sp>
        <p:nvSpPr>
          <p:cNvPr id="2052"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
        <p:nvSpPr>
          <p:cNvPr id="2053" name="Rectangle 1"/>
          <p:cNvSpPr>
            <a:spLocks noChangeArrowheads="1"/>
          </p:cNvSpPr>
          <p:nvPr/>
        </p:nvSpPr>
        <p:spPr bwMode="auto">
          <a:xfrm>
            <a:off x="3381375" y="2387600"/>
            <a:ext cx="23812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nn-NO">
                <a:solidFill>
                  <a:srgbClr val="000000"/>
                </a:solidFill>
              </a:rPr>
              <a:t>DAP CA CN XVI TNA</a:t>
            </a:r>
            <a:endParaRPr lang="en-US">
              <a:solidFill>
                <a:srgbClr val="000000"/>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Rectangle 2"/>
          <p:cNvSpPr/>
          <p:nvPr/>
        </p:nvSpPr>
        <p:spPr>
          <a:xfrm>
            <a:off x="304800" y="385763"/>
            <a:ext cx="7239000" cy="1569660"/>
          </a:xfrm>
          <a:prstGeom prst="rect">
            <a:avLst/>
          </a:prstGeom>
        </p:spPr>
        <p:txBody>
          <a:bodyPr wrap="square">
            <a:spAutoFit/>
          </a:bodyPr>
          <a:lstStyle/>
          <a:p>
            <a:r>
              <a:rPr lang="en-US" sz="3200" smtClean="0">
                <a:solidFill>
                  <a:srgbClr val="FFFF00"/>
                </a:solidFill>
                <a:latin typeface="UTM American Sans"/>
              </a:rPr>
              <a:t>Thánh vịnh 102</a:t>
            </a:r>
            <a:r>
              <a:rPr lang="vi-VN" sz="3200" smtClean="0">
                <a:solidFill>
                  <a:srgbClr val="FFFF00"/>
                </a:solidFill>
                <a:latin typeface="+mj-lt"/>
              </a:rPr>
              <a:t>:</a:t>
            </a:r>
            <a:endParaRPr lang="vi-VN" sz="3200">
              <a:solidFill>
                <a:srgbClr val="FFFF00"/>
              </a:solidFill>
              <a:latin typeface="+mj-lt"/>
            </a:endParaRPr>
          </a:p>
          <a:p>
            <a:r>
              <a:rPr lang="vi-VN" sz="3200">
                <a:solidFill>
                  <a:srgbClr val="FFFF00"/>
                </a:solidFill>
                <a:latin typeface="+mj-lt"/>
              </a:rPr>
              <a:t>Hãy tạ ơn Chúa vì Chúa nhân từ. Chúa là Đấng từ bi nhân hậu.</a:t>
            </a:r>
          </a:p>
        </p:txBody>
      </p:sp>
    </p:spTree>
    <p:extLst>
      <p:ext uri="{BB962C8B-B14F-4D97-AF65-F5344CB8AC3E}">
        <p14:creationId xmlns:p14="http://schemas.microsoft.com/office/powerpoint/2010/main" val="31900551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ctrTitle"/>
          </p:nvPr>
        </p:nvSpPr>
        <p:spPr>
          <a:xfrm>
            <a:off x="685800" y="1598613"/>
            <a:ext cx="7772400" cy="1101725"/>
          </a:xfrm>
        </p:spPr>
        <p:txBody>
          <a:bodyPr/>
          <a:lstStyle/>
          <a:p>
            <a:pPr eaLnBrk="1" hangingPunct="1"/>
            <a:r>
              <a:rPr lang="en-US" smtClean="0">
                <a:effectLst>
                  <a:outerShdw blurRad="38100" dist="38100" dir="2700000" algn="tl">
                    <a:srgbClr val="000000">
                      <a:alpha val="43137"/>
                    </a:srgbClr>
                  </a:outerShdw>
                </a:effectLst>
                <a:latin typeface="+mj-lt"/>
              </a:rPr>
              <a:t/>
            </a:r>
            <a:br>
              <a:rPr lang="en-US" smtClean="0">
                <a:effectLst>
                  <a:outerShdw blurRad="38100" dist="38100" dir="2700000" algn="tl">
                    <a:srgbClr val="000000">
                      <a:alpha val="43137"/>
                    </a:srgbClr>
                  </a:outerShdw>
                </a:effectLst>
                <a:latin typeface="+mj-lt"/>
              </a:rPr>
            </a:br>
            <a:endParaRPr lang="en-US" smtClean="0">
              <a:effectLst>
                <a:outerShdw blurRad="38100" dist="38100" dir="2700000" algn="tl">
                  <a:srgbClr val="000000">
                    <a:alpha val="43137"/>
                  </a:srgbClr>
                </a:outerShdw>
              </a:effectLst>
              <a:latin typeface="+mj-lt"/>
            </a:endParaRPr>
          </a:p>
        </p:txBody>
      </p:sp>
      <p:sp>
        <p:nvSpPr>
          <p:cNvPr id="21507" name="Rectangle 3"/>
          <p:cNvSpPr>
            <a:spLocks noGrp="1" noChangeArrowheads="1"/>
          </p:cNvSpPr>
          <p:nvPr>
            <p:ph type="subTitle" idx="1"/>
          </p:nvPr>
        </p:nvSpPr>
        <p:spPr>
          <a:xfrm>
            <a:off x="0" y="0"/>
            <a:ext cx="9144000" cy="5143500"/>
          </a:xfrm>
        </p:spPr>
        <p:txBody>
          <a:bodyPr/>
          <a:lstStyle/>
          <a:p>
            <a:pPr algn="just" eaLnBrk="1" hangingPunct="1">
              <a:lnSpc>
                <a:spcPct val="105000"/>
              </a:lnSpc>
            </a:pPr>
            <a:r>
              <a:rPr lang="en-US" sz="6600" b="1" u="sng" smtClean="0">
                <a:solidFill>
                  <a:srgbClr val="C00000"/>
                </a:solidFill>
                <a:effectLst>
                  <a:outerShdw blurRad="38100" dist="38100" dir="2700000" algn="tl">
                    <a:srgbClr val="000000">
                      <a:alpha val="43137"/>
                    </a:srgbClr>
                  </a:outerShdw>
                </a:effectLst>
                <a:latin typeface="+mj-lt"/>
                <a:cs typeface="Times New Roman" pitchFamily="18" charset="0"/>
              </a:rPr>
              <a:t>Đáp ca:</a:t>
            </a:r>
            <a:r>
              <a:rPr lang="en-US" sz="6600" b="1" smtClean="0">
                <a:solidFill>
                  <a:srgbClr val="C00000"/>
                </a:solidFill>
                <a:effectLst>
                  <a:outerShdw blurRad="38100" dist="38100" dir="2700000" algn="tl">
                    <a:srgbClr val="000000">
                      <a:alpha val="43137"/>
                    </a:srgbClr>
                  </a:outerShdw>
                </a:effectLst>
                <a:latin typeface="+mj-lt"/>
                <a:cs typeface="Times New Roman" pitchFamily="18" charset="0"/>
              </a:rPr>
              <a:t> </a:t>
            </a:r>
          </a:p>
          <a:p>
            <a:pPr algn="just" eaLnBrk="1" hangingPunct="1">
              <a:lnSpc>
                <a:spcPct val="105000"/>
              </a:lnSpc>
            </a:pPr>
            <a:r>
              <a:rPr lang="en-US" sz="7200" b="1" smtClean="0">
                <a:solidFill>
                  <a:srgbClr val="003300"/>
                </a:solidFill>
                <a:effectLst>
                  <a:outerShdw blurRad="38100" dist="38100" dir="2700000" algn="tl">
                    <a:srgbClr val="000000">
                      <a:alpha val="43137"/>
                    </a:srgbClr>
                  </a:outerShdw>
                </a:effectLst>
                <a:latin typeface="+mj-lt"/>
                <a:cs typeface="Times New Roman" pitchFamily="18" charset="0"/>
              </a:rPr>
              <a:t>Chúa là Đấng từ bi nhân hậu.</a:t>
            </a:r>
          </a:p>
        </p:txBody>
      </p:sp>
      <p:sp>
        <p:nvSpPr>
          <p:cNvPr id="21508"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ctrTitle"/>
          </p:nvPr>
        </p:nvSpPr>
        <p:spPr>
          <a:xfrm>
            <a:off x="685800" y="1598613"/>
            <a:ext cx="7772400" cy="1101725"/>
          </a:xfrm>
        </p:spPr>
        <p:txBody>
          <a:bodyPr/>
          <a:lstStyle/>
          <a:p>
            <a:pPr eaLnBrk="1" hangingPunct="1"/>
            <a:r>
              <a:rPr lang="en-US" smtClean="0">
                <a:effectLst>
                  <a:outerShdw blurRad="38100" dist="38100" dir="2700000" algn="tl">
                    <a:srgbClr val="000000">
                      <a:alpha val="43137"/>
                    </a:srgbClr>
                  </a:outerShdw>
                </a:effectLst>
                <a:latin typeface="+mj-lt"/>
              </a:rPr>
              <a:t/>
            </a:r>
            <a:br>
              <a:rPr lang="en-US" smtClean="0">
                <a:effectLst>
                  <a:outerShdw blurRad="38100" dist="38100" dir="2700000" algn="tl">
                    <a:srgbClr val="000000">
                      <a:alpha val="43137"/>
                    </a:srgbClr>
                  </a:outerShdw>
                </a:effectLst>
                <a:latin typeface="+mj-lt"/>
              </a:rPr>
            </a:br>
            <a:endParaRPr lang="en-US" smtClean="0">
              <a:effectLst>
                <a:outerShdw blurRad="38100" dist="38100" dir="2700000" algn="tl">
                  <a:srgbClr val="000000">
                    <a:alpha val="43137"/>
                  </a:srgbClr>
                </a:outerShdw>
              </a:effectLst>
              <a:latin typeface="+mj-lt"/>
            </a:endParaRPr>
          </a:p>
        </p:txBody>
      </p:sp>
      <p:sp>
        <p:nvSpPr>
          <p:cNvPr id="22531" name="Rectangle 3"/>
          <p:cNvSpPr>
            <a:spLocks noGrp="1" noChangeArrowheads="1"/>
          </p:cNvSpPr>
          <p:nvPr>
            <p:ph type="subTitle" idx="1"/>
          </p:nvPr>
        </p:nvSpPr>
        <p:spPr>
          <a:xfrm>
            <a:off x="0" y="0"/>
            <a:ext cx="9144000" cy="5143500"/>
          </a:xfrm>
        </p:spPr>
        <p:txBody>
          <a:bodyPr/>
          <a:lstStyle/>
          <a:p>
            <a:pPr algn="just" eaLnBrk="1" hangingPunct="1">
              <a:lnSpc>
                <a:spcPct val="105000"/>
              </a:lnSpc>
            </a:pPr>
            <a:r>
              <a:rPr lang="en-US" sz="5700" b="1" u="sng" smtClean="0">
                <a:solidFill>
                  <a:srgbClr val="C00000"/>
                </a:solidFill>
                <a:effectLst>
                  <a:outerShdw blurRad="38100" dist="38100" dir="2700000" algn="tl">
                    <a:srgbClr val="000000">
                      <a:alpha val="43137"/>
                    </a:srgbClr>
                  </a:outerShdw>
                </a:effectLst>
                <a:latin typeface="+mj-lt"/>
                <a:cs typeface="Times New Roman" pitchFamily="18" charset="0"/>
              </a:rPr>
              <a:t>Alleluia-alleluia:</a:t>
            </a:r>
            <a:r>
              <a:rPr lang="en-US" sz="5700" b="1" smtClean="0">
                <a:solidFill>
                  <a:srgbClr val="FFFF00"/>
                </a:solidFill>
                <a:effectLst>
                  <a:outerShdw blurRad="38100" dist="38100" dir="2700000" algn="tl">
                    <a:srgbClr val="000000">
                      <a:alpha val="43137"/>
                    </a:srgbClr>
                  </a:outerShdw>
                </a:effectLst>
                <a:latin typeface="+mj-lt"/>
                <a:cs typeface="Times New Roman" pitchFamily="18" charset="0"/>
              </a:rPr>
              <a:t> </a:t>
            </a:r>
            <a:r>
              <a:rPr lang="en-US" sz="5700" b="1" smtClean="0">
                <a:solidFill>
                  <a:srgbClr val="003300"/>
                </a:solidFill>
                <a:effectLst>
                  <a:outerShdw blurRad="38100" dist="38100" dir="2700000" algn="tl">
                    <a:srgbClr val="000000">
                      <a:alpha val="43137"/>
                    </a:srgbClr>
                  </a:outerShdw>
                </a:effectLst>
                <a:latin typeface="+mj-lt"/>
                <a:cs typeface="Times New Roman" pitchFamily="18" charset="0"/>
              </a:rPr>
              <a:t>Hạt giống là Lời Thiên Chúa, người gieo giống là Đức Kitô, ai tuân giữ lời Người, sẽ muôn đời tồn tại.</a:t>
            </a:r>
            <a:r>
              <a:rPr lang="en-US" sz="5700" b="1"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5700" b="1" smtClean="0">
                <a:solidFill>
                  <a:srgbClr val="C00000"/>
                </a:solidFill>
                <a:effectLst>
                  <a:outerShdw blurRad="38100" dist="38100" dir="2700000" algn="tl">
                    <a:srgbClr val="000000">
                      <a:alpha val="43137"/>
                    </a:srgbClr>
                  </a:outerShdw>
                </a:effectLst>
                <a:latin typeface="+mj-lt"/>
                <a:cs typeface="Times New Roman" pitchFamily="18" charset="0"/>
              </a:rPr>
              <a:t>Alleluia.</a:t>
            </a:r>
          </a:p>
        </p:txBody>
      </p:sp>
      <p:sp>
        <p:nvSpPr>
          <p:cNvPr id="22532"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ctrTitle"/>
          </p:nvPr>
        </p:nvSpPr>
        <p:spPr>
          <a:xfrm>
            <a:off x="685800" y="1598613"/>
            <a:ext cx="7772400" cy="1101725"/>
          </a:xfrm>
        </p:spPr>
        <p:txBody>
          <a:bodyPr/>
          <a:lstStyle/>
          <a:p>
            <a:pPr eaLnBrk="1" hangingPunct="1"/>
            <a:r>
              <a:rPr lang="en-US" smtClean="0">
                <a:effectLst>
                  <a:outerShdw blurRad="38100" dist="38100" dir="2700000" algn="tl">
                    <a:srgbClr val="000000">
                      <a:alpha val="43137"/>
                    </a:srgbClr>
                  </a:outerShdw>
                </a:effectLst>
                <a:latin typeface="+mj-lt"/>
              </a:rPr>
              <a:t/>
            </a:r>
            <a:br>
              <a:rPr lang="en-US" smtClean="0">
                <a:effectLst>
                  <a:outerShdw blurRad="38100" dist="38100" dir="2700000" algn="tl">
                    <a:srgbClr val="000000">
                      <a:alpha val="43137"/>
                    </a:srgbClr>
                  </a:outerShdw>
                </a:effectLst>
                <a:latin typeface="+mj-lt"/>
              </a:rPr>
            </a:br>
            <a:endParaRPr lang="en-US" smtClean="0">
              <a:effectLst>
                <a:outerShdw blurRad="38100" dist="38100" dir="2700000" algn="tl">
                  <a:srgbClr val="000000">
                    <a:alpha val="43137"/>
                  </a:srgbClr>
                </a:outerShdw>
              </a:effectLst>
              <a:latin typeface="+mj-lt"/>
            </a:endParaRPr>
          </a:p>
        </p:txBody>
      </p:sp>
      <p:sp>
        <p:nvSpPr>
          <p:cNvPr id="20483"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smtClean="0">
              <a:solidFill>
                <a:srgbClr val="FFFF00"/>
              </a:solidFill>
              <a:latin typeface="Times New Roman" pitchFamily="18" charset="0"/>
              <a:cs typeface="Times New Roman" pitchFamily="18" charset="0"/>
            </a:endParaRPr>
          </a:p>
        </p:txBody>
      </p:sp>
      <p:sp>
        <p:nvSpPr>
          <p:cNvPr id="20484"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98"/>
            <a:ext cx="9144000" cy="5135103"/>
          </a:xfrm>
          <a:prstGeom prst="rect">
            <a:avLst/>
          </a:prstGeom>
        </p:spPr>
      </p:pic>
    </p:spTree>
    <p:extLst>
      <p:ext uri="{BB962C8B-B14F-4D97-AF65-F5344CB8AC3E}">
        <p14:creationId xmlns:p14="http://schemas.microsoft.com/office/powerpoint/2010/main" val="26433219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685800" y="1598613"/>
            <a:ext cx="7772400" cy="1101725"/>
          </a:xfrm>
        </p:spPr>
        <p:txBody>
          <a:bodyPr/>
          <a:lstStyle/>
          <a:p>
            <a:pPr eaLnBrk="1" hangingPunct="1"/>
            <a:r>
              <a:rPr lang="en-US" smtClean="0">
                <a:effectLst>
                  <a:outerShdw blurRad="38100" dist="38100" dir="2700000" algn="tl">
                    <a:srgbClr val="000000">
                      <a:alpha val="43137"/>
                    </a:srgbClr>
                  </a:outerShdw>
                </a:effectLst>
                <a:latin typeface="+mj-lt"/>
              </a:rPr>
              <a:t/>
            </a:r>
            <a:br>
              <a:rPr lang="en-US" smtClean="0">
                <a:effectLst>
                  <a:outerShdw blurRad="38100" dist="38100" dir="2700000" algn="tl">
                    <a:srgbClr val="000000">
                      <a:alpha val="43137"/>
                    </a:srgbClr>
                  </a:outerShdw>
                </a:effectLst>
                <a:latin typeface="+mj-lt"/>
              </a:rPr>
            </a:br>
            <a:endParaRPr lang="en-US" smtClean="0">
              <a:effectLst>
                <a:outerShdw blurRad="38100" dist="38100" dir="2700000" algn="tl">
                  <a:srgbClr val="000000">
                    <a:alpha val="43137"/>
                  </a:srgbClr>
                </a:outerShdw>
              </a:effectLst>
              <a:latin typeface="+mj-lt"/>
            </a:endParaRPr>
          </a:p>
        </p:txBody>
      </p:sp>
      <p:sp>
        <p:nvSpPr>
          <p:cNvPr id="13315"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smtClean="0">
              <a:solidFill>
                <a:srgbClr val="FFFF00"/>
              </a:solidFill>
              <a:latin typeface="Times New Roman" pitchFamily="18" charset="0"/>
              <a:cs typeface="Times New Roman" pitchFamily="18" charset="0"/>
            </a:endParaRPr>
          </a:p>
        </p:txBody>
      </p:sp>
      <p:sp>
        <p:nvSpPr>
          <p:cNvPr id="1331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33203366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685800" y="1598613"/>
            <a:ext cx="7772400" cy="1101725"/>
          </a:xfrm>
        </p:spPr>
        <p:txBody>
          <a:bodyPr/>
          <a:lstStyle/>
          <a:p>
            <a:pPr eaLnBrk="1" hangingPunct="1"/>
            <a:r>
              <a:rPr lang="en-US" smtClean="0">
                <a:effectLst>
                  <a:outerShdw blurRad="38100" dist="38100" dir="2700000" algn="tl">
                    <a:srgbClr val="000000">
                      <a:alpha val="43137"/>
                    </a:srgbClr>
                  </a:outerShdw>
                </a:effectLst>
                <a:latin typeface="+mj-lt"/>
              </a:rPr>
              <a:t/>
            </a:r>
            <a:br>
              <a:rPr lang="en-US" smtClean="0">
                <a:effectLst>
                  <a:outerShdw blurRad="38100" dist="38100" dir="2700000" algn="tl">
                    <a:srgbClr val="000000">
                      <a:alpha val="43137"/>
                    </a:srgbClr>
                  </a:outerShdw>
                </a:effectLst>
                <a:latin typeface="+mj-lt"/>
              </a:rPr>
            </a:br>
            <a:endParaRPr lang="en-US" smtClean="0">
              <a:effectLst>
                <a:outerShdw blurRad="38100" dist="38100" dir="2700000" algn="tl">
                  <a:srgbClr val="000000">
                    <a:alpha val="43137"/>
                  </a:srgbClr>
                </a:outerShdw>
              </a:effectLst>
              <a:latin typeface="+mj-lt"/>
            </a:endParaRPr>
          </a:p>
        </p:txBody>
      </p:sp>
      <p:sp>
        <p:nvSpPr>
          <p:cNvPr id="13315"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smtClean="0">
              <a:solidFill>
                <a:srgbClr val="FFFF00"/>
              </a:solidFill>
              <a:latin typeface="Times New Roman" pitchFamily="18" charset="0"/>
              <a:cs typeface="Times New Roman" pitchFamily="18" charset="0"/>
            </a:endParaRPr>
          </a:p>
        </p:txBody>
      </p:sp>
      <p:sp>
        <p:nvSpPr>
          <p:cNvPr id="1331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3667290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pPr algn="just"/>
            <a:r>
              <a:rPr lang="vi-VN" sz="5400" b="0">
                <a:solidFill>
                  <a:schemeClr val="bg1"/>
                </a:solidFill>
                <a:effectLst/>
                <a:latin typeface="+mj-lt"/>
              </a:rPr>
              <a:t>Lạy Chúa Thánh Thần là Ánh sáng Chân lý vẹn toàn,</a:t>
            </a:r>
            <a:br>
              <a:rPr lang="vi-VN" sz="5400" b="0">
                <a:solidFill>
                  <a:schemeClr val="bg1"/>
                </a:solidFill>
                <a:effectLst/>
                <a:latin typeface="+mj-lt"/>
              </a:rPr>
            </a:br>
            <a:r>
              <a:rPr lang="vi-VN" sz="5400" b="0">
                <a:solidFill>
                  <a:schemeClr val="bg1"/>
                </a:solidFill>
                <a:effectLst/>
                <a:latin typeface="+mj-lt"/>
              </a:rPr>
              <a:t>Chúa ban những ân huệ thích hợp cho từng thời đại, và dùng nhiều cách thế kỳ diệu để hướng dẫn Hội Thánh,</a:t>
            </a:r>
            <a:endParaRPr lang="en-US" sz="5400" b="0">
              <a:solidFill>
                <a:schemeClr val="bg1"/>
              </a:solidFill>
              <a:effectLst/>
              <a:latin typeface="+mj-lt"/>
            </a:endParaRPr>
          </a:p>
        </p:txBody>
      </p:sp>
    </p:spTree>
    <p:extLst>
      <p:ext uri="{BB962C8B-B14F-4D97-AF65-F5344CB8AC3E}">
        <p14:creationId xmlns:p14="http://schemas.microsoft.com/office/powerpoint/2010/main" val="3845061469"/>
      </p:ext>
    </p:extLst>
  </p:cSld>
  <p:clrMapOvr>
    <a:masterClrMapping/>
  </p:clrMapOvr>
  <p:transition spd="slow" advClick="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ctrTitle"/>
          </p:nvPr>
        </p:nvSpPr>
        <p:spPr>
          <a:xfrm>
            <a:off x="685800" y="1598613"/>
            <a:ext cx="7772400" cy="1101725"/>
          </a:xfrm>
        </p:spPr>
        <p:txBody>
          <a:bodyPr/>
          <a:lstStyle/>
          <a:p>
            <a:pPr eaLnBrk="1" hangingPunct="1"/>
            <a:r>
              <a:rPr lang="en-US" smtClean="0">
                <a:effectLst>
                  <a:outerShdw blurRad="38100" dist="38100" dir="2700000" algn="tl">
                    <a:srgbClr val="000000">
                      <a:alpha val="43137"/>
                    </a:srgbClr>
                  </a:outerShdw>
                </a:effectLst>
                <a:latin typeface="+mj-lt"/>
              </a:rPr>
              <a:t/>
            </a:r>
            <a:br>
              <a:rPr lang="en-US" smtClean="0">
                <a:effectLst>
                  <a:outerShdw blurRad="38100" dist="38100" dir="2700000" algn="tl">
                    <a:srgbClr val="000000">
                      <a:alpha val="43137"/>
                    </a:srgbClr>
                  </a:outerShdw>
                </a:effectLst>
                <a:latin typeface="+mj-lt"/>
              </a:rPr>
            </a:br>
            <a:endParaRPr lang="en-US" smtClean="0">
              <a:effectLst>
                <a:outerShdw blurRad="38100" dist="38100" dir="2700000" algn="tl">
                  <a:srgbClr val="000000">
                    <a:alpha val="43137"/>
                  </a:srgbClr>
                </a:outerShdw>
              </a:effectLst>
              <a:latin typeface="+mj-lt"/>
            </a:endParaRPr>
          </a:p>
        </p:txBody>
      </p:sp>
      <p:sp>
        <p:nvSpPr>
          <p:cNvPr id="4403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253119373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ctrTitle"/>
          </p:nvPr>
        </p:nvSpPr>
        <p:spPr>
          <a:xfrm>
            <a:off x="685800" y="1598613"/>
            <a:ext cx="7772400" cy="1101725"/>
          </a:xfrm>
        </p:spPr>
        <p:txBody>
          <a:bodyPr/>
          <a:lstStyle/>
          <a:p>
            <a:pPr eaLnBrk="1" hangingPunct="1"/>
            <a:r>
              <a:rPr lang="en-US" smtClean="0">
                <a:effectLst>
                  <a:outerShdw blurRad="38100" dist="38100" dir="2700000" algn="tl">
                    <a:srgbClr val="000000">
                      <a:alpha val="43137"/>
                    </a:srgbClr>
                  </a:outerShdw>
                </a:effectLst>
                <a:latin typeface="+mj-lt"/>
              </a:rPr>
              <a:t/>
            </a:r>
            <a:br>
              <a:rPr lang="en-US" smtClean="0">
                <a:effectLst>
                  <a:outerShdw blurRad="38100" dist="38100" dir="2700000" algn="tl">
                    <a:srgbClr val="000000">
                      <a:alpha val="43137"/>
                    </a:srgbClr>
                  </a:outerShdw>
                </a:effectLst>
                <a:latin typeface="+mj-lt"/>
              </a:rPr>
            </a:br>
            <a:endParaRPr lang="en-US" smtClean="0">
              <a:effectLst>
                <a:outerShdw blurRad="38100" dist="38100" dir="2700000" algn="tl">
                  <a:srgbClr val="000000">
                    <a:alpha val="43137"/>
                  </a:srgbClr>
                </a:outerShdw>
              </a:effectLst>
              <a:latin typeface="+mj-lt"/>
            </a:endParaRPr>
          </a:p>
        </p:txBody>
      </p:sp>
      <p:sp>
        <p:nvSpPr>
          <p:cNvPr id="20483"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smtClean="0">
              <a:solidFill>
                <a:srgbClr val="FFFF00"/>
              </a:solidFill>
              <a:latin typeface="Times New Roman" pitchFamily="18" charset="0"/>
              <a:cs typeface="Times New Roman" pitchFamily="18" charset="0"/>
            </a:endParaRPr>
          </a:p>
        </p:txBody>
      </p:sp>
      <p:sp>
        <p:nvSpPr>
          <p:cNvPr id="20484"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223"/>
            <a:ext cx="9144000" cy="5139054"/>
          </a:xfrm>
          <a:prstGeom prst="rect">
            <a:avLst/>
          </a:prstGeom>
        </p:spPr>
      </p:pic>
    </p:spTree>
    <p:extLst>
      <p:ext uri="{BB962C8B-B14F-4D97-AF65-F5344CB8AC3E}">
        <p14:creationId xmlns:p14="http://schemas.microsoft.com/office/powerpoint/2010/main" val="115590419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ctrTitle"/>
          </p:nvPr>
        </p:nvSpPr>
        <p:spPr>
          <a:xfrm>
            <a:off x="685800" y="1598613"/>
            <a:ext cx="7772400" cy="1101725"/>
          </a:xfrm>
        </p:spPr>
        <p:txBody>
          <a:bodyPr/>
          <a:lstStyle/>
          <a:p>
            <a:pPr eaLnBrk="1" hangingPunct="1"/>
            <a:r>
              <a:rPr lang="en-US" smtClean="0">
                <a:effectLst>
                  <a:outerShdw blurRad="38100" dist="38100" dir="2700000" algn="tl">
                    <a:srgbClr val="000000">
                      <a:alpha val="43137"/>
                    </a:srgbClr>
                  </a:outerShdw>
                </a:effectLst>
                <a:latin typeface="+mj-lt"/>
              </a:rPr>
              <a:t/>
            </a:r>
            <a:br>
              <a:rPr lang="en-US" smtClean="0">
                <a:effectLst>
                  <a:outerShdw blurRad="38100" dist="38100" dir="2700000" algn="tl">
                    <a:srgbClr val="000000">
                      <a:alpha val="43137"/>
                    </a:srgbClr>
                  </a:outerShdw>
                </a:effectLst>
                <a:latin typeface="+mj-lt"/>
              </a:rPr>
            </a:br>
            <a:endParaRPr lang="en-US" smtClean="0">
              <a:effectLst>
                <a:outerShdw blurRad="38100" dist="38100" dir="2700000" algn="tl">
                  <a:srgbClr val="000000">
                    <a:alpha val="43137"/>
                  </a:srgbClr>
                </a:outerShdw>
              </a:effectLst>
              <a:latin typeface="+mj-lt"/>
            </a:endParaRPr>
          </a:p>
        </p:txBody>
      </p:sp>
      <p:sp>
        <p:nvSpPr>
          <p:cNvPr id="23555"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smtClean="0">
              <a:solidFill>
                <a:srgbClr val="FFFF00"/>
              </a:solidFill>
              <a:latin typeface="Times New Roman" pitchFamily="18" charset="0"/>
              <a:cs typeface="Times New Roman" pitchFamily="18" charset="0"/>
            </a:endParaRPr>
          </a:p>
        </p:txBody>
      </p:sp>
      <p:sp>
        <p:nvSpPr>
          <p:cNvPr id="2355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  </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ctrTitle"/>
          </p:nvPr>
        </p:nvSpPr>
        <p:spPr>
          <a:xfrm>
            <a:off x="685800" y="1598613"/>
            <a:ext cx="7772400" cy="1101725"/>
          </a:xfrm>
        </p:spPr>
        <p:txBody>
          <a:bodyPr/>
          <a:lstStyle/>
          <a:p>
            <a:pPr eaLnBrk="1" hangingPunct="1"/>
            <a:r>
              <a:rPr lang="en-US" smtClean="0">
                <a:effectLst>
                  <a:outerShdw blurRad="38100" dist="38100" dir="2700000" algn="tl">
                    <a:srgbClr val="000000">
                      <a:alpha val="43137"/>
                    </a:srgbClr>
                  </a:outerShdw>
                </a:effectLst>
                <a:latin typeface="+mj-lt"/>
              </a:rPr>
              <a:t/>
            </a:r>
            <a:br>
              <a:rPr lang="en-US" smtClean="0">
                <a:effectLst>
                  <a:outerShdw blurRad="38100" dist="38100" dir="2700000" algn="tl">
                    <a:srgbClr val="000000">
                      <a:alpha val="43137"/>
                    </a:srgbClr>
                  </a:outerShdw>
                </a:effectLst>
                <a:latin typeface="+mj-lt"/>
              </a:rPr>
            </a:br>
            <a:endParaRPr lang="en-US" smtClean="0">
              <a:effectLst>
                <a:outerShdw blurRad="38100" dist="38100" dir="2700000" algn="tl">
                  <a:srgbClr val="000000">
                    <a:alpha val="43137"/>
                  </a:srgbClr>
                </a:outerShdw>
              </a:effectLst>
              <a:latin typeface="+mj-lt"/>
            </a:endParaRPr>
          </a:p>
        </p:txBody>
      </p:sp>
      <p:sp>
        <p:nvSpPr>
          <p:cNvPr id="24579" name="Rectangle 3"/>
          <p:cNvSpPr>
            <a:spLocks noGrp="1" noChangeArrowheads="1"/>
          </p:cNvSpPr>
          <p:nvPr>
            <p:ph type="subTitle" idx="1"/>
          </p:nvPr>
        </p:nvSpPr>
        <p:spPr>
          <a:xfrm>
            <a:off x="0" y="0"/>
            <a:ext cx="9144000" cy="5143500"/>
          </a:xfrm>
        </p:spPr>
        <p:txBody>
          <a:bodyPr/>
          <a:lstStyle/>
          <a:p>
            <a:pPr eaLnBrk="1" hangingPunct="1">
              <a:lnSpc>
                <a:spcPct val="105000"/>
              </a:lnSpc>
            </a:pPr>
            <a:endParaRPr lang="en-US" sz="1400" b="1" smtClean="0">
              <a:solidFill>
                <a:srgbClr val="FFFF00"/>
              </a:solidFill>
              <a:effectLst>
                <a:outerShdw blurRad="38100" dist="38100" dir="2700000" algn="tl">
                  <a:srgbClr val="000000">
                    <a:alpha val="43137"/>
                  </a:srgbClr>
                </a:outerShdw>
              </a:effectLst>
              <a:latin typeface="+mj-lt"/>
              <a:cs typeface="Tahoma" pitchFamily="34" charset="0"/>
            </a:endParaRPr>
          </a:p>
          <a:p>
            <a:pPr eaLnBrk="1" hangingPunct="1">
              <a:lnSpc>
                <a:spcPct val="105000"/>
              </a:lnSpc>
            </a:pPr>
            <a:r>
              <a:rPr lang="en-US" sz="6600" b="1" smtClean="0">
                <a:solidFill>
                  <a:srgbClr val="FFFF00"/>
                </a:solidFill>
                <a:effectLst>
                  <a:outerShdw blurRad="38100" dist="38100" dir="2700000" algn="tl">
                    <a:srgbClr val="000000">
                      <a:alpha val="43137"/>
                    </a:srgbClr>
                  </a:outerShdw>
                </a:effectLst>
                <a:latin typeface="+mj-lt"/>
                <a:cs typeface="Tahoma" pitchFamily="34" charset="0"/>
              </a:rPr>
              <a:t>Thứ Tư</a:t>
            </a:r>
          </a:p>
          <a:p>
            <a:pPr eaLnBrk="1" hangingPunct="1">
              <a:lnSpc>
                <a:spcPct val="105000"/>
              </a:lnSpc>
            </a:pPr>
            <a:r>
              <a:rPr lang="en-US" sz="6600" b="1" smtClean="0">
                <a:solidFill>
                  <a:srgbClr val="FFFF00"/>
                </a:solidFill>
                <a:effectLst>
                  <a:outerShdw blurRad="38100" dist="38100" dir="2700000" algn="tl">
                    <a:srgbClr val="000000">
                      <a:alpha val="43137"/>
                    </a:srgbClr>
                  </a:outerShdw>
                </a:effectLst>
                <a:latin typeface="+mj-lt"/>
                <a:cs typeface="Tahoma" pitchFamily="34" charset="0"/>
              </a:rPr>
              <a:t>Sau Chúa Nhật VII Thường niên</a:t>
            </a:r>
          </a:p>
        </p:txBody>
      </p:sp>
      <p:sp>
        <p:nvSpPr>
          <p:cNvPr id="2458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  </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ctrTitle"/>
          </p:nvPr>
        </p:nvSpPr>
        <p:spPr>
          <a:xfrm>
            <a:off x="685800" y="1598613"/>
            <a:ext cx="7772400" cy="1101725"/>
          </a:xfrm>
        </p:spPr>
        <p:txBody>
          <a:bodyPr/>
          <a:lstStyle/>
          <a:p>
            <a:pPr eaLnBrk="1" hangingPunct="1"/>
            <a:r>
              <a:rPr lang="en-US" smtClean="0">
                <a:effectLst>
                  <a:outerShdw blurRad="38100" dist="38100" dir="2700000" algn="tl">
                    <a:srgbClr val="000000">
                      <a:alpha val="43137"/>
                    </a:srgbClr>
                  </a:outerShdw>
                </a:effectLst>
                <a:latin typeface="+mj-lt"/>
              </a:rPr>
              <a:t/>
            </a:r>
            <a:br>
              <a:rPr lang="en-US" smtClean="0">
                <a:effectLst>
                  <a:outerShdw blurRad="38100" dist="38100" dir="2700000" algn="tl">
                    <a:srgbClr val="000000">
                      <a:alpha val="43137"/>
                    </a:srgbClr>
                  </a:outerShdw>
                </a:effectLst>
                <a:latin typeface="+mj-lt"/>
              </a:rPr>
            </a:br>
            <a:endParaRPr lang="en-US" smtClean="0">
              <a:effectLst>
                <a:outerShdw blurRad="38100" dist="38100" dir="2700000" algn="tl">
                  <a:srgbClr val="000000">
                    <a:alpha val="43137"/>
                  </a:srgbClr>
                </a:outerShdw>
              </a:effectLst>
              <a:latin typeface="+mj-lt"/>
            </a:endParaRPr>
          </a:p>
        </p:txBody>
      </p:sp>
      <p:sp>
        <p:nvSpPr>
          <p:cNvPr id="25603"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smtClean="0">
              <a:solidFill>
                <a:srgbClr val="FFFF00"/>
              </a:solidFill>
              <a:latin typeface="Times New Roman" pitchFamily="18" charset="0"/>
              <a:cs typeface="Times New Roman" pitchFamily="18" charset="0"/>
            </a:endParaRPr>
          </a:p>
        </p:txBody>
      </p:sp>
      <p:sp>
        <p:nvSpPr>
          <p:cNvPr id="25604"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  </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213"/>
            <a:ext cx="9144000" cy="5135074"/>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1598613"/>
            <a:ext cx="7772400" cy="1101725"/>
          </a:xfrm>
        </p:spPr>
        <p:txBody>
          <a:bodyPr/>
          <a:lstStyle/>
          <a:p>
            <a:pPr eaLnBrk="1" hangingPunct="1"/>
            <a:r>
              <a:rPr lang="en-US" smtClean="0">
                <a:effectLst>
                  <a:outerShdw blurRad="38100" dist="38100" dir="2700000" algn="tl">
                    <a:srgbClr val="000000">
                      <a:alpha val="43137"/>
                    </a:srgbClr>
                  </a:outerShdw>
                </a:effectLst>
                <a:latin typeface="+mj-lt"/>
              </a:rPr>
              <a:t/>
            </a:r>
            <a:br>
              <a:rPr lang="en-US" smtClean="0">
                <a:effectLst>
                  <a:outerShdw blurRad="38100" dist="38100" dir="2700000" algn="tl">
                    <a:srgbClr val="000000">
                      <a:alpha val="43137"/>
                    </a:srgbClr>
                  </a:outerShdw>
                </a:effectLst>
                <a:latin typeface="+mj-lt"/>
              </a:rPr>
            </a:br>
            <a:endParaRPr lang="en-US" smtClean="0">
              <a:effectLst>
                <a:outerShdw blurRad="38100" dist="38100" dir="2700000" algn="tl">
                  <a:srgbClr val="000000">
                    <a:alpha val="43137"/>
                  </a:srgbClr>
                </a:outerShdw>
              </a:effectLst>
              <a:latin typeface="+mj-lt"/>
            </a:endParaRPr>
          </a:p>
        </p:txBody>
      </p:sp>
      <p:sp>
        <p:nvSpPr>
          <p:cNvPr id="2051"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smtClean="0">
              <a:solidFill>
                <a:srgbClr val="FFFF00"/>
              </a:solidFill>
              <a:latin typeface="Times New Roman" pitchFamily="18" charset="0"/>
              <a:cs typeface="Times New Roman" pitchFamily="18" charset="0"/>
            </a:endParaRPr>
          </a:p>
        </p:txBody>
      </p:sp>
      <p:sp>
        <p:nvSpPr>
          <p:cNvPr id="2052"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
        <p:nvSpPr>
          <p:cNvPr id="2053" name="Rectangle 1"/>
          <p:cNvSpPr>
            <a:spLocks noChangeArrowheads="1"/>
          </p:cNvSpPr>
          <p:nvPr/>
        </p:nvSpPr>
        <p:spPr bwMode="auto">
          <a:xfrm>
            <a:off x="3381375" y="2387600"/>
            <a:ext cx="23812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nn-NO">
                <a:solidFill>
                  <a:srgbClr val="000000"/>
                </a:solidFill>
              </a:rPr>
              <a:t>DAP CA CN XVI TNA</a:t>
            </a:r>
            <a:endParaRPr lang="en-US">
              <a:solidFill>
                <a:srgbClr val="000000"/>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Rectangle 2"/>
          <p:cNvSpPr/>
          <p:nvPr/>
        </p:nvSpPr>
        <p:spPr>
          <a:xfrm>
            <a:off x="304800" y="385763"/>
            <a:ext cx="7239000" cy="1569660"/>
          </a:xfrm>
          <a:prstGeom prst="rect">
            <a:avLst/>
          </a:prstGeom>
        </p:spPr>
        <p:txBody>
          <a:bodyPr wrap="square">
            <a:spAutoFit/>
          </a:bodyPr>
          <a:lstStyle/>
          <a:p>
            <a:r>
              <a:rPr lang="en-US" sz="3200" smtClean="0">
                <a:solidFill>
                  <a:srgbClr val="FFFF00"/>
                </a:solidFill>
                <a:latin typeface="UTM American Sans"/>
              </a:rPr>
              <a:t>Thánh vịnh 98</a:t>
            </a:r>
            <a:r>
              <a:rPr lang="vi-VN" sz="3200" smtClean="0">
                <a:solidFill>
                  <a:srgbClr val="FFFF00"/>
                </a:solidFill>
                <a:latin typeface="+mj-lt"/>
              </a:rPr>
              <a:t>:</a:t>
            </a:r>
            <a:endParaRPr lang="vi-VN" sz="3200">
              <a:solidFill>
                <a:srgbClr val="FFFF00"/>
              </a:solidFill>
              <a:latin typeface="+mj-lt"/>
            </a:endParaRPr>
          </a:p>
          <a:p>
            <a:r>
              <a:rPr lang="vi-VN" sz="3200">
                <a:solidFill>
                  <a:srgbClr val="FFFF00"/>
                </a:solidFill>
                <a:latin typeface="+mj-lt"/>
              </a:rPr>
              <a:t>Lạy Chúa là Thiên Chúa chúng con, Ngài quả là Đấng Thánh.</a:t>
            </a:r>
          </a:p>
        </p:txBody>
      </p:sp>
    </p:spTree>
    <p:extLst>
      <p:ext uri="{BB962C8B-B14F-4D97-AF65-F5344CB8AC3E}">
        <p14:creationId xmlns:p14="http://schemas.microsoft.com/office/powerpoint/2010/main" val="16979835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ctrTitle"/>
          </p:nvPr>
        </p:nvSpPr>
        <p:spPr>
          <a:xfrm>
            <a:off x="685800" y="1598613"/>
            <a:ext cx="7772400" cy="1101725"/>
          </a:xfrm>
        </p:spPr>
        <p:txBody>
          <a:bodyPr/>
          <a:lstStyle/>
          <a:p>
            <a:pPr eaLnBrk="1" hangingPunct="1"/>
            <a:r>
              <a:rPr lang="en-US" smtClean="0">
                <a:effectLst>
                  <a:outerShdw blurRad="38100" dist="38100" dir="2700000" algn="tl">
                    <a:srgbClr val="000000">
                      <a:alpha val="43137"/>
                    </a:srgbClr>
                  </a:outerShdw>
                </a:effectLst>
                <a:latin typeface="+mj-lt"/>
              </a:rPr>
              <a:t/>
            </a:r>
            <a:br>
              <a:rPr lang="en-US" smtClean="0">
                <a:effectLst>
                  <a:outerShdw blurRad="38100" dist="38100" dir="2700000" algn="tl">
                    <a:srgbClr val="000000">
                      <a:alpha val="43137"/>
                    </a:srgbClr>
                  </a:outerShdw>
                </a:effectLst>
                <a:latin typeface="+mj-lt"/>
              </a:rPr>
            </a:br>
            <a:endParaRPr lang="en-US" smtClean="0">
              <a:effectLst>
                <a:outerShdw blurRad="38100" dist="38100" dir="2700000" algn="tl">
                  <a:srgbClr val="000000">
                    <a:alpha val="43137"/>
                  </a:srgbClr>
                </a:outerShdw>
              </a:effectLst>
              <a:latin typeface="+mj-lt"/>
            </a:endParaRPr>
          </a:p>
        </p:txBody>
      </p:sp>
      <p:sp>
        <p:nvSpPr>
          <p:cNvPr id="26627" name="Rectangle 3"/>
          <p:cNvSpPr>
            <a:spLocks noGrp="1" noChangeArrowheads="1"/>
          </p:cNvSpPr>
          <p:nvPr>
            <p:ph type="subTitle" idx="1"/>
          </p:nvPr>
        </p:nvSpPr>
        <p:spPr>
          <a:xfrm>
            <a:off x="0" y="0"/>
            <a:ext cx="9144000" cy="5143500"/>
          </a:xfrm>
        </p:spPr>
        <p:txBody>
          <a:bodyPr/>
          <a:lstStyle/>
          <a:p>
            <a:pPr algn="just" eaLnBrk="1" hangingPunct="1">
              <a:lnSpc>
                <a:spcPct val="105000"/>
              </a:lnSpc>
            </a:pPr>
            <a:r>
              <a:rPr lang="en-US" sz="7200" b="1" u="sng" smtClean="0">
                <a:solidFill>
                  <a:srgbClr val="FFFF00"/>
                </a:solidFill>
                <a:effectLst>
                  <a:outerShdw blurRad="38100" dist="38100" dir="2700000" algn="tl">
                    <a:srgbClr val="000000">
                      <a:alpha val="43137"/>
                    </a:srgbClr>
                  </a:outerShdw>
                </a:effectLst>
                <a:latin typeface="+mj-lt"/>
                <a:cs typeface="Times New Roman" pitchFamily="18" charset="0"/>
              </a:rPr>
              <a:t>Đáp ca:</a:t>
            </a:r>
            <a:r>
              <a:rPr lang="en-US" sz="7200" b="1" smtClean="0">
                <a:solidFill>
                  <a:srgbClr val="FFFF00"/>
                </a:solidFill>
                <a:effectLst>
                  <a:outerShdw blurRad="38100" dist="38100" dir="2700000" algn="tl">
                    <a:srgbClr val="000000">
                      <a:alpha val="43137"/>
                    </a:srgbClr>
                  </a:outerShdw>
                </a:effectLst>
                <a:latin typeface="+mj-lt"/>
                <a:cs typeface="Times New Roman" pitchFamily="18" charset="0"/>
              </a:rPr>
              <a:t> </a:t>
            </a:r>
            <a:r>
              <a:rPr lang="en-US" sz="7200" b="1" smtClean="0">
                <a:solidFill>
                  <a:schemeClr val="bg1"/>
                </a:solidFill>
                <a:effectLst>
                  <a:outerShdw blurRad="38100" dist="38100" dir="2700000" algn="tl">
                    <a:srgbClr val="000000">
                      <a:alpha val="43137"/>
                    </a:srgbClr>
                  </a:outerShdw>
                </a:effectLst>
                <a:latin typeface="+mj-lt"/>
                <a:cs typeface="Times New Roman" pitchFamily="18" charset="0"/>
              </a:rPr>
              <a:t>Lạy Chúa là Thiên Chúa chúng con, Ngài quả là Đấng Thánh.</a:t>
            </a:r>
            <a:endParaRPr lang="en-US" sz="6600" b="1" smtClean="0">
              <a:solidFill>
                <a:srgbClr val="FFFF00"/>
              </a:solidFill>
              <a:effectLst>
                <a:outerShdw blurRad="38100" dist="38100" dir="2700000" algn="tl">
                  <a:srgbClr val="000000">
                    <a:alpha val="43137"/>
                  </a:srgbClr>
                </a:outerShdw>
              </a:effectLst>
              <a:latin typeface="+mj-lt"/>
              <a:cs typeface="Times New Roman" pitchFamily="18" charset="0"/>
            </a:endParaRPr>
          </a:p>
        </p:txBody>
      </p:sp>
      <p:sp>
        <p:nvSpPr>
          <p:cNvPr id="26628"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  </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ctrTitle"/>
          </p:nvPr>
        </p:nvSpPr>
        <p:spPr>
          <a:xfrm>
            <a:off x="685800" y="1598613"/>
            <a:ext cx="7772400" cy="1101725"/>
          </a:xfrm>
        </p:spPr>
        <p:txBody>
          <a:bodyPr/>
          <a:lstStyle/>
          <a:p>
            <a:pPr eaLnBrk="1" hangingPunct="1"/>
            <a:r>
              <a:rPr lang="en-US" smtClean="0">
                <a:effectLst>
                  <a:outerShdw blurRad="38100" dist="38100" dir="2700000" algn="tl">
                    <a:srgbClr val="000000">
                      <a:alpha val="43137"/>
                    </a:srgbClr>
                  </a:outerShdw>
                </a:effectLst>
                <a:latin typeface="+mj-lt"/>
              </a:rPr>
              <a:t/>
            </a:r>
            <a:br>
              <a:rPr lang="en-US" smtClean="0">
                <a:effectLst>
                  <a:outerShdw blurRad="38100" dist="38100" dir="2700000" algn="tl">
                    <a:srgbClr val="000000">
                      <a:alpha val="43137"/>
                    </a:srgbClr>
                  </a:outerShdw>
                </a:effectLst>
                <a:latin typeface="+mj-lt"/>
              </a:rPr>
            </a:br>
            <a:endParaRPr lang="en-US" smtClean="0">
              <a:effectLst>
                <a:outerShdw blurRad="38100" dist="38100" dir="2700000" algn="tl">
                  <a:srgbClr val="000000">
                    <a:alpha val="43137"/>
                  </a:srgbClr>
                </a:outerShdw>
              </a:effectLst>
              <a:latin typeface="+mj-lt"/>
            </a:endParaRPr>
          </a:p>
        </p:txBody>
      </p:sp>
      <p:sp>
        <p:nvSpPr>
          <p:cNvPr id="27651" name="Rectangle 3"/>
          <p:cNvSpPr>
            <a:spLocks noGrp="1" noChangeArrowheads="1"/>
          </p:cNvSpPr>
          <p:nvPr>
            <p:ph type="subTitle" idx="1"/>
          </p:nvPr>
        </p:nvSpPr>
        <p:spPr>
          <a:xfrm>
            <a:off x="0" y="0"/>
            <a:ext cx="9144000" cy="5143500"/>
          </a:xfrm>
        </p:spPr>
        <p:txBody>
          <a:bodyPr/>
          <a:lstStyle/>
          <a:p>
            <a:pPr algn="just" eaLnBrk="1" hangingPunct="1"/>
            <a:r>
              <a:rPr lang="en-US" sz="3600" b="1" u="sng" smtClean="0">
                <a:solidFill>
                  <a:srgbClr val="FFFF00"/>
                </a:solidFill>
                <a:effectLst>
                  <a:outerShdw blurRad="38100" dist="38100" dir="2700000" algn="tl">
                    <a:srgbClr val="000000">
                      <a:alpha val="43137"/>
                    </a:srgbClr>
                  </a:outerShdw>
                </a:effectLst>
                <a:latin typeface="+mj-lt"/>
                <a:cs typeface="Times New Roman" pitchFamily="18" charset="0"/>
              </a:rPr>
              <a:t>Alleluia-alleluia:</a:t>
            </a:r>
            <a:r>
              <a:rPr lang="en-US" sz="3600" b="1" smtClean="0">
                <a:solidFill>
                  <a:srgbClr val="FFFF00"/>
                </a:solidFill>
                <a:effectLst>
                  <a:outerShdw blurRad="38100" dist="38100" dir="2700000" algn="tl">
                    <a:srgbClr val="000000">
                      <a:alpha val="43137"/>
                    </a:srgbClr>
                  </a:outerShdw>
                </a:effectLst>
                <a:latin typeface="+mj-lt"/>
                <a:cs typeface="Times New Roman" pitchFamily="18" charset="0"/>
              </a:rPr>
              <a:t> </a:t>
            </a:r>
          </a:p>
          <a:p>
            <a:pPr algn="just" eaLnBrk="1" hangingPunct="1"/>
            <a:r>
              <a:rPr lang="en-US" sz="5400" b="1" smtClean="0">
                <a:solidFill>
                  <a:schemeClr val="bg1"/>
                </a:solidFill>
                <a:effectLst>
                  <a:outerShdw blurRad="38100" dist="38100" dir="2700000" algn="tl">
                    <a:srgbClr val="000000">
                      <a:alpha val="43137"/>
                    </a:srgbClr>
                  </a:outerShdw>
                </a:effectLst>
                <a:latin typeface="+mj-lt"/>
                <a:cs typeface="Times New Roman" pitchFamily="18" charset="0"/>
              </a:rPr>
              <a:t>Chúa nói: Thầy gọi anh em là bạn hữu, vì tất cả những gì Thầy nghe được nơi Cha Thầy, Thầy đã cho anh em biết. </a:t>
            </a:r>
            <a:r>
              <a:rPr lang="en-US" sz="5400" b="1" u="sng" smtClean="0">
                <a:solidFill>
                  <a:srgbClr val="FFFF00"/>
                </a:solidFill>
                <a:effectLst>
                  <a:outerShdw blurRad="38100" dist="38100" dir="2700000" algn="tl">
                    <a:srgbClr val="000000">
                      <a:alpha val="43137"/>
                    </a:srgbClr>
                  </a:outerShdw>
                </a:effectLst>
                <a:latin typeface="+mj-lt"/>
                <a:cs typeface="Times New Roman" pitchFamily="18" charset="0"/>
              </a:rPr>
              <a:t>Alleluia.</a:t>
            </a:r>
            <a:endParaRPr lang="en-US" sz="5400" b="1" smtClean="0">
              <a:solidFill>
                <a:schemeClr val="bg1"/>
              </a:solidFill>
              <a:effectLst>
                <a:outerShdw blurRad="38100" dist="38100" dir="2700000" algn="tl">
                  <a:srgbClr val="000000">
                    <a:alpha val="43137"/>
                  </a:srgbClr>
                </a:outerShdw>
              </a:effectLst>
              <a:latin typeface="+mj-lt"/>
              <a:cs typeface="Times New Roman" pitchFamily="18" charset="0"/>
            </a:endParaRPr>
          </a:p>
          <a:p>
            <a:pPr algn="just" eaLnBrk="1" hangingPunct="1"/>
            <a:endParaRPr lang="en-US" sz="4800" b="1" smtClean="0">
              <a:solidFill>
                <a:schemeClr val="bg1"/>
              </a:solidFill>
              <a:effectLst>
                <a:outerShdw blurRad="38100" dist="38100" dir="2700000" algn="tl">
                  <a:srgbClr val="000000">
                    <a:alpha val="43137"/>
                  </a:srgbClr>
                </a:outerShdw>
              </a:effectLst>
              <a:latin typeface="+mj-lt"/>
              <a:cs typeface="Times New Roman" pitchFamily="18" charset="0"/>
            </a:endParaRPr>
          </a:p>
        </p:txBody>
      </p:sp>
      <p:sp>
        <p:nvSpPr>
          <p:cNvPr id="27652"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  </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ctrTitle"/>
          </p:nvPr>
        </p:nvSpPr>
        <p:spPr>
          <a:xfrm>
            <a:off x="685800" y="1598613"/>
            <a:ext cx="7772400" cy="1101725"/>
          </a:xfrm>
        </p:spPr>
        <p:txBody>
          <a:bodyPr/>
          <a:lstStyle/>
          <a:p>
            <a:pPr eaLnBrk="1" hangingPunct="1"/>
            <a:r>
              <a:rPr lang="en-US" smtClean="0">
                <a:effectLst>
                  <a:outerShdw blurRad="38100" dist="38100" dir="2700000" algn="tl">
                    <a:srgbClr val="000000">
                      <a:alpha val="43137"/>
                    </a:srgbClr>
                  </a:outerShdw>
                </a:effectLst>
                <a:latin typeface="+mj-lt"/>
              </a:rPr>
              <a:t/>
            </a:r>
            <a:br>
              <a:rPr lang="en-US" smtClean="0">
                <a:effectLst>
                  <a:outerShdw blurRad="38100" dist="38100" dir="2700000" algn="tl">
                    <a:srgbClr val="000000">
                      <a:alpha val="43137"/>
                    </a:srgbClr>
                  </a:outerShdw>
                </a:effectLst>
                <a:latin typeface="+mj-lt"/>
              </a:rPr>
            </a:br>
            <a:endParaRPr lang="en-US" smtClean="0">
              <a:effectLst>
                <a:outerShdw blurRad="38100" dist="38100" dir="2700000" algn="tl">
                  <a:srgbClr val="000000">
                    <a:alpha val="43137"/>
                  </a:srgbClr>
                </a:outerShdw>
              </a:effectLst>
              <a:latin typeface="+mj-lt"/>
            </a:endParaRPr>
          </a:p>
        </p:txBody>
      </p:sp>
      <p:sp>
        <p:nvSpPr>
          <p:cNvPr id="25603"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smtClean="0">
              <a:solidFill>
                <a:srgbClr val="FFFF00"/>
              </a:solidFill>
              <a:latin typeface="Times New Roman" pitchFamily="18" charset="0"/>
              <a:cs typeface="Times New Roman" pitchFamily="18" charset="0"/>
            </a:endParaRPr>
          </a:p>
        </p:txBody>
      </p:sp>
      <p:sp>
        <p:nvSpPr>
          <p:cNvPr id="25604"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213"/>
            <a:ext cx="9144000" cy="5135074"/>
          </a:xfrm>
          <a:prstGeom prst="rect">
            <a:avLst/>
          </a:prstGeom>
        </p:spPr>
      </p:pic>
    </p:spTree>
    <p:extLst>
      <p:ext uri="{BB962C8B-B14F-4D97-AF65-F5344CB8AC3E}">
        <p14:creationId xmlns:p14="http://schemas.microsoft.com/office/powerpoint/2010/main" val="283740936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ctrTitle"/>
          </p:nvPr>
        </p:nvSpPr>
        <p:spPr>
          <a:xfrm>
            <a:off x="685800" y="1598613"/>
            <a:ext cx="7772400" cy="1101725"/>
          </a:xfrm>
        </p:spPr>
        <p:txBody>
          <a:bodyPr/>
          <a:lstStyle/>
          <a:p>
            <a:pPr eaLnBrk="1" hangingPunct="1"/>
            <a:r>
              <a:rPr lang="en-US" smtClean="0">
                <a:effectLst>
                  <a:outerShdw blurRad="38100" dist="38100" dir="2700000" algn="tl">
                    <a:srgbClr val="000000">
                      <a:alpha val="43137"/>
                    </a:srgbClr>
                  </a:outerShdw>
                </a:effectLst>
                <a:latin typeface="+mj-lt"/>
              </a:rPr>
              <a:t/>
            </a:r>
            <a:br>
              <a:rPr lang="en-US" smtClean="0">
                <a:effectLst>
                  <a:outerShdw blurRad="38100" dist="38100" dir="2700000" algn="tl">
                    <a:srgbClr val="000000">
                      <a:alpha val="43137"/>
                    </a:srgbClr>
                  </a:outerShdw>
                </a:effectLst>
                <a:latin typeface="+mj-lt"/>
              </a:rPr>
            </a:br>
            <a:endParaRPr lang="en-US" smtClean="0">
              <a:effectLst>
                <a:outerShdw blurRad="38100" dist="38100" dir="2700000" algn="tl">
                  <a:srgbClr val="000000">
                    <a:alpha val="43137"/>
                  </a:srgbClr>
                </a:outerShdw>
              </a:effectLst>
              <a:latin typeface="+mj-lt"/>
            </a:endParaRPr>
          </a:p>
        </p:txBody>
      </p:sp>
      <p:sp>
        <p:nvSpPr>
          <p:cNvPr id="28675"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smtClean="0">
              <a:solidFill>
                <a:srgbClr val="FFFF00"/>
              </a:solidFill>
              <a:latin typeface="Times New Roman" pitchFamily="18" charset="0"/>
              <a:cs typeface="Times New Roman" pitchFamily="18" charset="0"/>
            </a:endParaRPr>
          </a:p>
        </p:txBody>
      </p:sp>
      <p:sp>
        <p:nvSpPr>
          <p:cNvPr id="2867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0739467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5900" b="0">
                <a:solidFill>
                  <a:schemeClr val="bg1"/>
                </a:solidFill>
                <a:effectLst/>
                <a:latin typeface="+mj-lt"/>
              </a:rPr>
              <a:t>này chúng con đang chung lời cầu nguyện cho các</a:t>
            </a:r>
            <a:br>
              <a:rPr lang="vi-VN" sz="5900" b="0">
                <a:solidFill>
                  <a:schemeClr val="bg1"/>
                </a:solidFill>
                <a:effectLst/>
                <a:latin typeface="+mj-lt"/>
              </a:rPr>
            </a:br>
            <a:r>
              <a:rPr lang="vi-VN" sz="5900" b="0">
                <a:solidFill>
                  <a:schemeClr val="bg1"/>
                </a:solidFill>
                <a:effectLst/>
                <a:latin typeface="+mj-lt"/>
              </a:rPr>
              <a:t>Giám mục, và những người tham dự Thượng Hội đồng Giám mục thế giới.</a:t>
            </a:r>
            <a:endParaRPr lang="en-US" sz="5900" b="0" dirty="0">
              <a:solidFill>
                <a:schemeClr val="bg1"/>
              </a:solidFill>
              <a:effectLst/>
              <a:latin typeface="+mj-lt"/>
            </a:endParaRPr>
          </a:p>
        </p:txBody>
      </p:sp>
    </p:spTree>
    <p:extLst>
      <p:ext uri="{BB962C8B-B14F-4D97-AF65-F5344CB8AC3E}">
        <p14:creationId xmlns:p14="http://schemas.microsoft.com/office/powerpoint/2010/main" val="1759033323"/>
      </p:ext>
    </p:extLst>
  </p:cSld>
  <p:clrMapOvr>
    <a:masterClrMapping/>
  </p:clrMapOvr>
  <p:transition spd="slow" advClick="0"/>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ctrTitle"/>
          </p:nvPr>
        </p:nvSpPr>
        <p:spPr>
          <a:xfrm>
            <a:off x="685800" y="1598613"/>
            <a:ext cx="7772400" cy="1101725"/>
          </a:xfrm>
        </p:spPr>
        <p:txBody>
          <a:bodyPr/>
          <a:lstStyle/>
          <a:p>
            <a:pPr eaLnBrk="1" hangingPunct="1"/>
            <a:r>
              <a:rPr lang="en-US" smtClean="0">
                <a:effectLst>
                  <a:outerShdw blurRad="38100" dist="38100" dir="2700000" algn="tl">
                    <a:srgbClr val="000000">
                      <a:alpha val="43137"/>
                    </a:srgbClr>
                  </a:outerShdw>
                </a:effectLst>
                <a:latin typeface="+mj-lt"/>
              </a:rPr>
              <a:t/>
            </a:r>
            <a:br>
              <a:rPr lang="en-US" smtClean="0">
                <a:effectLst>
                  <a:outerShdw blurRad="38100" dist="38100" dir="2700000" algn="tl">
                    <a:srgbClr val="000000">
                      <a:alpha val="43137"/>
                    </a:srgbClr>
                  </a:outerShdw>
                </a:effectLst>
                <a:latin typeface="+mj-lt"/>
              </a:rPr>
            </a:br>
            <a:endParaRPr lang="en-US" smtClean="0">
              <a:effectLst>
                <a:outerShdw blurRad="38100" dist="38100" dir="2700000" algn="tl">
                  <a:srgbClr val="000000">
                    <a:alpha val="43137"/>
                  </a:srgbClr>
                </a:outerShdw>
              </a:effectLst>
              <a:latin typeface="+mj-lt"/>
            </a:endParaRPr>
          </a:p>
        </p:txBody>
      </p:sp>
      <p:sp>
        <p:nvSpPr>
          <p:cNvPr id="25603"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smtClean="0">
              <a:solidFill>
                <a:srgbClr val="FFFF00"/>
              </a:solidFill>
              <a:latin typeface="Times New Roman" pitchFamily="18" charset="0"/>
              <a:cs typeface="Times New Roman" pitchFamily="18" charset="0"/>
            </a:endParaRPr>
          </a:p>
        </p:txBody>
      </p:sp>
      <p:sp>
        <p:nvSpPr>
          <p:cNvPr id="25604"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40724060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ctrTitle"/>
          </p:nvPr>
        </p:nvSpPr>
        <p:spPr>
          <a:xfrm>
            <a:off x="685800" y="1598613"/>
            <a:ext cx="7772400" cy="1101725"/>
          </a:xfrm>
        </p:spPr>
        <p:txBody>
          <a:bodyPr/>
          <a:lstStyle/>
          <a:p>
            <a:pPr eaLnBrk="1" hangingPunct="1"/>
            <a:r>
              <a:rPr lang="en-US" smtClean="0">
                <a:effectLst>
                  <a:outerShdw blurRad="38100" dist="38100" dir="2700000" algn="tl">
                    <a:srgbClr val="000000">
                      <a:alpha val="43137"/>
                    </a:srgbClr>
                  </a:outerShdw>
                </a:effectLst>
                <a:latin typeface="+mj-lt"/>
              </a:rPr>
              <a:t/>
            </a:r>
            <a:br>
              <a:rPr lang="en-US" smtClean="0">
                <a:effectLst>
                  <a:outerShdw blurRad="38100" dist="38100" dir="2700000" algn="tl">
                    <a:srgbClr val="000000">
                      <a:alpha val="43137"/>
                    </a:srgbClr>
                  </a:outerShdw>
                </a:effectLst>
                <a:latin typeface="+mj-lt"/>
              </a:rPr>
            </a:br>
            <a:endParaRPr lang="en-US" smtClean="0">
              <a:effectLst>
                <a:outerShdw blurRad="38100" dist="38100" dir="2700000" algn="tl">
                  <a:srgbClr val="000000">
                    <a:alpha val="43137"/>
                  </a:srgbClr>
                </a:outerShdw>
              </a:effectLst>
              <a:latin typeface="+mj-lt"/>
            </a:endParaRPr>
          </a:p>
        </p:txBody>
      </p:sp>
      <p:sp>
        <p:nvSpPr>
          <p:cNvPr id="4403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253119373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ctrTitle"/>
          </p:nvPr>
        </p:nvSpPr>
        <p:spPr>
          <a:xfrm>
            <a:off x="685800" y="1598613"/>
            <a:ext cx="7772400" cy="1101725"/>
          </a:xfrm>
        </p:spPr>
        <p:txBody>
          <a:bodyPr/>
          <a:lstStyle/>
          <a:p>
            <a:pPr eaLnBrk="1" hangingPunct="1"/>
            <a:r>
              <a:rPr lang="en-US" smtClean="0">
                <a:effectLst>
                  <a:outerShdw blurRad="38100" dist="38100" dir="2700000" algn="tl">
                    <a:srgbClr val="000000">
                      <a:alpha val="43137"/>
                    </a:srgbClr>
                  </a:outerShdw>
                </a:effectLst>
                <a:latin typeface="+mj-lt"/>
              </a:rPr>
              <a:t/>
            </a:r>
            <a:br>
              <a:rPr lang="en-US" smtClean="0">
                <a:effectLst>
                  <a:outerShdw blurRad="38100" dist="38100" dir="2700000" algn="tl">
                    <a:srgbClr val="000000">
                      <a:alpha val="43137"/>
                    </a:srgbClr>
                  </a:outerShdw>
                </a:effectLst>
                <a:latin typeface="+mj-lt"/>
              </a:rPr>
            </a:br>
            <a:endParaRPr lang="en-US" smtClean="0">
              <a:effectLst>
                <a:outerShdw blurRad="38100" dist="38100" dir="2700000" algn="tl">
                  <a:srgbClr val="000000">
                    <a:alpha val="43137"/>
                  </a:srgbClr>
                </a:outerShdw>
              </a:effectLst>
              <a:latin typeface="+mj-lt"/>
            </a:endParaRPr>
          </a:p>
        </p:txBody>
      </p:sp>
      <p:sp>
        <p:nvSpPr>
          <p:cNvPr id="25603"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smtClean="0">
              <a:solidFill>
                <a:srgbClr val="FFFF00"/>
              </a:solidFill>
              <a:latin typeface="Times New Roman" pitchFamily="18" charset="0"/>
              <a:cs typeface="Times New Roman" pitchFamily="18" charset="0"/>
            </a:endParaRPr>
          </a:p>
        </p:txBody>
      </p:sp>
      <p:sp>
        <p:nvSpPr>
          <p:cNvPr id="25604"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213"/>
            <a:ext cx="9144000" cy="5135074"/>
          </a:xfrm>
          <a:prstGeom prst="rect">
            <a:avLst/>
          </a:prstGeom>
        </p:spPr>
      </p:pic>
    </p:spTree>
    <p:extLst>
      <p:ext uri="{BB962C8B-B14F-4D97-AF65-F5344CB8AC3E}">
        <p14:creationId xmlns:p14="http://schemas.microsoft.com/office/powerpoint/2010/main" val="251316118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ctrTitle"/>
          </p:nvPr>
        </p:nvSpPr>
        <p:spPr>
          <a:xfrm>
            <a:off x="685800" y="1598613"/>
            <a:ext cx="7772400" cy="1101725"/>
          </a:xfrm>
        </p:spPr>
        <p:txBody>
          <a:bodyPr/>
          <a:lstStyle/>
          <a:p>
            <a:pPr eaLnBrk="1" hangingPunct="1"/>
            <a:r>
              <a:rPr lang="en-US" smtClean="0">
                <a:effectLst>
                  <a:outerShdw blurRad="38100" dist="38100" dir="2700000" algn="tl">
                    <a:srgbClr val="000000">
                      <a:alpha val="43137"/>
                    </a:srgbClr>
                  </a:outerShdw>
                </a:effectLst>
                <a:latin typeface="+mj-lt"/>
              </a:rPr>
              <a:t/>
            </a:r>
            <a:br>
              <a:rPr lang="en-US" smtClean="0">
                <a:effectLst>
                  <a:outerShdw blurRad="38100" dist="38100" dir="2700000" algn="tl">
                    <a:srgbClr val="000000">
                      <a:alpha val="43137"/>
                    </a:srgbClr>
                  </a:outerShdw>
                </a:effectLst>
                <a:latin typeface="+mj-lt"/>
              </a:rPr>
            </a:br>
            <a:endParaRPr lang="en-US" smtClean="0">
              <a:effectLst>
                <a:outerShdw blurRad="38100" dist="38100" dir="2700000" algn="tl">
                  <a:srgbClr val="000000">
                    <a:alpha val="43137"/>
                  </a:srgbClr>
                </a:outerShdw>
              </a:effectLst>
              <a:latin typeface="+mj-lt"/>
            </a:endParaRPr>
          </a:p>
        </p:txBody>
      </p:sp>
      <p:sp>
        <p:nvSpPr>
          <p:cNvPr id="28675"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smtClean="0">
              <a:solidFill>
                <a:srgbClr val="FFFF00"/>
              </a:solidFill>
              <a:latin typeface="Times New Roman" pitchFamily="18" charset="0"/>
              <a:cs typeface="Times New Roman" pitchFamily="18" charset="0"/>
            </a:endParaRPr>
          </a:p>
        </p:txBody>
      </p:sp>
      <p:sp>
        <p:nvSpPr>
          <p:cNvPr id="2867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  </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ctrTitle"/>
          </p:nvPr>
        </p:nvSpPr>
        <p:spPr>
          <a:xfrm>
            <a:off x="685800" y="1598613"/>
            <a:ext cx="7772400" cy="1101725"/>
          </a:xfrm>
        </p:spPr>
        <p:txBody>
          <a:bodyPr/>
          <a:lstStyle/>
          <a:p>
            <a:pPr eaLnBrk="1" hangingPunct="1"/>
            <a:r>
              <a:rPr lang="en-US" smtClean="0">
                <a:effectLst>
                  <a:outerShdw blurRad="38100" dist="38100" dir="2700000" algn="tl">
                    <a:srgbClr val="000000">
                      <a:alpha val="43137"/>
                    </a:srgbClr>
                  </a:outerShdw>
                </a:effectLst>
                <a:latin typeface="+mj-lt"/>
              </a:rPr>
              <a:t/>
            </a:r>
            <a:br>
              <a:rPr lang="en-US" smtClean="0">
                <a:effectLst>
                  <a:outerShdw blurRad="38100" dist="38100" dir="2700000" algn="tl">
                    <a:srgbClr val="000000">
                      <a:alpha val="43137"/>
                    </a:srgbClr>
                  </a:outerShdw>
                </a:effectLst>
                <a:latin typeface="+mj-lt"/>
              </a:rPr>
            </a:br>
            <a:endParaRPr lang="en-US" smtClean="0">
              <a:effectLst>
                <a:outerShdw blurRad="38100" dist="38100" dir="2700000" algn="tl">
                  <a:srgbClr val="000000">
                    <a:alpha val="43137"/>
                  </a:srgbClr>
                </a:outerShdw>
              </a:effectLst>
              <a:latin typeface="+mj-lt"/>
            </a:endParaRPr>
          </a:p>
        </p:txBody>
      </p:sp>
      <p:sp>
        <p:nvSpPr>
          <p:cNvPr id="29699" name="Rectangle 3"/>
          <p:cNvSpPr>
            <a:spLocks noGrp="1" noChangeArrowheads="1"/>
          </p:cNvSpPr>
          <p:nvPr>
            <p:ph type="subTitle" idx="1"/>
          </p:nvPr>
        </p:nvSpPr>
        <p:spPr>
          <a:xfrm>
            <a:off x="0" y="385763"/>
            <a:ext cx="9144000" cy="5143500"/>
          </a:xfrm>
        </p:spPr>
        <p:txBody>
          <a:bodyPr/>
          <a:lstStyle/>
          <a:p>
            <a:pPr eaLnBrk="1" hangingPunct="1">
              <a:lnSpc>
                <a:spcPct val="105000"/>
              </a:lnSpc>
            </a:pPr>
            <a:r>
              <a:rPr lang="en-US" sz="6000" b="1" smtClean="0">
                <a:solidFill>
                  <a:srgbClr val="FFFF00"/>
                </a:solidFill>
                <a:effectLst>
                  <a:outerShdw blurRad="38100" dist="38100" dir="2700000" algn="tl">
                    <a:srgbClr val="000000">
                      <a:alpha val="43137"/>
                    </a:srgbClr>
                  </a:outerShdw>
                </a:effectLst>
                <a:latin typeface="+mj-lt"/>
                <a:cs typeface="Tahoma" pitchFamily="34" charset="0"/>
              </a:rPr>
              <a:t>Thứ Năm</a:t>
            </a:r>
          </a:p>
          <a:p>
            <a:pPr eaLnBrk="1" hangingPunct="1">
              <a:lnSpc>
                <a:spcPct val="105000"/>
              </a:lnSpc>
            </a:pPr>
            <a:r>
              <a:rPr lang="en-US" sz="6000" b="1" smtClean="0">
                <a:solidFill>
                  <a:srgbClr val="FFFF00"/>
                </a:solidFill>
                <a:effectLst>
                  <a:outerShdw blurRad="38100" dist="38100" dir="2700000" algn="tl">
                    <a:srgbClr val="000000">
                      <a:alpha val="43137"/>
                    </a:srgbClr>
                  </a:outerShdw>
                </a:effectLst>
                <a:latin typeface="+mj-lt"/>
                <a:cs typeface="Tahoma" pitchFamily="34" charset="0"/>
              </a:rPr>
              <a:t>Sau Chúa Nhật </a:t>
            </a:r>
            <a:r>
              <a:rPr lang="en-US" sz="7200" b="1" smtClean="0">
                <a:solidFill>
                  <a:srgbClr val="FFFF00"/>
                </a:solidFill>
                <a:effectLst>
                  <a:outerShdw blurRad="38100" dist="38100" dir="2700000" algn="tl">
                    <a:srgbClr val="000000">
                      <a:alpha val="43137"/>
                    </a:srgbClr>
                  </a:outerShdw>
                </a:effectLst>
                <a:latin typeface="+mj-lt"/>
                <a:cs typeface="Tahoma" pitchFamily="34" charset="0"/>
              </a:rPr>
              <a:t>XVII </a:t>
            </a:r>
          </a:p>
          <a:p>
            <a:pPr eaLnBrk="1" hangingPunct="1">
              <a:lnSpc>
                <a:spcPct val="105000"/>
              </a:lnSpc>
            </a:pPr>
            <a:r>
              <a:rPr lang="en-US" sz="6600" b="1" smtClean="0">
                <a:solidFill>
                  <a:srgbClr val="FFFF00"/>
                </a:solidFill>
                <a:effectLst>
                  <a:outerShdw blurRad="38100" dist="38100" dir="2700000" algn="tl">
                    <a:srgbClr val="000000">
                      <a:alpha val="43137"/>
                    </a:srgbClr>
                  </a:outerShdw>
                </a:effectLst>
                <a:latin typeface="+mj-lt"/>
                <a:cs typeface="Tahoma" pitchFamily="34" charset="0"/>
              </a:rPr>
              <a:t>Thường niên</a:t>
            </a:r>
          </a:p>
        </p:txBody>
      </p:sp>
      <p:sp>
        <p:nvSpPr>
          <p:cNvPr id="2970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  </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ctrTitle"/>
          </p:nvPr>
        </p:nvSpPr>
        <p:spPr>
          <a:xfrm>
            <a:off x="685800" y="1598613"/>
            <a:ext cx="7772400" cy="1101725"/>
          </a:xfrm>
        </p:spPr>
        <p:txBody>
          <a:bodyPr/>
          <a:lstStyle/>
          <a:p>
            <a:pPr eaLnBrk="1" hangingPunct="1"/>
            <a:r>
              <a:rPr lang="en-US" smtClean="0">
                <a:effectLst>
                  <a:outerShdw blurRad="38100" dist="38100" dir="2700000" algn="tl">
                    <a:srgbClr val="000000">
                      <a:alpha val="43137"/>
                    </a:srgbClr>
                  </a:outerShdw>
                </a:effectLst>
                <a:latin typeface="+mj-lt"/>
              </a:rPr>
              <a:t/>
            </a:r>
            <a:br>
              <a:rPr lang="en-US" smtClean="0">
                <a:effectLst>
                  <a:outerShdw blurRad="38100" dist="38100" dir="2700000" algn="tl">
                    <a:srgbClr val="000000">
                      <a:alpha val="43137"/>
                    </a:srgbClr>
                  </a:outerShdw>
                </a:effectLst>
                <a:latin typeface="+mj-lt"/>
              </a:rPr>
            </a:br>
            <a:endParaRPr lang="en-US" smtClean="0">
              <a:effectLst>
                <a:outerShdw blurRad="38100" dist="38100" dir="2700000" algn="tl">
                  <a:srgbClr val="000000">
                    <a:alpha val="43137"/>
                  </a:srgbClr>
                </a:outerShdw>
              </a:effectLst>
              <a:latin typeface="+mj-lt"/>
            </a:endParaRPr>
          </a:p>
        </p:txBody>
      </p:sp>
      <p:sp>
        <p:nvSpPr>
          <p:cNvPr id="30723"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smtClean="0">
              <a:solidFill>
                <a:srgbClr val="FFFF00"/>
              </a:solidFill>
              <a:latin typeface="Times New Roman" pitchFamily="18" charset="0"/>
              <a:cs typeface="Times New Roman" pitchFamily="18" charset="0"/>
            </a:endParaRPr>
          </a:p>
        </p:txBody>
      </p:sp>
      <p:sp>
        <p:nvSpPr>
          <p:cNvPr id="30724"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465"/>
            <a:ext cx="9144000" cy="5134570"/>
          </a:xfrm>
          <a:prstGeom prst="rect">
            <a:avLst/>
          </a:prstGeo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1598613"/>
            <a:ext cx="7772400" cy="1101725"/>
          </a:xfrm>
        </p:spPr>
        <p:txBody>
          <a:bodyPr/>
          <a:lstStyle/>
          <a:p>
            <a:pPr eaLnBrk="1" hangingPunct="1"/>
            <a:r>
              <a:rPr lang="en-US" smtClean="0">
                <a:effectLst>
                  <a:outerShdw blurRad="38100" dist="38100" dir="2700000" algn="tl">
                    <a:srgbClr val="000000">
                      <a:alpha val="43137"/>
                    </a:srgbClr>
                  </a:outerShdw>
                </a:effectLst>
                <a:latin typeface="+mj-lt"/>
              </a:rPr>
              <a:t/>
            </a:r>
            <a:br>
              <a:rPr lang="en-US" smtClean="0">
                <a:effectLst>
                  <a:outerShdw blurRad="38100" dist="38100" dir="2700000" algn="tl">
                    <a:srgbClr val="000000">
                      <a:alpha val="43137"/>
                    </a:srgbClr>
                  </a:outerShdw>
                </a:effectLst>
                <a:latin typeface="+mj-lt"/>
              </a:rPr>
            </a:br>
            <a:endParaRPr lang="en-US" smtClean="0">
              <a:effectLst>
                <a:outerShdw blurRad="38100" dist="38100" dir="2700000" algn="tl">
                  <a:srgbClr val="000000">
                    <a:alpha val="43137"/>
                  </a:srgbClr>
                </a:outerShdw>
              </a:effectLst>
              <a:latin typeface="+mj-lt"/>
            </a:endParaRPr>
          </a:p>
        </p:txBody>
      </p:sp>
      <p:sp>
        <p:nvSpPr>
          <p:cNvPr id="2051"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smtClean="0">
              <a:solidFill>
                <a:srgbClr val="FFFF00"/>
              </a:solidFill>
              <a:latin typeface="Times New Roman" pitchFamily="18" charset="0"/>
              <a:cs typeface="Times New Roman" pitchFamily="18" charset="0"/>
            </a:endParaRPr>
          </a:p>
        </p:txBody>
      </p:sp>
      <p:sp>
        <p:nvSpPr>
          <p:cNvPr id="2052"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
        <p:nvSpPr>
          <p:cNvPr id="2053" name="Rectangle 1"/>
          <p:cNvSpPr>
            <a:spLocks noChangeArrowheads="1"/>
          </p:cNvSpPr>
          <p:nvPr/>
        </p:nvSpPr>
        <p:spPr bwMode="auto">
          <a:xfrm>
            <a:off x="3381375" y="2387600"/>
            <a:ext cx="23812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nn-NO">
                <a:solidFill>
                  <a:srgbClr val="000000"/>
                </a:solidFill>
              </a:rPr>
              <a:t>DAP CA CN XVI TNA</a:t>
            </a:r>
            <a:endParaRPr lang="en-US">
              <a:solidFill>
                <a:srgbClr val="000000"/>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Rectangle 2"/>
          <p:cNvSpPr/>
          <p:nvPr/>
        </p:nvSpPr>
        <p:spPr>
          <a:xfrm>
            <a:off x="304800" y="385763"/>
            <a:ext cx="7239000" cy="1569660"/>
          </a:xfrm>
          <a:prstGeom prst="rect">
            <a:avLst/>
          </a:prstGeom>
        </p:spPr>
        <p:txBody>
          <a:bodyPr wrap="square">
            <a:spAutoFit/>
          </a:bodyPr>
          <a:lstStyle/>
          <a:p>
            <a:r>
              <a:rPr lang="en-US" sz="3200" smtClean="0">
                <a:solidFill>
                  <a:srgbClr val="FFFF00"/>
                </a:solidFill>
                <a:latin typeface="UTM American Sans"/>
              </a:rPr>
              <a:t>Thánh vịnh 83</a:t>
            </a:r>
            <a:r>
              <a:rPr lang="vi-VN" sz="3200" smtClean="0">
                <a:solidFill>
                  <a:srgbClr val="FFFF00"/>
                </a:solidFill>
                <a:latin typeface="+mj-lt"/>
              </a:rPr>
              <a:t>:</a:t>
            </a:r>
            <a:endParaRPr lang="vi-VN" sz="3200">
              <a:solidFill>
                <a:srgbClr val="FFFF00"/>
              </a:solidFill>
              <a:latin typeface="+mj-lt"/>
            </a:endParaRPr>
          </a:p>
          <a:p>
            <a:r>
              <a:rPr lang="vi-VN" sz="3200">
                <a:solidFill>
                  <a:srgbClr val="FFFF00"/>
                </a:solidFill>
                <a:latin typeface="+mj-lt"/>
              </a:rPr>
              <a:t>Lạy Chúa Tể càn khôn, cung điện Ngài xiết bao khả ái.</a:t>
            </a:r>
          </a:p>
        </p:txBody>
      </p:sp>
    </p:spTree>
    <p:extLst>
      <p:ext uri="{BB962C8B-B14F-4D97-AF65-F5344CB8AC3E}">
        <p14:creationId xmlns:p14="http://schemas.microsoft.com/office/powerpoint/2010/main" val="139811379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ctrTitle"/>
          </p:nvPr>
        </p:nvSpPr>
        <p:spPr>
          <a:xfrm>
            <a:off x="685800" y="1598613"/>
            <a:ext cx="7772400" cy="1101725"/>
          </a:xfrm>
        </p:spPr>
        <p:txBody>
          <a:bodyPr/>
          <a:lstStyle/>
          <a:p>
            <a:pPr eaLnBrk="1" hangingPunct="1"/>
            <a:r>
              <a:rPr lang="en-US" smtClean="0">
                <a:effectLst>
                  <a:outerShdw blurRad="38100" dist="38100" dir="2700000" algn="tl">
                    <a:srgbClr val="000000">
                      <a:alpha val="43137"/>
                    </a:srgbClr>
                  </a:outerShdw>
                </a:effectLst>
                <a:latin typeface="+mj-lt"/>
              </a:rPr>
              <a:t/>
            </a:r>
            <a:br>
              <a:rPr lang="en-US" smtClean="0">
                <a:effectLst>
                  <a:outerShdw blurRad="38100" dist="38100" dir="2700000" algn="tl">
                    <a:srgbClr val="000000">
                      <a:alpha val="43137"/>
                    </a:srgbClr>
                  </a:outerShdw>
                </a:effectLst>
                <a:latin typeface="+mj-lt"/>
              </a:rPr>
            </a:br>
            <a:endParaRPr lang="en-US" smtClean="0">
              <a:effectLst>
                <a:outerShdw blurRad="38100" dist="38100" dir="2700000" algn="tl">
                  <a:srgbClr val="000000">
                    <a:alpha val="43137"/>
                  </a:srgbClr>
                </a:outerShdw>
              </a:effectLst>
              <a:latin typeface="+mj-lt"/>
            </a:endParaRPr>
          </a:p>
        </p:txBody>
      </p:sp>
      <p:sp>
        <p:nvSpPr>
          <p:cNvPr id="31747" name="Rectangle 3"/>
          <p:cNvSpPr>
            <a:spLocks noGrp="1" noChangeArrowheads="1"/>
          </p:cNvSpPr>
          <p:nvPr>
            <p:ph type="subTitle" idx="1"/>
          </p:nvPr>
        </p:nvSpPr>
        <p:spPr>
          <a:xfrm>
            <a:off x="0" y="0"/>
            <a:ext cx="9144000" cy="5143500"/>
          </a:xfrm>
        </p:spPr>
        <p:txBody>
          <a:bodyPr/>
          <a:lstStyle/>
          <a:p>
            <a:pPr algn="just" eaLnBrk="1" hangingPunct="1">
              <a:lnSpc>
                <a:spcPct val="105000"/>
              </a:lnSpc>
            </a:pPr>
            <a:r>
              <a:rPr lang="en-US" sz="6600" b="1" u="sng" smtClean="0">
                <a:solidFill>
                  <a:srgbClr val="FFFF00"/>
                </a:solidFill>
                <a:effectLst>
                  <a:outerShdw blurRad="38100" dist="38100" dir="2700000" algn="tl">
                    <a:srgbClr val="000000">
                      <a:alpha val="43137"/>
                    </a:srgbClr>
                  </a:outerShdw>
                </a:effectLst>
                <a:latin typeface="+mj-lt"/>
                <a:cs typeface="Times New Roman" pitchFamily="18" charset="0"/>
              </a:rPr>
              <a:t>Đáp ca:</a:t>
            </a:r>
            <a:r>
              <a:rPr lang="en-US" sz="6600" b="1" smtClean="0">
                <a:solidFill>
                  <a:srgbClr val="FFFF00"/>
                </a:solidFill>
                <a:effectLst>
                  <a:outerShdw blurRad="38100" dist="38100" dir="2700000" algn="tl">
                    <a:srgbClr val="000000">
                      <a:alpha val="43137"/>
                    </a:srgbClr>
                  </a:outerShdw>
                </a:effectLst>
                <a:latin typeface="+mj-lt"/>
                <a:cs typeface="Times New Roman" pitchFamily="18" charset="0"/>
              </a:rPr>
              <a:t> </a:t>
            </a:r>
          </a:p>
          <a:p>
            <a:pPr algn="just" eaLnBrk="1" hangingPunct="1">
              <a:lnSpc>
                <a:spcPct val="105000"/>
              </a:lnSpc>
            </a:pPr>
            <a:r>
              <a:rPr lang="en-US" sz="7200" b="1" smtClean="0">
                <a:solidFill>
                  <a:schemeClr val="bg1"/>
                </a:solidFill>
                <a:effectLst>
                  <a:outerShdw blurRad="38100" dist="38100" dir="2700000" algn="tl">
                    <a:srgbClr val="000000">
                      <a:alpha val="43137"/>
                    </a:srgbClr>
                  </a:outerShdw>
                </a:effectLst>
                <a:latin typeface="+mj-lt"/>
                <a:cs typeface="Times New Roman" pitchFamily="18" charset="0"/>
              </a:rPr>
              <a:t>Lạy Chúa Tể càn khôn, cung điện Ngài xiết bao khả ái.</a:t>
            </a:r>
            <a:endParaRPr lang="en-US" sz="7200" b="1" smtClean="0">
              <a:solidFill>
                <a:srgbClr val="FFFF00"/>
              </a:solidFill>
              <a:effectLst>
                <a:outerShdw blurRad="38100" dist="38100" dir="2700000" algn="tl">
                  <a:srgbClr val="000000">
                    <a:alpha val="43137"/>
                  </a:srgbClr>
                </a:outerShdw>
              </a:effectLst>
              <a:latin typeface="+mj-lt"/>
              <a:cs typeface="Times New Roman" pitchFamily="18" charset="0"/>
            </a:endParaRPr>
          </a:p>
        </p:txBody>
      </p:sp>
      <p:sp>
        <p:nvSpPr>
          <p:cNvPr id="31748"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  </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ctrTitle"/>
          </p:nvPr>
        </p:nvSpPr>
        <p:spPr>
          <a:xfrm>
            <a:off x="685800" y="1598613"/>
            <a:ext cx="7772400" cy="1101725"/>
          </a:xfrm>
        </p:spPr>
        <p:txBody>
          <a:bodyPr/>
          <a:lstStyle/>
          <a:p>
            <a:pPr eaLnBrk="1" hangingPunct="1"/>
            <a:r>
              <a:rPr lang="en-US" smtClean="0">
                <a:effectLst>
                  <a:outerShdw blurRad="38100" dist="38100" dir="2700000" algn="tl">
                    <a:srgbClr val="000000">
                      <a:alpha val="43137"/>
                    </a:srgbClr>
                  </a:outerShdw>
                </a:effectLst>
                <a:latin typeface="+mj-lt"/>
              </a:rPr>
              <a:t/>
            </a:r>
            <a:br>
              <a:rPr lang="en-US" smtClean="0">
                <a:effectLst>
                  <a:outerShdw blurRad="38100" dist="38100" dir="2700000" algn="tl">
                    <a:srgbClr val="000000">
                      <a:alpha val="43137"/>
                    </a:srgbClr>
                  </a:outerShdw>
                </a:effectLst>
                <a:latin typeface="+mj-lt"/>
              </a:rPr>
            </a:br>
            <a:endParaRPr lang="en-US" smtClean="0">
              <a:effectLst>
                <a:outerShdw blurRad="38100" dist="38100" dir="2700000" algn="tl">
                  <a:srgbClr val="000000">
                    <a:alpha val="43137"/>
                  </a:srgbClr>
                </a:outerShdw>
              </a:effectLst>
              <a:latin typeface="+mj-lt"/>
            </a:endParaRPr>
          </a:p>
        </p:txBody>
      </p:sp>
      <p:sp>
        <p:nvSpPr>
          <p:cNvPr id="32771" name="Rectangle 3"/>
          <p:cNvSpPr>
            <a:spLocks noGrp="1" noChangeArrowheads="1"/>
          </p:cNvSpPr>
          <p:nvPr>
            <p:ph type="subTitle" idx="1"/>
          </p:nvPr>
        </p:nvSpPr>
        <p:spPr>
          <a:xfrm>
            <a:off x="0" y="0"/>
            <a:ext cx="9144000" cy="5143500"/>
          </a:xfrm>
        </p:spPr>
        <p:txBody>
          <a:bodyPr/>
          <a:lstStyle/>
          <a:p>
            <a:pPr algn="just" eaLnBrk="1" hangingPunct="1">
              <a:lnSpc>
                <a:spcPct val="105000"/>
              </a:lnSpc>
            </a:pPr>
            <a:r>
              <a:rPr lang="en-US" sz="4400" b="1" u="sng" smtClean="0">
                <a:solidFill>
                  <a:srgbClr val="FFFF00"/>
                </a:solidFill>
                <a:effectLst>
                  <a:outerShdw blurRad="38100" dist="38100" dir="2700000" algn="tl">
                    <a:srgbClr val="000000">
                      <a:alpha val="43137"/>
                    </a:srgbClr>
                  </a:outerShdw>
                </a:effectLst>
                <a:latin typeface="+mj-lt"/>
                <a:cs typeface="Times New Roman" pitchFamily="18" charset="0"/>
              </a:rPr>
              <a:t>Alleluia-alleluia:</a:t>
            </a:r>
            <a:r>
              <a:rPr lang="en-US" sz="4400" b="1" smtClean="0">
                <a:solidFill>
                  <a:srgbClr val="FFFF00"/>
                </a:solidFill>
                <a:effectLst>
                  <a:outerShdw blurRad="38100" dist="38100" dir="2700000" algn="tl">
                    <a:srgbClr val="000000">
                      <a:alpha val="43137"/>
                    </a:srgbClr>
                  </a:outerShdw>
                </a:effectLst>
                <a:latin typeface="+mj-lt"/>
                <a:cs typeface="Times New Roman" pitchFamily="18" charset="0"/>
              </a:rPr>
              <a:t> </a:t>
            </a:r>
          </a:p>
          <a:p>
            <a:pPr algn="just" eaLnBrk="1" hangingPunct="1">
              <a:spcBef>
                <a:spcPct val="0"/>
              </a:spcBef>
            </a:pPr>
            <a:r>
              <a:rPr lang="en-US" sz="6600" b="1" smtClean="0">
                <a:solidFill>
                  <a:schemeClr val="bg1"/>
                </a:solidFill>
                <a:effectLst>
                  <a:outerShdw blurRad="38100" dist="38100" dir="2700000" algn="tl">
                    <a:srgbClr val="000000">
                      <a:alpha val="43137"/>
                    </a:srgbClr>
                  </a:outerShdw>
                </a:effectLst>
                <a:latin typeface="+mj-lt"/>
                <a:cs typeface="Times New Roman" pitchFamily="18" charset="0"/>
              </a:rPr>
              <a:t>Lạy Chúa, xin mở lòng chúng con, để chúng con lắng nghe lời của con Chúa. </a:t>
            </a:r>
            <a:r>
              <a:rPr lang="en-US" sz="5400" b="1" smtClean="0">
                <a:solidFill>
                  <a:srgbClr val="FFFF00"/>
                </a:solidFill>
                <a:effectLst>
                  <a:outerShdw blurRad="38100" dist="38100" dir="2700000" algn="tl">
                    <a:srgbClr val="000000">
                      <a:alpha val="43137"/>
                    </a:srgbClr>
                  </a:outerShdw>
                </a:effectLst>
                <a:latin typeface="+mj-lt"/>
                <a:cs typeface="Times New Roman" pitchFamily="18" charset="0"/>
              </a:rPr>
              <a:t>Alleluia.</a:t>
            </a:r>
            <a:endParaRPr lang="en-US" sz="6000" b="1" smtClean="0">
              <a:solidFill>
                <a:srgbClr val="FFFF00"/>
              </a:solidFill>
              <a:effectLst>
                <a:outerShdw blurRad="38100" dist="38100" dir="2700000" algn="tl">
                  <a:srgbClr val="000000">
                    <a:alpha val="43137"/>
                  </a:srgbClr>
                </a:outerShdw>
              </a:effectLst>
              <a:latin typeface="+mj-lt"/>
              <a:cs typeface="Times New Roman" pitchFamily="18" charset="0"/>
            </a:endParaRPr>
          </a:p>
        </p:txBody>
      </p:sp>
      <p:sp>
        <p:nvSpPr>
          <p:cNvPr id="32772"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  </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ctrTitle"/>
          </p:nvPr>
        </p:nvSpPr>
        <p:spPr>
          <a:xfrm>
            <a:off x="685800" y="1598613"/>
            <a:ext cx="7772400" cy="1101725"/>
          </a:xfrm>
        </p:spPr>
        <p:txBody>
          <a:bodyPr/>
          <a:lstStyle/>
          <a:p>
            <a:pPr eaLnBrk="1" hangingPunct="1"/>
            <a:r>
              <a:rPr lang="en-US" smtClean="0">
                <a:effectLst>
                  <a:outerShdw blurRad="38100" dist="38100" dir="2700000" algn="tl">
                    <a:srgbClr val="000000">
                      <a:alpha val="43137"/>
                    </a:srgbClr>
                  </a:outerShdw>
                </a:effectLst>
                <a:latin typeface="+mj-lt"/>
              </a:rPr>
              <a:t/>
            </a:r>
            <a:br>
              <a:rPr lang="en-US" smtClean="0">
                <a:effectLst>
                  <a:outerShdw blurRad="38100" dist="38100" dir="2700000" algn="tl">
                    <a:srgbClr val="000000">
                      <a:alpha val="43137"/>
                    </a:srgbClr>
                  </a:outerShdw>
                </a:effectLst>
                <a:latin typeface="+mj-lt"/>
              </a:rPr>
            </a:br>
            <a:endParaRPr lang="en-US" smtClean="0">
              <a:effectLst>
                <a:outerShdw blurRad="38100" dist="38100" dir="2700000" algn="tl">
                  <a:srgbClr val="000000">
                    <a:alpha val="43137"/>
                  </a:srgbClr>
                </a:outerShdw>
              </a:effectLst>
              <a:latin typeface="+mj-lt"/>
            </a:endParaRPr>
          </a:p>
        </p:txBody>
      </p:sp>
      <p:sp>
        <p:nvSpPr>
          <p:cNvPr id="30723"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smtClean="0">
              <a:solidFill>
                <a:srgbClr val="FFFF00"/>
              </a:solidFill>
              <a:latin typeface="Times New Roman" pitchFamily="18" charset="0"/>
              <a:cs typeface="Times New Roman" pitchFamily="18" charset="0"/>
            </a:endParaRPr>
          </a:p>
        </p:txBody>
      </p:sp>
      <p:sp>
        <p:nvSpPr>
          <p:cNvPr id="30724"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465"/>
            <a:ext cx="9144000" cy="5134570"/>
          </a:xfrm>
          <a:prstGeom prst="rect">
            <a:avLst/>
          </a:prstGeom>
        </p:spPr>
      </p:pic>
    </p:spTree>
    <p:extLst>
      <p:ext uri="{BB962C8B-B14F-4D97-AF65-F5344CB8AC3E}">
        <p14:creationId xmlns:p14="http://schemas.microsoft.com/office/powerpoint/2010/main" val="10088704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4800" b="0">
                <a:solidFill>
                  <a:schemeClr val="bg1"/>
                </a:solidFill>
                <a:effectLst/>
                <a:latin typeface="+mj-lt"/>
                <a:cs typeface="Times New Roman" pitchFamily="18" charset="0"/>
              </a:rPr>
              <a:t>Xin Chúa làm nên cuộc Hiện Xuống mới trong đời sống Hội</a:t>
            </a:r>
            <a:br>
              <a:rPr lang="vi-VN" sz="4800" b="0">
                <a:solidFill>
                  <a:schemeClr val="bg1"/>
                </a:solidFill>
                <a:effectLst/>
                <a:latin typeface="+mj-lt"/>
                <a:cs typeface="Times New Roman" pitchFamily="18" charset="0"/>
              </a:rPr>
            </a:br>
            <a:r>
              <a:rPr lang="vi-VN" sz="4800" b="0">
                <a:solidFill>
                  <a:schemeClr val="bg1"/>
                </a:solidFill>
                <a:effectLst/>
                <a:latin typeface="+mj-lt"/>
                <a:cs typeface="Times New Roman" pitchFamily="18" charset="0"/>
              </a:rPr>
              <a:t>Thánh, xin tuôn tràn trên các Mục tử ơn khôn ngoan và thông hiểu, gìn giữ các ngài luôn hiệp thông với nhau trong Chúa,</a:t>
            </a:r>
            <a:endParaRPr lang="en-US" sz="4800" b="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460572543"/>
      </p:ext>
    </p:extLst>
  </p:cSld>
  <p:clrMapOvr>
    <a:masterClrMapping/>
  </p:clrMapOvr>
  <p:transition spd="slow" advClick="0"/>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ctrTitle"/>
          </p:nvPr>
        </p:nvSpPr>
        <p:spPr>
          <a:xfrm>
            <a:off x="685800" y="1598613"/>
            <a:ext cx="7772400" cy="1101725"/>
          </a:xfrm>
        </p:spPr>
        <p:txBody>
          <a:bodyPr/>
          <a:lstStyle/>
          <a:p>
            <a:pPr eaLnBrk="1" hangingPunct="1"/>
            <a:r>
              <a:rPr lang="en-US" smtClean="0">
                <a:effectLst>
                  <a:outerShdw blurRad="38100" dist="38100" dir="2700000" algn="tl">
                    <a:srgbClr val="000000">
                      <a:alpha val="43137"/>
                    </a:srgbClr>
                  </a:outerShdw>
                </a:effectLst>
                <a:latin typeface="+mj-lt"/>
              </a:rPr>
              <a:t/>
            </a:r>
            <a:br>
              <a:rPr lang="en-US" smtClean="0">
                <a:effectLst>
                  <a:outerShdw blurRad="38100" dist="38100" dir="2700000" algn="tl">
                    <a:srgbClr val="000000">
                      <a:alpha val="43137"/>
                    </a:srgbClr>
                  </a:outerShdw>
                </a:effectLst>
                <a:latin typeface="+mj-lt"/>
              </a:rPr>
            </a:br>
            <a:endParaRPr lang="en-US" smtClean="0">
              <a:effectLst>
                <a:outerShdw blurRad="38100" dist="38100" dir="2700000" algn="tl">
                  <a:srgbClr val="000000">
                    <a:alpha val="43137"/>
                  </a:srgbClr>
                </a:outerShdw>
              </a:effectLst>
              <a:latin typeface="+mj-lt"/>
            </a:endParaRPr>
          </a:p>
        </p:txBody>
      </p:sp>
      <p:sp>
        <p:nvSpPr>
          <p:cNvPr id="28675"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smtClean="0">
              <a:solidFill>
                <a:srgbClr val="FFFF00"/>
              </a:solidFill>
              <a:latin typeface="Times New Roman" pitchFamily="18" charset="0"/>
              <a:cs typeface="Times New Roman" pitchFamily="18" charset="0"/>
            </a:endParaRPr>
          </a:p>
        </p:txBody>
      </p:sp>
      <p:sp>
        <p:nvSpPr>
          <p:cNvPr id="2867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07195831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ctrTitle"/>
          </p:nvPr>
        </p:nvSpPr>
        <p:spPr>
          <a:xfrm>
            <a:off x="685800" y="1598613"/>
            <a:ext cx="7772400" cy="1101725"/>
          </a:xfrm>
        </p:spPr>
        <p:txBody>
          <a:bodyPr/>
          <a:lstStyle/>
          <a:p>
            <a:pPr eaLnBrk="1" hangingPunct="1"/>
            <a:r>
              <a:rPr lang="en-US" smtClean="0">
                <a:effectLst>
                  <a:outerShdw blurRad="38100" dist="38100" dir="2700000" algn="tl">
                    <a:srgbClr val="000000">
                      <a:alpha val="43137"/>
                    </a:srgbClr>
                  </a:outerShdw>
                </a:effectLst>
                <a:latin typeface="+mj-lt"/>
              </a:rPr>
              <a:t/>
            </a:r>
            <a:br>
              <a:rPr lang="en-US" smtClean="0">
                <a:effectLst>
                  <a:outerShdw blurRad="38100" dist="38100" dir="2700000" algn="tl">
                    <a:srgbClr val="000000">
                      <a:alpha val="43137"/>
                    </a:srgbClr>
                  </a:outerShdw>
                </a:effectLst>
                <a:latin typeface="+mj-lt"/>
              </a:rPr>
            </a:br>
            <a:endParaRPr lang="en-US" smtClean="0">
              <a:effectLst>
                <a:outerShdw blurRad="38100" dist="38100" dir="2700000" algn="tl">
                  <a:srgbClr val="000000">
                    <a:alpha val="43137"/>
                  </a:srgbClr>
                </a:outerShdw>
              </a:effectLst>
              <a:latin typeface="+mj-lt"/>
            </a:endParaRPr>
          </a:p>
        </p:txBody>
      </p:sp>
      <p:sp>
        <p:nvSpPr>
          <p:cNvPr id="25603"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smtClean="0">
              <a:solidFill>
                <a:srgbClr val="FFFF00"/>
              </a:solidFill>
              <a:latin typeface="Times New Roman" pitchFamily="18" charset="0"/>
              <a:cs typeface="Times New Roman" pitchFamily="18" charset="0"/>
            </a:endParaRPr>
          </a:p>
        </p:txBody>
      </p:sp>
      <p:sp>
        <p:nvSpPr>
          <p:cNvPr id="25604"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944288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ctrTitle"/>
          </p:nvPr>
        </p:nvSpPr>
        <p:spPr>
          <a:xfrm>
            <a:off x="685800" y="1598613"/>
            <a:ext cx="7772400" cy="1101725"/>
          </a:xfrm>
        </p:spPr>
        <p:txBody>
          <a:bodyPr/>
          <a:lstStyle/>
          <a:p>
            <a:pPr eaLnBrk="1" hangingPunct="1"/>
            <a:r>
              <a:rPr lang="en-US" smtClean="0">
                <a:effectLst>
                  <a:outerShdw blurRad="38100" dist="38100" dir="2700000" algn="tl">
                    <a:srgbClr val="000000">
                      <a:alpha val="43137"/>
                    </a:srgbClr>
                  </a:outerShdw>
                </a:effectLst>
                <a:latin typeface="+mj-lt"/>
              </a:rPr>
              <a:t/>
            </a:r>
            <a:br>
              <a:rPr lang="en-US" smtClean="0">
                <a:effectLst>
                  <a:outerShdw blurRad="38100" dist="38100" dir="2700000" algn="tl">
                    <a:srgbClr val="000000">
                      <a:alpha val="43137"/>
                    </a:srgbClr>
                  </a:outerShdw>
                </a:effectLst>
                <a:latin typeface="+mj-lt"/>
              </a:rPr>
            </a:br>
            <a:endParaRPr lang="en-US" smtClean="0">
              <a:effectLst>
                <a:outerShdw blurRad="38100" dist="38100" dir="2700000" algn="tl">
                  <a:srgbClr val="000000">
                    <a:alpha val="43137"/>
                  </a:srgbClr>
                </a:outerShdw>
              </a:effectLst>
              <a:latin typeface="+mj-lt"/>
            </a:endParaRPr>
          </a:p>
        </p:txBody>
      </p:sp>
      <p:sp>
        <p:nvSpPr>
          <p:cNvPr id="4403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253119373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ctrTitle"/>
          </p:nvPr>
        </p:nvSpPr>
        <p:spPr>
          <a:xfrm>
            <a:off x="685800" y="1598613"/>
            <a:ext cx="7772400" cy="1101725"/>
          </a:xfrm>
        </p:spPr>
        <p:txBody>
          <a:bodyPr/>
          <a:lstStyle/>
          <a:p>
            <a:pPr eaLnBrk="1" hangingPunct="1"/>
            <a:r>
              <a:rPr lang="en-US" smtClean="0">
                <a:effectLst>
                  <a:outerShdw blurRad="38100" dist="38100" dir="2700000" algn="tl">
                    <a:srgbClr val="000000">
                      <a:alpha val="43137"/>
                    </a:srgbClr>
                  </a:outerShdw>
                </a:effectLst>
                <a:latin typeface="+mj-lt"/>
              </a:rPr>
              <a:t/>
            </a:r>
            <a:br>
              <a:rPr lang="en-US" smtClean="0">
                <a:effectLst>
                  <a:outerShdw blurRad="38100" dist="38100" dir="2700000" algn="tl">
                    <a:srgbClr val="000000">
                      <a:alpha val="43137"/>
                    </a:srgbClr>
                  </a:outerShdw>
                </a:effectLst>
                <a:latin typeface="+mj-lt"/>
              </a:rPr>
            </a:br>
            <a:endParaRPr lang="en-US" smtClean="0">
              <a:effectLst>
                <a:outerShdw blurRad="38100" dist="38100" dir="2700000" algn="tl">
                  <a:srgbClr val="000000">
                    <a:alpha val="43137"/>
                  </a:srgbClr>
                </a:outerShdw>
              </a:effectLst>
              <a:latin typeface="+mj-lt"/>
            </a:endParaRPr>
          </a:p>
        </p:txBody>
      </p:sp>
      <p:sp>
        <p:nvSpPr>
          <p:cNvPr id="30723"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smtClean="0">
              <a:solidFill>
                <a:srgbClr val="FFFF00"/>
              </a:solidFill>
              <a:latin typeface="Times New Roman" pitchFamily="18" charset="0"/>
              <a:cs typeface="Times New Roman" pitchFamily="18" charset="0"/>
            </a:endParaRPr>
          </a:p>
        </p:txBody>
      </p:sp>
      <p:sp>
        <p:nvSpPr>
          <p:cNvPr id="30724"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465"/>
            <a:ext cx="9144000" cy="5134570"/>
          </a:xfrm>
          <a:prstGeom prst="rect">
            <a:avLst/>
          </a:prstGeom>
        </p:spPr>
      </p:pic>
    </p:spTree>
    <p:extLst>
      <p:ext uri="{BB962C8B-B14F-4D97-AF65-F5344CB8AC3E}">
        <p14:creationId xmlns:p14="http://schemas.microsoft.com/office/powerpoint/2010/main" val="309810114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685800" y="1598613"/>
            <a:ext cx="7772400" cy="1101725"/>
          </a:xfrm>
        </p:spPr>
        <p:txBody>
          <a:bodyPr/>
          <a:lstStyle/>
          <a:p>
            <a:pPr eaLnBrk="1" hangingPunct="1"/>
            <a:r>
              <a:rPr lang="en-US" smtClean="0">
                <a:effectLst>
                  <a:outerShdw blurRad="38100" dist="38100" dir="2700000" algn="tl">
                    <a:srgbClr val="000000">
                      <a:alpha val="43137"/>
                    </a:srgbClr>
                  </a:outerShdw>
                </a:effectLst>
                <a:latin typeface="+mj-lt"/>
              </a:rPr>
              <a:t/>
            </a:r>
            <a:br>
              <a:rPr lang="en-US" smtClean="0">
                <a:effectLst>
                  <a:outerShdw blurRad="38100" dist="38100" dir="2700000" algn="tl">
                    <a:srgbClr val="000000">
                      <a:alpha val="43137"/>
                    </a:srgbClr>
                  </a:outerShdw>
                </a:effectLst>
                <a:latin typeface="+mj-lt"/>
              </a:rPr>
            </a:br>
            <a:endParaRPr lang="en-US" smtClean="0">
              <a:effectLst>
                <a:outerShdw blurRad="38100" dist="38100" dir="2700000" algn="tl">
                  <a:srgbClr val="000000">
                    <a:alpha val="43137"/>
                  </a:srgbClr>
                </a:outerShdw>
              </a:effectLst>
              <a:latin typeface="+mj-lt"/>
            </a:endParaRPr>
          </a:p>
        </p:txBody>
      </p:sp>
      <p:sp>
        <p:nvSpPr>
          <p:cNvPr id="18435"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smtClean="0">
              <a:solidFill>
                <a:srgbClr val="FFFF00"/>
              </a:solidFill>
              <a:latin typeface="Times New Roman" pitchFamily="18" charset="0"/>
              <a:cs typeface="Times New Roman" pitchFamily="18" charset="0"/>
            </a:endParaRPr>
          </a:p>
        </p:txBody>
      </p:sp>
      <p:sp>
        <p:nvSpPr>
          <p:cNvPr id="1843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355702732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ctrTitle"/>
          </p:nvPr>
        </p:nvSpPr>
        <p:spPr>
          <a:xfrm>
            <a:off x="685800" y="1598613"/>
            <a:ext cx="7772400" cy="1101725"/>
          </a:xfrm>
        </p:spPr>
        <p:txBody>
          <a:bodyPr/>
          <a:lstStyle/>
          <a:p>
            <a:pPr eaLnBrk="1" hangingPunct="1"/>
            <a:r>
              <a:rPr lang="en-US" smtClean="0">
                <a:effectLst>
                  <a:outerShdw blurRad="38100" dist="38100" dir="2700000" algn="tl">
                    <a:srgbClr val="000000">
                      <a:alpha val="43137"/>
                    </a:srgbClr>
                  </a:outerShdw>
                </a:effectLst>
                <a:latin typeface="+mj-lt"/>
              </a:rPr>
              <a:t/>
            </a:r>
            <a:br>
              <a:rPr lang="en-US" smtClean="0">
                <a:effectLst>
                  <a:outerShdw blurRad="38100" dist="38100" dir="2700000" algn="tl">
                    <a:srgbClr val="000000">
                      <a:alpha val="43137"/>
                    </a:srgbClr>
                  </a:outerShdw>
                </a:effectLst>
                <a:latin typeface="+mj-lt"/>
              </a:rPr>
            </a:br>
            <a:endParaRPr lang="en-US" smtClean="0">
              <a:effectLst>
                <a:outerShdw blurRad="38100" dist="38100" dir="2700000" algn="tl">
                  <a:srgbClr val="000000">
                    <a:alpha val="43137"/>
                  </a:srgbClr>
                </a:outerShdw>
              </a:effectLst>
              <a:latin typeface="+mj-lt"/>
            </a:endParaRPr>
          </a:p>
        </p:txBody>
      </p:sp>
      <p:sp>
        <p:nvSpPr>
          <p:cNvPr id="39939" name="Rectangle 3"/>
          <p:cNvSpPr>
            <a:spLocks noGrp="1" noChangeArrowheads="1"/>
          </p:cNvSpPr>
          <p:nvPr>
            <p:ph type="subTitle" idx="1"/>
          </p:nvPr>
        </p:nvSpPr>
        <p:spPr>
          <a:xfrm>
            <a:off x="0" y="201613"/>
            <a:ext cx="9144000" cy="5143500"/>
          </a:xfrm>
        </p:spPr>
        <p:txBody>
          <a:bodyPr/>
          <a:lstStyle/>
          <a:p>
            <a:pPr eaLnBrk="1" hangingPunct="1">
              <a:spcBef>
                <a:spcPct val="0"/>
              </a:spcBef>
            </a:pPr>
            <a:endParaRPr lang="en-US" sz="1400" b="1" smtClean="0">
              <a:solidFill>
                <a:srgbClr val="003300"/>
              </a:solidFill>
              <a:effectLst>
                <a:outerShdw blurRad="38100" dist="38100" dir="2700000" algn="tl">
                  <a:srgbClr val="000000">
                    <a:alpha val="43137"/>
                  </a:srgbClr>
                </a:outerShdw>
              </a:effectLst>
              <a:latin typeface="+mj-lt"/>
              <a:cs typeface="Tahoma" pitchFamily="34" charset="0"/>
            </a:endParaRPr>
          </a:p>
          <a:p>
            <a:pPr eaLnBrk="1" hangingPunct="1">
              <a:spcBef>
                <a:spcPct val="0"/>
              </a:spcBef>
            </a:pPr>
            <a:r>
              <a:rPr lang="en-US" sz="6600" b="1" smtClean="0">
                <a:solidFill>
                  <a:srgbClr val="003300"/>
                </a:solidFill>
                <a:effectLst>
                  <a:outerShdw blurRad="38100" dist="38100" dir="2700000" algn="tl">
                    <a:srgbClr val="000000">
                      <a:alpha val="43137"/>
                    </a:srgbClr>
                  </a:outerShdw>
                </a:effectLst>
                <a:latin typeface="+mj-lt"/>
                <a:cs typeface="Tahoma" pitchFamily="34" charset="0"/>
              </a:rPr>
              <a:t>Thứ Sáu</a:t>
            </a:r>
          </a:p>
          <a:p>
            <a:pPr eaLnBrk="1" hangingPunct="1">
              <a:spcBef>
                <a:spcPct val="0"/>
              </a:spcBef>
            </a:pPr>
            <a:r>
              <a:rPr lang="en-US" sz="7200" b="1" smtClean="0">
                <a:solidFill>
                  <a:srgbClr val="003300"/>
                </a:solidFill>
                <a:effectLst>
                  <a:outerShdw blurRad="38100" dist="38100" dir="2700000" algn="tl">
                    <a:srgbClr val="000000">
                      <a:alpha val="43137"/>
                    </a:srgbClr>
                  </a:outerShdw>
                </a:effectLst>
                <a:latin typeface="+mj-lt"/>
                <a:cs typeface="Tahoma" pitchFamily="34" charset="0"/>
              </a:rPr>
              <a:t> </a:t>
            </a:r>
            <a:r>
              <a:rPr lang="en-US" sz="6600" b="1" smtClean="0">
                <a:solidFill>
                  <a:srgbClr val="003300"/>
                </a:solidFill>
                <a:effectLst>
                  <a:outerShdw blurRad="38100" dist="38100" dir="2700000" algn="tl">
                    <a:srgbClr val="000000">
                      <a:alpha val="43137"/>
                    </a:srgbClr>
                  </a:outerShdw>
                </a:effectLst>
                <a:latin typeface="+mj-lt"/>
                <a:cs typeface="Tahoma" pitchFamily="34" charset="0"/>
              </a:rPr>
              <a:t>Sau Chúa nhật XVII thường niên</a:t>
            </a:r>
            <a:endParaRPr lang="en-US" sz="4800" b="1" i="1" smtClean="0">
              <a:solidFill>
                <a:srgbClr val="003300"/>
              </a:solidFill>
              <a:effectLst>
                <a:outerShdw blurRad="38100" dist="38100" dir="2700000" algn="tl">
                  <a:srgbClr val="000000">
                    <a:alpha val="43137"/>
                  </a:srgbClr>
                </a:outerShdw>
              </a:effectLst>
              <a:latin typeface="+mj-lt"/>
              <a:cs typeface="Tahoma" pitchFamily="34" charset="0"/>
            </a:endParaRPr>
          </a:p>
        </p:txBody>
      </p:sp>
      <p:sp>
        <p:nvSpPr>
          <p:cNvPr id="3994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  </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ctrTitle"/>
          </p:nvPr>
        </p:nvSpPr>
        <p:spPr>
          <a:xfrm>
            <a:off x="685800" y="1598613"/>
            <a:ext cx="7772400" cy="1101725"/>
          </a:xfrm>
        </p:spPr>
        <p:txBody>
          <a:bodyPr/>
          <a:lstStyle/>
          <a:p>
            <a:pPr eaLnBrk="1" hangingPunct="1"/>
            <a:r>
              <a:rPr lang="en-US" smtClean="0">
                <a:effectLst>
                  <a:outerShdw blurRad="38100" dist="38100" dir="2700000" algn="tl">
                    <a:srgbClr val="000000">
                      <a:alpha val="43137"/>
                    </a:srgbClr>
                  </a:outerShdw>
                </a:effectLst>
                <a:latin typeface="+mj-lt"/>
              </a:rPr>
              <a:t/>
            </a:r>
            <a:br>
              <a:rPr lang="en-US" smtClean="0">
                <a:effectLst>
                  <a:outerShdw blurRad="38100" dist="38100" dir="2700000" algn="tl">
                    <a:srgbClr val="000000">
                      <a:alpha val="43137"/>
                    </a:srgbClr>
                  </a:outerShdw>
                </a:effectLst>
                <a:latin typeface="+mj-lt"/>
              </a:rPr>
            </a:br>
            <a:endParaRPr lang="en-US" smtClean="0">
              <a:effectLst>
                <a:outerShdw blurRad="38100" dist="38100" dir="2700000" algn="tl">
                  <a:srgbClr val="000000">
                    <a:alpha val="43137"/>
                  </a:srgbClr>
                </a:outerShdw>
              </a:effectLst>
              <a:latin typeface="+mj-lt"/>
            </a:endParaRPr>
          </a:p>
        </p:txBody>
      </p:sp>
      <p:sp>
        <p:nvSpPr>
          <p:cNvPr id="40963"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smtClean="0">
              <a:solidFill>
                <a:srgbClr val="FFFF00"/>
              </a:solidFill>
              <a:latin typeface="Times New Roman" pitchFamily="18" charset="0"/>
              <a:cs typeface="Times New Roman" pitchFamily="18" charset="0"/>
            </a:endParaRPr>
          </a:p>
        </p:txBody>
      </p:sp>
      <p:sp>
        <p:nvSpPr>
          <p:cNvPr id="40964"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86"/>
            <a:ext cx="9144000" cy="5138928"/>
          </a:xfrm>
          <a:prstGeom prst="rect">
            <a:avLst/>
          </a:prstGeom>
        </p:spPr>
      </p:pic>
    </p:spTree>
    <p:extLst>
      <p:ext uri="{BB962C8B-B14F-4D97-AF65-F5344CB8AC3E}">
        <p14:creationId xmlns:p14="http://schemas.microsoft.com/office/powerpoint/2010/main" val="274804426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1598613"/>
            <a:ext cx="7772400" cy="1101725"/>
          </a:xfrm>
        </p:spPr>
        <p:txBody>
          <a:bodyPr/>
          <a:lstStyle/>
          <a:p>
            <a:pPr eaLnBrk="1" hangingPunct="1"/>
            <a:r>
              <a:rPr lang="en-US" smtClean="0">
                <a:effectLst>
                  <a:outerShdw blurRad="38100" dist="38100" dir="2700000" algn="tl">
                    <a:srgbClr val="000000">
                      <a:alpha val="43137"/>
                    </a:srgbClr>
                  </a:outerShdw>
                </a:effectLst>
                <a:latin typeface="+mj-lt"/>
              </a:rPr>
              <a:t/>
            </a:r>
            <a:br>
              <a:rPr lang="en-US" smtClean="0">
                <a:effectLst>
                  <a:outerShdw blurRad="38100" dist="38100" dir="2700000" algn="tl">
                    <a:srgbClr val="000000">
                      <a:alpha val="43137"/>
                    </a:srgbClr>
                  </a:outerShdw>
                </a:effectLst>
                <a:latin typeface="+mj-lt"/>
              </a:rPr>
            </a:br>
            <a:endParaRPr lang="en-US" smtClean="0">
              <a:effectLst>
                <a:outerShdw blurRad="38100" dist="38100" dir="2700000" algn="tl">
                  <a:srgbClr val="000000">
                    <a:alpha val="43137"/>
                  </a:srgbClr>
                </a:outerShdw>
              </a:effectLst>
              <a:latin typeface="+mj-lt"/>
            </a:endParaRPr>
          </a:p>
        </p:txBody>
      </p:sp>
      <p:sp>
        <p:nvSpPr>
          <p:cNvPr id="2051"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smtClean="0">
              <a:solidFill>
                <a:srgbClr val="FFFF00"/>
              </a:solidFill>
              <a:latin typeface="Times New Roman" pitchFamily="18" charset="0"/>
              <a:cs typeface="Times New Roman" pitchFamily="18" charset="0"/>
            </a:endParaRPr>
          </a:p>
        </p:txBody>
      </p:sp>
      <p:sp>
        <p:nvSpPr>
          <p:cNvPr id="2052"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
        <p:nvSpPr>
          <p:cNvPr id="2053" name="Rectangle 1"/>
          <p:cNvSpPr>
            <a:spLocks noChangeArrowheads="1"/>
          </p:cNvSpPr>
          <p:nvPr/>
        </p:nvSpPr>
        <p:spPr bwMode="auto">
          <a:xfrm>
            <a:off x="3381375" y="2387600"/>
            <a:ext cx="23812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nn-NO">
                <a:solidFill>
                  <a:srgbClr val="000000"/>
                </a:solidFill>
              </a:rPr>
              <a:t>DAP CA CN XVI TNA</a:t>
            </a:r>
            <a:endParaRPr lang="en-US">
              <a:solidFill>
                <a:srgbClr val="000000"/>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Rectangle 2"/>
          <p:cNvSpPr/>
          <p:nvPr/>
        </p:nvSpPr>
        <p:spPr>
          <a:xfrm>
            <a:off x="304800" y="385763"/>
            <a:ext cx="7239000" cy="1569660"/>
          </a:xfrm>
          <a:prstGeom prst="rect">
            <a:avLst/>
          </a:prstGeom>
        </p:spPr>
        <p:txBody>
          <a:bodyPr wrap="square">
            <a:spAutoFit/>
          </a:bodyPr>
          <a:lstStyle/>
          <a:p>
            <a:r>
              <a:rPr lang="en-US" sz="3200" smtClean="0">
                <a:solidFill>
                  <a:srgbClr val="FFFF00"/>
                </a:solidFill>
                <a:latin typeface="UTM American Sans"/>
              </a:rPr>
              <a:t>Thánh vịnh 80</a:t>
            </a:r>
            <a:r>
              <a:rPr lang="vi-VN" sz="3200" smtClean="0">
                <a:solidFill>
                  <a:srgbClr val="FFFF00"/>
                </a:solidFill>
                <a:latin typeface="+mj-lt"/>
              </a:rPr>
              <a:t>:</a:t>
            </a:r>
            <a:endParaRPr lang="vi-VN" sz="3200">
              <a:solidFill>
                <a:srgbClr val="FFFF00"/>
              </a:solidFill>
              <a:latin typeface="+mj-lt"/>
            </a:endParaRPr>
          </a:p>
          <a:p>
            <a:r>
              <a:rPr lang="vi-VN" sz="3200">
                <a:solidFill>
                  <a:srgbClr val="FFFF00"/>
                </a:solidFill>
                <a:latin typeface="+mj-lt"/>
              </a:rPr>
              <a:t>Reo lên mừng Thiên Chúa, Đấng trợ lực chúng ta.</a:t>
            </a:r>
          </a:p>
        </p:txBody>
      </p:sp>
    </p:spTree>
    <p:extLst>
      <p:ext uri="{BB962C8B-B14F-4D97-AF65-F5344CB8AC3E}">
        <p14:creationId xmlns:p14="http://schemas.microsoft.com/office/powerpoint/2010/main" val="307824694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ctrTitle"/>
          </p:nvPr>
        </p:nvSpPr>
        <p:spPr>
          <a:xfrm>
            <a:off x="685800" y="1598613"/>
            <a:ext cx="7772400" cy="1101725"/>
          </a:xfrm>
        </p:spPr>
        <p:txBody>
          <a:bodyPr/>
          <a:lstStyle/>
          <a:p>
            <a:pPr eaLnBrk="1" hangingPunct="1"/>
            <a:r>
              <a:rPr lang="en-US" smtClean="0">
                <a:effectLst>
                  <a:outerShdw blurRad="38100" dist="38100" dir="2700000" algn="tl">
                    <a:srgbClr val="000000">
                      <a:alpha val="43137"/>
                    </a:srgbClr>
                  </a:outerShdw>
                </a:effectLst>
                <a:latin typeface="+mj-lt"/>
              </a:rPr>
              <a:t/>
            </a:r>
            <a:br>
              <a:rPr lang="en-US" smtClean="0">
                <a:effectLst>
                  <a:outerShdw blurRad="38100" dist="38100" dir="2700000" algn="tl">
                    <a:srgbClr val="000000">
                      <a:alpha val="43137"/>
                    </a:srgbClr>
                  </a:outerShdw>
                </a:effectLst>
                <a:latin typeface="+mj-lt"/>
              </a:rPr>
            </a:br>
            <a:endParaRPr lang="en-US" smtClean="0">
              <a:effectLst>
                <a:outerShdw blurRad="38100" dist="38100" dir="2700000" algn="tl">
                  <a:srgbClr val="000000">
                    <a:alpha val="43137"/>
                  </a:srgbClr>
                </a:outerShdw>
              </a:effectLst>
              <a:latin typeface="+mj-lt"/>
            </a:endParaRPr>
          </a:p>
        </p:txBody>
      </p:sp>
      <p:sp>
        <p:nvSpPr>
          <p:cNvPr id="41987" name="Rectangle 3"/>
          <p:cNvSpPr>
            <a:spLocks noGrp="1" noChangeArrowheads="1"/>
          </p:cNvSpPr>
          <p:nvPr>
            <p:ph type="subTitle" idx="1"/>
          </p:nvPr>
        </p:nvSpPr>
        <p:spPr>
          <a:xfrm>
            <a:off x="0" y="0"/>
            <a:ext cx="9144000" cy="5143500"/>
          </a:xfrm>
        </p:spPr>
        <p:txBody>
          <a:bodyPr/>
          <a:lstStyle/>
          <a:p>
            <a:pPr algn="just" eaLnBrk="1" hangingPunct="1">
              <a:lnSpc>
                <a:spcPct val="105000"/>
              </a:lnSpc>
            </a:pPr>
            <a:r>
              <a:rPr lang="en-US" sz="6600" b="1" u="sng" smtClean="0">
                <a:solidFill>
                  <a:srgbClr val="C00000"/>
                </a:solidFill>
                <a:effectLst>
                  <a:outerShdw blurRad="38100" dist="38100" dir="2700000" algn="tl">
                    <a:srgbClr val="000000">
                      <a:alpha val="43137"/>
                    </a:srgbClr>
                  </a:outerShdw>
                </a:effectLst>
                <a:latin typeface="+mj-lt"/>
                <a:cs typeface="Times New Roman" pitchFamily="18" charset="0"/>
              </a:rPr>
              <a:t>Đáp ca:</a:t>
            </a:r>
            <a:r>
              <a:rPr lang="en-US" sz="6600" b="1" smtClean="0">
                <a:solidFill>
                  <a:srgbClr val="FFFF00"/>
                </a:solidFill>
                <a:effectLst>
                  <a:outerShdw blurRad="38100" dist="38100" dir="2700000" algn="tl">
                    <a:srgbClr val="000000">
                      <a:alpha val="43137"/>
                    </a:srgbClr>
                  </a:outerShdw>
                </a:effectLst>
                <a:latin typeface="+mj-lt"/>
                <a:cs typeface="Times New Roman" pitchFamily="18" charset="0"/>
              </a:rPr>
              <a:t> </a:t>
            </a:r>
            <a:r>
              <a:rPr lang="en-US" sz="8000" b="1" smtClean="0">
                <a:solidFill>
                  <a:srgbClr val="003300"/>
                </a:solidFill>
                <a:effectLst>
                  <a:outerShdw blurRad="38100" dist="38100" dir="2700000" algn="tl">
                    <a:srgbClr val="000000">
                      <a:alpha val="43137"/>
                    </a:srgbClr>
                  </a:outerShdw>
                </a:effectLst>
                <a:latin typeface="+mj-lt"/>
                <a:cs typeface="Times New Roman" pitchFamily="18" charset="0"/>
              </a:rPr>
              <a:t>Reo lên mừng Thiên Chúa, Đấng trợ lực chúng ta.</a:t>
            </a:r>
          </a:p>
        </p:txBody>
      </p:sp>
      <p:sp>
        <p:nvSpPr>
          <p:cNvPr id="41988"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  </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ctrTitle"/>
          </p:nvPr>
        </p:nvSpPr>
        <p:spPr>
          <a:xfrm>
            <a:off x="685800" y="1598613"/>
            <a:ext cx="7772400" cy="1101725"/>
          </a:xfrm>
        </p:spPr>
        <p:txBody>
          <a:bodyPr/>
          <a:lstStyle/>
          <a:p>
            <a:pPr eaLnBrk="1" hangingPunct="1"/>
            <a:r>
              <a:rPr lang="en-US" smtClean="0">
                <a:effectLst>
                  <a:outerShdw blurRad="38100" dist="38100" dir="2700000" algn="tl">
                    <a:srgbClr val="000000">
                      <a:alpha val="43137"/>
                    </a:srgbClr>
                  </a:outerShdw>
                </a:effectLst>
                <a:latin typeface="+mj-lt"/>
              </a:rPr>
              <a:t/>
            </a:r>
            <a:br>
              <a:rPr lang="en-US" smtClean="0">
                <a:effectLst>
                  <a:outerShdw blurRad="38100" dist="38100" dir="2700000" algn="tl">
                    <a:srgbClr val="000000">
                      <a:alpha val="43137"/>
                    </a:srgbClr>
                  </a:outerShdw>
                </a:effectLst>
                <a:latin typeface="+mj-lt"/>
              </a:rPr>
            </a:br>
            <a:endParaRPr lang="en-US" smtClean="0">
              <a:effectLst>
                <a:outerShdw blurRad="38100" dist="38100" dir="2700000" algn="tl">
                  <a:srgbClr val="000000">
                    <a:alpha val="43137"/>
                  </a:srgbClr>
                </a:outerShdw>
              </a:effectLst>
              <a:latin typeface="+mj-lt"/>
            </a:endParaRPr>
          </a:p>
        </p:txBody>
      </p:sp>
      <p:sp>
        <p:nvSpPr>
          <p:cNvPr id="43011" name="Rectangle 3"/>
          <p:cNvSpPr>
            <a:spLocks noGrp="1" noChangeArrowheads="1"/>
          </p:cNvSpPr>
          <p:nvPr>
            <p:ph type="subTitle" idx="1"/>
          </p:nvPr>
        </p:nvSpPr>
        <p:spPr>
          <a:xfrm>
            <a:off x="0" y="0"/>
            <a:ext cx="9144000" cy="5143500"/>
          </a:xfrm>
        </p:spPr>
        <p:txBody>
          <a:bodyPr/>
          <a:lstStyle/>
          <a:p>
            <a:pPr algn="just" eaLnBrk="1" hangingPunct="1">
              <a:lnSpc>
                <a:spcPct val="105000"/>
              </a:lnSpc>
            </a:pPr>
            <a:r>
              <a:rPr lang="en-US" b="1" u="sng" smtClean="0">
                <a:solidFill>
                  <a:srgbClr val="C00000"/>
                </a:solidFill>
                <a:effectLst>
                  <a:outerShdw blurRad="38100" dist="38100" dir="2700000" algn="tl">
                    <a:srgbClr val="000000">
                      <a:alpha val="43137"/>
                    </a:srgbClr>
                  </a:outerShdw>
                </a:effectLst>
                <a:latin typeface="+mj-lt"/>
                <a:cs typeface="Times New Roman" pitchFamily="18" charset="0"/>
              </a:rPr>
              <a:t>Alleluia-alleluia:</a:t>
            </a:r>
            <a:r>
              <a:rPr lang="en-US" sz="4000" b="1" smtClean="0">
                <a:solidFill>
                  <a:srgbClr val="C00000"/>
                </a:solidFill>
                <a:effectLst>
                  <a:outerShdw blurRad="38100" dist="38100" dir="2700000" algn="tl">
                    <a:srgbClr val="000000">
                      <a:alpha val="43137"/>
                    </a:srgbClr>
                  </a:outerShdw>
                </a:effectLst>
                <a:latin typeface="+mj-lt"/>
                <a:cs typeface="Times New Roman" pitchFamily="18" charset="0"/>
              </a:rPr>
              <a:t> </a:t>
            </a:r>
          </a:p>
          <a:p>
            <a:pPr algn="just" eaLnBrk="1" hangingPunct="1"/>
            <a:r>
              <a:rPr lang="en-US" sz="5400" b="1" smtClean="0">
                <a:solidFill>
                  <a:srgbClr val="003300"/>
                </a:solidFill>
                <a:effectLst>
                  <a:outerShdw blurRad="38100" dist="38100" dir="2700000" algn="tl">
                    <a:srgbClr val="000000">
                      <a:alpha val="43137"/>
                    </a:srgbClr>
                  </a:outerShdw>
                </a:effectLst>
                <a:latin typeface="+mj-lt"/>
                <a:cs typeface="Times New Roman" pitchFamily="18" charset="0"/>
              </a:rPr>
              <a:t>Lời Chúa vẫn tồn tại đến muôn thuở muôn đời. Đó chính là Lời đã được loan báo cho anh em như một Tin Mừng .</a:t>
            </a:r>
            <a:r>
              <a:rPr lang="en-US" sz="5400" b="1"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5400" b="1" u="sng" smtClean="0">
                <a:solidFill>
                  <a:srgbClr val="C00000"/>
                </a:solidFill>
                <a:effectLst>
                  <a:outerShdw blurRad="38100" dist="38100" dir="2700000" algn="tl">
                    <a:srgbClr val="000000">
                      <a:alpha val="43137"/>
                    </a:srgbClr>
                  </a:outerShdw>
                </a:effectLst>
                <a:latin typeface="+mj-lt"/>
                <a:cs typeface="Times New Roman" pitchFamily="18" charset="0"/>
              </a:rPr>
              <a:t>Alleluia</a:t>
            </a:r>
          </a:p>
        </p:txBody>
      </p:sp>
      <p:sp>
        <p:nvSpPr>
          <p:cNvPr id="43012"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5400" b="0">
                <a:solidFill>
                  <a:schemeClr val="bg1"/>
                </a:solidFill>
                <a:effectLst/>
                <a:latin typeface="+mj-lt"/>
              </a:rPr>
              <a:t>để các ngài cùng nhau tìm hiểu những điều đẹp ý</a:t>
            </a:r>
            <a:r>
              <a:rPr lang="en-US" sz="5400" b="0">
                <a:solidFill>
                  <a:schemeClr val="bg1"/>
                </a:solidFill>
                <a:effectLst/>
                <a:latin typeface="+mj-lt"/>
              </a:rPr>
              <a:t> </a:t>
            </a:r>
            <a:r>
              <a:rPr lang="vi-VN" sz="5400" b="0">
                <a:solidFill>
                  <a:schemeClr val="bg1"/>
                </a:solidFill>
                <a:effectLst/>
                <a:latin typeface="+mj-lt"/>
              </a:rPr>
              <a:t>Chúa, và hướng dẫn đoàn Dân Chúa thực thi những điều Chúa truyền dạy</a:t>
            </a:r>
            <a:r>
              <a:rPr lang="en-US" sz="5400" b="0">
                <a:solidFill>
                  <a:schemeClr val="bg1"/>
                </a:solidFill>
                <a:effectLst/>
                <a:latin typeface="+mj-lt"/>
              </a:rPr>
              <a:t>.</a:t>
            </a:r>
          </a:p>
        </p:txBody>
      </p:sp>
    </p:spTree>
    <p:extLst>
      <p:ext uri="{BB962C8B-B14F-4D97-AF65-F5344CB8AC3E}">
        <p14:creationId xmlns:p14="http://schemas.microsoft.com/office/powerpoint/2010/main" val="1579922675"/>
      </p:ext>
    </p:extLst>
  </p:cSld>
  <p:clrMapOvr>
    <a:masterClrMapping/>
  </p:clrMapOvr>
  <p:transition spd="slow" advClick="0"/>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ctrTitle"/>
          </p:nvPr>
        </p:nvSpPr>
        <p:spPr>
          <a:xfrm>
            <a:off x="685800" y="1598613"/>
            <a:ext cx="7772400" cy="1101725"/>
          </a:xfrm>
        </p:spPr>
        <p:txBody>
          <a:bodyPr/>
          <a:lstStyle/>
          <a:p>
            <a:pPr eaLnBrk="1" hangingPunct="1"/>
            <a:r>
              <a:rPr lang="en-US" smtClean="0">
                <a:effectLst>
                  <a:outerShdw blurRad="38100" dist="38100" dir="2700000" algn="tl">
                    <a:srgbClr val="000000">
                      <a:alpha val="43137"/>
                    </a:srgbClr>
                  </a:outerShdw>
                </a:effectLst>
                <a:latin typeface="+mj-lt"/>
              </a:rPr>
              <a:t/>
            </a:r>
            <a:br>
              <a:rPr lang="en-US" smtClean="0">
                <a:effectLst>
                  <a:outerShdw blurRad="38100" dist="38100" dir="2700000" algn="tl">
                    <a:srgbClr val="000000">
                      <a:alpha val="43137"/>
                    </a:srgbClr>
                  </a:outerShdw>
                </a:effectLst>
                <a:latin typeface="+mj-lt"/>
              </a:rPr>
            </a:br>
            <a:endParaRPr lang="en-US" smtClean="0">
              <a:effectLst>
                <a:outerShdw blurRad="38100" dist="38100" dir="2700000" algn="tl">
                  <a:srgbClr val="000000">
                    <a:alpha val="43137"/>
                  </a:srgbClr>
                </a:outerShdw>
              </a:effectLst>
              <a:latin typeface="+mj-lt"/>
            </a:endParaRPr>
          </a:p>
        </p:txBody>
      </p:sp>
      <p:sp>
        <p:nvSpPr>
          <p:cNvPr id="4403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024"/>
            <a:ext cx="9144000" cy="5135451"/>
          </a:xfrm>
          <a:prstGeom prst="rect">
            <a:avLst/>
          </a:prstGeom>
        </p:spPr>
      </p:pic>
    </p:spTree>
    <p:extLst>
      <p:ext uri="{BB962C8B-B14F-4D97-AF65-F5344CB8AC3E}">
        <p14:creationId xmlns:p14="http://schemas.microsoft.com/office/powerpoint/2010/main" val="409128434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685800" y="1598613"/>
            <a:ext cx="7772400" cy="1101725"/>
          </a:xfrm>
        </p:spPr>
        <p:txBody>
          <a:bodyPr/>
          <a:lstStyle/>
          <a:p>
            <a:pPr eaLnBrk="1" hangingPunct="1"/>
            <a:r>
              <a:rPr lang="en-US" smtClean="0">
                <a:effectLst>
                  <a:outerShdw blurRad="38100" dist="38100" dir="2700000" algn="tl">
                    <a:srgbClr val="000000">
                      <a:alpha val="43137"/>
                    </a:srgbClr>
                  </a:outerShdw>
                </a:effectLst>
                <a:latin typeface="+mj-lt"/>
              </a:rPr>
              <a:t/>
            </a:r>
            <a:br>
              <a:rPr lang="en-US" smtClean="0">
                <a:effectLst>
                  <a:outerShdw blurRad="38100" dist="38100" dir="2700000" algn="tl">
                    <a:srgbClr val="000000">
                      <a:alpha val="43137"/>
                    </a:srgbClr>
                  </a:outerShdw>
                </a:effectLst>
                <a:latin typeface="+mj-lt"/>
              </a:rPr>
            </a:br>
            <a:endParaRPr lang="en-US" smtClean="0">
              <a:effectLst>
                <a:outerShdw blurRad="38100" dist="38100" dir="2700000" algn="tl">
                  <a:srgbClr val="000000">
                    <a:alpha val="43137"/>
                  </a:srgbClr>
                </a:outerShdw>
              </a:effectLst>
              <a:latin typeface="+mj-lt"/>
            </a:endParaRPr>
          </a:p>
        </p:txBody>
      </p:sp>
      <p:sp>
        <p:nvSpPr>
          <p:cNvPr id="13315"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smtClean="0">
              <a:solidFill>
                <a:srgbClr val="FFFF00"/>
              </a:solidFill>
              <a:latin typeface="Times New Roman" pitchFamily="18" charset="0"/>
              <a:cs typeface="Times New Roman" pitchFamily="18" charset="0"/>
            </a:endParaRPr>
          </a:p>
        </p:txBody>
      </p:sp>
      <p:sp>
        <p:nvSpPr>
          <p:cNvPr id="1331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08061161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685800" y="1598613"/>
            <a:ext cx="7772400" cy="1101725"/>
          </a:xfrm>
        </p:spPr>
        <p:txBody>
          <a:bodyPr/>
          <a:lstStyle/>
          <a:p>
            <a:pPr eaLnBrk="1" hangingPunct="1"/>
            <a:r>
              <a:rPr lang="en-US" smtClean="0">
                <a:effectLst>
                  <a:outerShdw blurRad="38100" dist="38100" dir="2700000" algn="tl">
                    <a:srgbClr val="000000">
                      <a:alpha val="43137"/>
                    </a:srgbClr>
                  </a:outerShdw>
                </a:effectLst>
                <a:latin typeface="+mj-lt"/>
              </a:rPr>
              <a:t/>
            </a:r>
            <a:br>
              <a:rPr lang="en-US" smtClean="0">
                <a:effectLst>
                  <a:outerShdw blurRad="38100" dist="38100" dir="2700000" algn="tl">
                    <a:srgbClr val="000000">
                      <a:alpha val="43137"/>
                    </a:srgbClr>
                  </a:outerShdw>
                </a:effectLst>
                <a:latin typeface="+mj-lt"/>
              </a:rPr>
            </a:br>
            <a:endParaRPr lang="en-US" smtClean="0">
              <a:effectLst>
                <a:outerShdw blurRad="38100" dist="38100" dir="2700000" algn="tl">
                  <a:srgbClr val="000000">
                    <a:alpha val="43137"/>
                  </a:srgbClr>
                </a:outerShdw>
              </a:effectLst>
              <a:latin typeface="+mj-lt"/>
            </a:endParaRPr>
          </a:p>
        </p:txBody>
      </p:sp>
      <p:sp>
        <p:nvSpPr>
          <p:cNvPr id="13315"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smtClean="0">
              <a:solidFill>
                <a:srgbClr val="FFFF00"/>
              </a:solidFill>
              <a:latin typeface="Times New Roman" pitchFamily="18" charset="0"/>
              <a:cs typeface="Times New Roman" pitchFamily="18" charset="0"/>
            </a:endParaRPr>
          </a:p>
        </p:txBody>
      </p:sp>
      <p:sp>
        <p:nvSpPr>
          <p:cNvPr id="1331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03347699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ctrTitle"/>
          </p:nvPr>
        </p:nvSpPr>
        <p:spPr>
          <a:xfrm>
            <a:off x="685800" y="1598613"/>
            <a:ext cx="7772400" cy="1101725"/>
          </a:xfrm>
        </p:spPr>
        <p:txBody>
          <a:bodyPr/>
          <a:lstStyle/>
          <a:p>
            <a:pPr eaLnBrk="1" hangingPunct="1"/>
            <a:r>
              <a:rPr lang="en-US" smtClean="0">
                <a:effectLst>
                  <a:outerShdw blurRad="38100" dist="38100" dir="2700000" algn="tl">
                    <a:srgbClr val="000000">
                      <a:alpha val="43137"/>
                    </a:srgbClr>
                  </a:outerShdw>
                </a:effectLst>
                <a:latin typeface="+mj-lt"/>
              </a:rPr>
              <a:t/>
            </a:r>
            <a:br>
              <a:rPr lang="en-US" smtClean="0">
                <a:effectLst>
                  <a:outerShdw blurRad="38100" dist="38100" dir="2700000" algn="tl">
                    <a:srgbClr val="000000">
                      <a:alpha val="43137"/>
                    </a:srgbClr>
                  </a:outerShdw>
                </a:effectLst>
                <a:latin typeface="+mj-lt"/>
              </a:rPr>
            </a:br>
            <a:endParaRPr lang="en-US" smtClean="0">
              <a:effectLst>
                <a:outerShdw blurRad="38100" dist="38100" dir="2700000" algn="tl">
                  <a:srgbClr val="000000">
                    <a:alpha val="43137"/>
                  </a:srgbClr>
                </a:outerShdw>
              </a:effectLst>
              <a:latin typeface="+mj-lt"/>
            </a:endParaRPr>
          </a:p>
        </p:txBody>
      </p:sp>
      <p:sp>
        <p:nvSpPr>
          <p:cNvPr id="4403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86401088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ctrTitle"/>
          </p:nvPr>
        </p:nvSpPr>
        <p:spPr>
          <a:xfrm>
            <a:off x="685800" y="1598613"/>
            <a:ext cx="7772400" cy="1101725"/>
          </a:xfrm>
        </p:spPr>
        <p:txBody>
          <a:bodyPr/>
          <a:lstStyle/>
          <a:p>
            <a:pPr eaLnBrk="1" hangingPunct="1"/>
            <a:r>
              <a:rPr lang="en-US" smtClean="0">
                <a:effectLst>
                  <a:outerShdw blurRad="38100" dist="38100" dir="2700000" algn="tl">
                    <a:srgbClr val="000000">
                      <a:alpha val="43137"/>
                    </a:srgbClr>
                  </a:outerShdw>
                </a:effectLst>
                <a:latin typeface="+mj-lt"/>
              </a:rPr>
              <a:t/>
            </a:r>
            <a:br>
              <a:rPr lang="en-US" smtClean="0">
                <a:effectLst>
                  <a:outerShdw blurRad="38100" dist="38100" dir="2700000" algn="tl">
                    <a:srgbClr val="000000">
                      <a:alpha val="43137"/>
                    </a:srgbClr>
                  </a:outerShdw>
                </a:effectLst>
                <a:latin typeface="+mj-lt"/>
              </a:rPr>
            </a:br>
            <a:endParaRPr lang="en-US" smtClean="0">
              <a:effectLst>
                <a:outerShdw blurRad="38100" dist="38100" dir="2700000" algn="tl">
                  <a:srgbClr val="000000">
                    <a:alpha val="43137"/>
                  </a:srgbClr>
                </a:outerShdw>
              </a:effectLst>
              <a:latin typeface="+mj-lt"/>
            </a:endParaRPr>
          </a:p>
        </p:txBody>
      </p:sp>
      <p:sp>
        <p:nvSpPr>
          <p:cNvPr id="40963"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smtClean="0">
              <a:solidFill>
                <a:srgbClr val="FFFF00"/>
              </a:solidFill>
              <a:latin typeface="Times New Roman" pitchFamily="18" charset="0"/>
              <a:cs typeface="Times New Roman" pitchFamily="18" charset="0"/>
            </a:endParaRPr>
          </a:p>
        </p:txBody>
      </p:sp>
      <p:sp>
        <p:nvSpPr>
          <p:cNvPr id="40964"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86"/>
            <a:ext cx="9144000" cy="5138928"/>
          </a:xfrm>
          <a:prstGeom prst="rect">
            <a:avLst/>
          </a:prstGeom>
        </p:spPr>
      </p:pic>
    </p:spTree>
    <p:extLst>
      <p:ext uri="{BB962C8B-B14F-4D97-AF65-F5344CB8AC3E}">
        <p14:creationId xmlns:p14="http://schemas.microsoft.com/office/powerpoint/2010/main" val="72989373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ctrTitle"/>
          </p:nvPr>
        </p:nvSpPr>
        <p:spPr>
          <a:xfrm>
            <a:off x="685800" y="1598613"/>
            <a:ext cx="7772400" cy="1101725"/>
          </a:xfrm>
        </p:spPr>
        <p:txBody>
          <a:bodyPr/>
          <a:lstStyle/>
          <a:p>
            <a:pPr eaLnBrk="1" hangingPunct="1"/>
            <a:r>
              <a:rPr lang="en-US" smtClean="0">
                <a:effectLst>
                  <a:outerShdw blurRad="38100" dist="38100" dir="2700000" algn="tl">
                    <a:srgbClr val="000000">
                      <a:alpha val="43137"/>
                    </a:srgbClr>
                  </a:outerShdw>
                </a:effectLst>
                <a:latin typeface="+mj-lt"/>
              </a:rPr>
              <a:t/>
            </a:r>
            <a:br>
              <a:rPr lang="en-US" smtClean="0">
                <a:effectLst>
                  <a:outerShdw blurRad="38100" dist="38100" dir="2700000" algn="tl">
                    <a:srgbClr val="000000">
                      <a:alpha val="43137"/>
                    </a:srgbClr>
                  </a:outerShdw>
                </a:effectLst>
                <a:latin typeface="+mj-lt"/>
              </a:rPr>
            </a:br>
            <a:endParaRPr lang="en-US" smtClean="0">
              <a:effectLst>
                <a:outerShdw blurRad="38100" dist="38100" dir="2700000" algn="tl">
                  <a:srgbClr val="000000">
                    <a:alpha val="43137"/>
                  </a:srgbClr>
                </a:outerShdw>
              </a:effectLst>
              <a:latin typeface="+mj-lt"/>
            </a:endParaRPr>
          </a:p>
        </p:txBody>
      </p:sp>
      <p:sp>
        <p:nvSpPr>
          <p:cNvPr id="44035" name="Rectangle 3"/>
          <p:cNvSpPr>
            <a:spLocks noGrp="1" noChangeArrowheads="1"/>
          </p:cNvSpPr>
          <p:nvPr>
            <p:ph type="subTitle" idx="1"/>
          </p:nvPr>
        </p:nvSpPr>
        <p:spPr>
          <a:xfrm>
            <a:off x="0" y="0"/>
            <a:ext cx="9144000" cy="5143500"/>
          </a:xfrm>
          <a:solidFill>
            <a:schemeClr val="tx1"/>
          </a:solidFill>
        </p:spPr>
        <p:txBody>
          <a:bodyPr/>
          <a:lstStyle/>
          <a:p>
            <a:pPr algn="just" eaLnBrk="1" hangingPunct="1">
              <a:lnSpc>
                <a:spcPct val="110000"/>
              </a:lnSpc>
            </a:pPr>
            <a:endParaRPr lang="en-US" sz="9600" b="1" u="sng" smtClean="0">
              <a:solidFill>
                <a:srgbClr val="FFFF00"/>
              </a:solidFill>
              <a:latin typeface="Times New Roman" pitchFamily="18" charset="0"/>
              <a:cs typeface="Times New Roman" pitchFamily="18" charset="0"/>
            </a:endParaRPr>
          </a:p>
        </p:txBody>
      </p:sp>
      <p:sp>
        <p:nvSpPr>
          <p:cNvPr id="4403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  </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ctrTitle"/>
          </p:nvPr>
        </p:nvSpPr>
        <p:spPr>
          <a:xfrm>
            <a:off x="685800" y="1598613"/>
            <a:ext cx="7772400" cy="1101725"/>
          </a:xfrm>
        </p:spPr>
        <p:txBody>
          <a:bodyPr/>
          <a:lstStyle/>
          <a:p>
            <a:pPr eaLnBrk="1" hangingPunct="1"/>
            <a:r>
              <a:rPr lang="en-US" smtClean="0">
                <a:effectLst>
                  <a:outerShdw blurRad="38100" dist="38100" dir="2700000" algn="tl">
                    <a:srgbClr val="000000">
                      <a:alpha val="43137"/>
                    </a:srgbClr>
                  </a:outerShdw>
                </a:effectLst>
                <a:latin typeface="+mj-lt"/>
              </a:rPr>
              <a:t/>
            </a:r>
            <a:br>
              <a:rPr lang="en-US" smtClean="0">
                <a:effectLst>
                  <a:outerShdw blurRad="38100" dist="38100" dir="2700000" algn="tl">
                    <a:srgbClr val="000000">
                      <a:alpha val="43137"/>
                    </a:srgbClr>
                  </a:outerShdw>
                </a:effectLst>
                <a:latin typeface="+mj-lt"/>
              </a:rPr>
            </a:br>
            <a:endParaRPr lang="en-US" smtClean="0">
              <a:effectLst>
                <a:outerShdw blurRad="38100" dist="38100" dir="2700000" algn="tl">
                  <a:srgbClr val="000000">
                    <a:alpha val="43137"/>
                  </a:srgbClr>
                </a:outerShdw>
              </a:effectLst>
              <a:latin typeface="+mj-lt"/>
            </a:endParaRPr>
          </a:p>
        </p:txBody>
      </p:sp>
      <p:sp>
        <p:nvSpPr>
          <p:cNvPr id="45059" name="Rectangle 3"/>
          <p:cNvSpPr>
            <a:spLocks noGrp="1" noChangeArrowheads="1"/>
          </p:cNvSpPr>
          <p:nvPr>
            <p:ph type="subTitle" idx="1"/>
          </p:nvPr>
        </p:nvSpPr>
        <p:spPr>
          <a:xfrm>
            <a:off x="0" y="201613"/>
            <a:ext cx="9144000" cy="5143500"/>
          </a:xfrm>
        </p:spPr>
        <p:txBody>
          <a:bodyPr/>
          <a:lstStyle/>
          <a:p>
            <a:pPr eaLnBrk="1" hangingPunct="1">
              <a:lnSpc>
                <a:spcPct val="105000"/>
              </a:lnSpc>
            </a:pPr>
            <a:r>
              <a:rPr lang="en-US" sz="7200" b="1" smtClean="0">
                <a:solidFill>
                  <a:srgbClr val="FFFF00"/>
                </a:solidFill>
                <a:effectLst>
                  <a:outerShdw blurRad="38100" dist="38100" dir="2700000" algn="tl">
                    <a:srgbClr val="000000">
                      <a:alpha val="43137"/>
                    </a:srgbClr>
                  </a:outerShdw>
                </a:effectLst>
                <a:latin typeface="+mj-lt"/>
                <a:cs typeface="Tahoma" pitchFamily="34" charset="0"/>
              </a:rPr>
              <a:t>Thứ Bảy</a:t>
            </a:r>
          </a:p>
          <a:p>
            <a:pPr eaLnBrk="1" hangingPunct="1">
              <a:lnSpc>
                <a:spcPct val="105000"/>
              </a:lnSpc>
            </a:pPr>
            <a:r>
              <a:rPr lang="en-US" sz="6600" b="1" smtClean="0">
                <a:solidFill>
                  <a:srgbClr val="FFFF00"/>
                </a:solidFill>
                <a:effectLst>
                  <a:outerShdw blurRad="38100" dist="38100" dir="2700000" algn="tl">
                    <a:srgbClr val="000000">
                      <a:alpha val="43137"/>
                    </a:srgbClr>
                  </a:outerShdw>
                </a:effectLst>
                <a:latin typeface="+mj-lt"/>
                <a:cs typeface="Tahoma" pitchFamily="34" charset="0"/>
              </a:rPr>
              <a:t>Sau Chúa Nhật XVII</a:t>
            </a:r>
          </a:p>
          <a:p>
            <a:pPr eaLnBrk="1" hangingPunct="1">
              <a:lnSpc>
                <a:spcPct val="105000"/>
              </a:lnSpc>
            </a:pPr>
            <a:r>
              <a:rPr lang="en-US" sz="6600" b="1" smtClean="0">
                <a:solidFill>
                  <a:srgbClr val="FFFF00"/>
                </a:solidFill>
                <a:effectLst>
                  <a:outerShdw blurRad="38100" dist="38100" dir="2700000" algn="tl">
                    <a:srgbClr val="000000">
                      <a:alpha val="43137"/>
                    </a:srgbClr>
                  </a:outerShdw>
                </a:effectLst>
                <a:latin typeface="+mj-lt"/>
                <a:cs typeface="Tahoma" pitchFamily="34" charset="0"/>
              </a:rPr>
              <a:t>Thường niên</a:t>
            </a:r>
          </a:p>
        </p:txBody>
      </p:sp>
      <p:sp>
        <p:nvSpPr>
          <p:cNvPr id="4506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  </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ctrTitle"/>
          </p:nvPr>
        </p:nvSpPr>
        <p:spPr>
          <a:xfrm>
            <a:off x="685800" y="1598613"/>
            <a:ext cx="7772400" cy="1101725"/>
          </a:xfrm>
        </p:spPr>
        <p:txBody>
          <a:bodyPr/>
          <a:lstStyle/>
          <a:p>
            <a:pPr eaLnBrk="1" hangingPunct="1"/>
            <a:r>
              <a:rPr lang="en-US" smtClean="0">
                <a:effectLst>
                  <a:outerShdw blurRad="38100" dist="38100" dir="2700000" algn="tl">
                    <a:srgbClr val="000000">
                      <a:alpha val="43137"/>
                    </a:srgbClr>
                  </a:outerShdw>
                </a:effectLst>
                <a:latin typeface="+mj-lt"/>
              </a:rPr>
              <a:t/>
            </a:r>
            <a:br>
              <a:rPr lang="en-US" smtClean="0">
                <a:effectLst>
                  <a:outerShdw blurRad="38100" dist="38100" dir="2700000" algn="tl">
                    <a:srgbClr val="000000">
                      <a:alpha val="43137"/>
                    </a:srgbClr>
                  </a:outerShdw>
                </a:effectLst>
                <a:latin typeface="+mj-lt"/>
              </a:rPr>
            </a:br>
            <a:endParaRPr lang="en-US" smtClean="0">
              <a:effectLst>
                <a:outerShdw blurRad="38100" dist="38100" dir="2700000" algn="tl">
                  <a:srgbClr val="000000">
                    <a:alpha val="43137"/>
                  </a:srgbClr>
                </a:outerShdw>
              </a:effectLst>
              <a:latin typeface="+mj-lt"/>
            </a:endParaRPr>
          </a:p>
        </p:txBody>
      </p:sp>
      <p:sp>
        <p:nvSpPr>
          <p:cNvPr id="46083" name="Rectangle 3"/>
          <p:cNvSpPr>
            <a:spLocks noGrp="1" noChangeArrowheads="1"/>
          </p:cNvSpPr>
          <p:nvPr>
            <p:ph type="subTitle" idx="1"/>
          </p:nvPr>
        </p:nvSpPr>
        <p:spPr>
          <a:xfrm>
            <a:off x="0" y="0"/>
            <a:ext cx="9144000" cy="5143500"/>
          </a:xfrm>
          <a:solidFill>
            <a:schemeClr val="tx1"/>
          </a:solidFill>
        </p:spPr>
        <p:txBody>
          <a:bodyPr/>
          <a:lstStyle/>
          <a:p>
            <a:pPr algn="just" eaLnBrk="1" hangingPunct="1">
              <a:lnSpc>
                <a:spcPct val="110000"/>
              </a:lnSpc>
            </a:pPr>
            <a:endParaRPr lang="en-US" sz="9600" b="1" u="sng" smtClean="0">
              <a:solidFill>
                <a:srgbClr val="FFFF00"/>
              </a:solidFill>
              <a:latin typeface="Times New Roman" pitchFamily="18" charset="0"/>
              <a:cs typeface="Times New Roman" pitchFamily="18" charset="0"/>
            </a:endParaRPr>
          </a:p>
        </p:txBody>
      </p:sp>
      <p:sp>
        <p:nvSpPr>
          <p:cNvPr id="46084"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  </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213"/>
            <a:ext cx="9144000" cy="5135074"/>
          </a:xfrm>
          <a:prstGeom prst="rect">
            <a:avLst/>
          </a:prstGeom>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1598613"/>
            <a:ext cx="7772400" cy="1101725"/>
          </a:xfrm>
        </p:spPr>
        <p:txBody>
          <a:bodyPr/>
          <a:lstStyle/>
          <a:p>
            <a:pPr eaLnBrk="1" hangingPunct="1"/>
            <a:r>
              <a:rPr lang="en-US" smtClean="0">
                <a:effectLst>
                  <a:outerShdw blurRad="38100" dist="38100" dir="2700000" algn="tl">
                    <a:srgbClr val="000000">
                      <a:alpha val="43137"/>
                    </a:srgbClr>
                  </a:outerShdw>
                </a:effectLst>
                <a:latin typeface="+mj-lt"/>
              </a:rPr>
              <a:t/>
            </a:r>
            <a:br>
              <a:rPr lang="en-US" smtClean="0">
                <a:effectLst>
                  <a:outerShdw blurRad="38100" dist="38100" dir="2700000" algn="tl">
                    <a:srgbClr val="000000">
                      <a:alpha val="43137"/>
                    </a:srgbClr>
                  </a:outerShdw>
                </a:effectLst>
                <a:latin typeface="+mj-lt"/>
              </a:rPr>
            </a:br>
            <a:endParaRPr lang="en-US" smtClean="0">
              <a:effectLst>
                <a:outerShdw blurRad="38100" dist="38100" dir="2700000" algn="tl">
                  <a:srgbClr val="000000">
                    <a:alpha val="43137"/>
                  </a:srgbClr>
                </a:outerShdw>
              </a:effectLst>
              <a:latin typeface="+mj-lt"/>
            </a:endParaRPr>
          </a:p>
        </p:txBody>
      </p:sp>
      <p:sp>
        <p:nvSpPr>
          <p:cNvPr id="2051"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smtClean="0">
              <a:solidFill>
                <a:srgbClr val="FFFF00"/>
              </a:solidFill>
              <a:latin typeface="Times New Roman" pitchFamily="18" charset="0"/>
              <a:cs typeface="Times New Roman" pitchFamily="18" charset="0"/>
            </a:endParaRPr>
          </a:p>
        </p:txBody>
      </p:sp>
      <p:sp>
        <p:nvSpPr>
          <p:cNvPr id="2052"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
        <p:nvSpPr>
          <p:cNvPr id="2053" name="Rectangle 1"/>
          <p:cNvSpPr>
            <a:spLocks noChangeArrowheads="1"/>
          </p:cNvSpPr>
          <p:nvPr/>
        </p:nvSpPr>
        <p:spPr bwMode="auto">
          <a:xfrm>
            <a:off x="3381375" y="2387600"/>
            <a:ext cx="23812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nn-NO">
                <a:solidFill>
                  <a:srgbClr val="000000"/>
                </a:solidFill>
              </a:rPr>
              <a:t>DAP CA CN XVI TNA</a:t>
            </a:r>
            <a:endParaRPr lang="en-US">
              <a:solidFill>
                <a:srgbClr val="000000"/>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Rectangle 2"/>
          <p:cNvSpPr/>
          <p:nvPr/>
        </p:nvSpPr>
        <p:spPr>
          <a:xfrm>
            <a:off x="304800" y="385763"/>
            <a:ext cx="8305800" cy="1569660"/>
          </a:xfrm>
          <a:prstGeom prst="rect">
            <a:avLst/>
          </a:prstGeom>
        </p:spPr>
        <p:txBody>
          <a:bodyPr wrap="square">
            <a:spAutoFit/>
          </a:bodyPr>
          <a:lstStyle/>
          <a:p>
            <a:r>
              <a:rPr lang="en-US" sz="3200" smtClean="0">
                <a:solidFill>
                  <a:srgbClr val="FFFF00"/>
                </a:solidFill>
                <a:latin typeface="UTM American Sans"/>
              </a:rPr>
              <a:t>Thánh vịnh 66</a:t>
            </a:r>
            <a:r>
              <a:rPr lang="vi-VN" sz="3200" smtClean="0">
                <a:solidFill>
                  <a:srgbClr val="FFFF00"/>
                </a:solidFill>
                <a:latin typeface="+mj-lt"/>
              </a:rPr>
              <a:t>:</a:t>
            </a:r>
            <a:endParaRPr lang="vi-VN" sz="3200">
              <a:solidFill>
                <a:srgbClr val="FFFF00"/>
              </a:solidFill>
              <a:latin typeface="+mj-lt"/>
            </a:endParaRPr>
          </a:p>
          <a:p>
            <a:r>
              <a:rPr lang="vi-VN" sz="3200">
                <a:solidFill>
                  <a:srgbClr val="FFFF00"/>
                </a:solidFill>
                <a:latin typeface="+mj-lt"/>
              </a:rPr>
              <a:t>Ước gì chư dân cảm tạ Ngài, lạy Thiên Chúa, chư dân phải đồng thanh cảm tạ Ngài.</a:t>
            </a:r>
          </a:p>
        </p:txBody>
      </p:sp>
    </p:spTree>
    <p:extLst>
      <p:ext uri="{BB962C8B-B14F-4D97-AF65-F5344CB8AC3E}">
        <p14:creationId xmlns:p14="http://schemas.microsoft.com/office/powerpoint/2010/main" val="83046012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ctrTitle"/>
          </p:nvPr>
        </p:nvSpPr>
        <p:spPr>
          <a:xfrm>
            <a:off x="685800" y="1598613"/>
            <a:ext cx="7772400" cy="1101725"/>
          </a:xfrm>
        </p:spPr>
        <p:txBody>
          <a:bodyPr/>
          <a:lstStyle/>
          <a:p>
            <a:pPr eaLnBrk="1" hangingPunct="1"/>
            <a:r>
              <a:rPr lang="en-US" smtClean="0">
                <a:effectLst>
                  <a:outerShdw blurRad="38100" dist="38100" dir="2700000" algn="tl">
                    <a:srgbClr val="000000">
                      <a:alpha val="43137"/>
                    </a:srgbClr>
                  </a:outerShdw>
                </a:effectLst>
                <a:latin typeface="+mj-lt"/>
              </a:rPr>
              <a:t/>
            </a:r>
            <a:br>
              <a:rPr lang="en-US" smtClean="0">
                <a:effectLst>
                  <a:outerShdw blurRad="38100" dist="38100" dir="2700000" algn="tl">
                    <a:srgbClr val="000000">
                      <a:alpha val="43137"/>
                    </a:srgbClr>
                  </a:outerShdw>
                </a:effectLst>
                <a:latin typeface="+mj-lt"/>
              </a:rPr>
            </a:br>
            <a:endParaRPr lang="en-US" smtClean="0">
              <a:effectLst>
                <a:outerShdw blurRad="38100" dist="38100" dir="2700000" algn="tl">
                  <a:srgbClr val="000000">
                    <a:alpha val="43137"/>
                  </a:srgbClr>
                </a:outerShdw>
              </a:effectLst>
              <a:latin typeface="+mj-lt"/>
            </a:endParaRPr>
          </a:p>
        </p:txBody>
      </p:sp>
      <p:sp>
        <p:nvSpPr>
          <p:cNvPr id="47107" name="Rectangle 3"/>
          <p:cNvSpPr>
            <a:spLocks noGrp="1" noChangeArrowheads="1"/>
          </p:cNvSpPr>
          <p:nvPr>
            <p:ph type="subTitle" idx="1"/>
          </p:nvPr>
        </p:nvSpPr>
        <p:spPr>
          <a:xfrm>
            <a:off x="0" y="0"/>
            <a:ext cx="9144000" cy="5143500"/>
          </a:xfrm>
        </p:spPr>
        <p:txBody>
          <a:bodyPr/>
          <a:lstStyle/>
          <a:p>
            <a:pPr algn="just" eaLnBrk="1" hangingPunct="1">
              <a:lnSpc>
                <a:spcPct val="105000"/>
              </a:lnSpc>
            </a:pPr>
            <a:r>
              <a:rPr lang="en-US" sz="6000" b="1" u="sng" smtClean="0">
                <a:solidFill>
                  <a:srgbClr val="FFFF00"/>
                </a:solidFill>
                <a:effectLst>
                  <a:outerShdw blurRad="38100" dist="38100" dir="2700000" algn="tl">
                    <a:srgbClr val="000000">
                      <a:alpha val="43137"/>
                    </a:srgbClr>
                  </a:outerShdw>
                </a:effectLst>
                <a:latin typeface="+mj-lt"/>
                <a:cs typeface="Times New Roman" pitchFamily="18" charset="0"/>
              </a:rPr>
              <a:t>Đáp ca:</a:t>
            </a:r>
            <a:r>
              <a:rPr lang="en-US" sz="6000" b="1" smtClean="0">
                <a:solidFill>
                  <a:srgbClr val="FFFF00"/>
                </a:solidFill>
                <a:effectLst>
                  <a:outerShdw blurRad="38100" dist="38100" dir="2700000" algn="tl">
                    <a:srgbClr val="000000">
                      <a:alpha val="43137"/>
                    </a:srgbClr>
                  </a:outerShdw>
                </a:effectLst>
                <a:latin typeface="+mj-lt"/>
                <a:cs typeface="Times New Roman" pitchFamily="18" charset="0"/>
              </a:rPr>
              <a:t> </a:t>
            </a:r>
            <a:r>
              <a:rPr lang="en-US" sz="6600" b="1" smtClean="0">
                <a:solidFill>
                  <a:schemeClr val="bg1"/>
                </a:solidFill>
                <a:effectLst>
                  <a:outerShdw blurRad="38100" dist="38100" dir="2700000" algn="tl">
                    <a:srgbClr val="000000">
                      <a:alpha val="43137"/>
                    </a:srgbClr>
                  </a:outerShdw>
                </a:effectLst>
                <a:latin typeface="+mj-lt"/>
                <a:cs typeface="Times New Roman" pitchFamily="18" charset="0"/>
              </a:rPr>
              <a:t>Ước gì chư dân cảm tạ Ngài, lạy Thiên Chúa, chư dân phải đồng thanh cảm tạ Ngài.</a:t>
            </a:r>
            <a:endParaRPr lang="en-US" sz="7200" b="1" smtClean="0">
              <a:solidFill>
                <a:srgbClr val="FFFF00"/>
              </a:solidFill>
              <a:effectLst>
                <a:outerShdw blurRad="38100" dist="38100" dir="2700000" algn="tl">
                  <a:srgbClr val="000000">
                    <a:alpha val="43137"/>
                  </a:srgbClr>
                </a:outerShdw>
              </a:effectLst>
              <a:latin typeface="+mj-lt"/>
              <a:cs typeface="Times New Roman" pitchFamily="18" charset="0"/>
            </a:endParaRPr>
          </a:p>
        </p:txBody>
      </p:sp>
      <p:sp>
        <p:nvSpPr>
          <p:cNvPr id="47108"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b="0">
                <a:solidFill>
                  <a:schemeClr val="bg1"/>
                </a:solidFill>
                <a:effectLst/>
                <a:latin typeface="+mj-lt"/>
              </a:rPr>
              <a:t>Các giáo phận Việt Nam chúng con, </a:t>
            </a:r>
            <a:br>
              <a:rPr lang="vi-VN" b="0">
                <a:solidFill>
                  <a:schemeClr val="bg1"/>
                </a:solidFill>
                <a:effectLst/>
                <a:latin typeface="+mj-lt"/>
              </a:rPr>
            </a:br>
            <a:r>
              <a:rPr lang="vi-VN" b="0">
                <a:solidFill>
                  <a:schemeClr val="bg1"/>
                </a:solidFill>
                <a:effectLst/>
                <a:latin typeface="+mj-lt"/>
              </a:rPr>
              <a:t>luôn muốn cùng chung nhịp bước với Hội Thánh hoàn vũ, xin cho chúng con biết đồng cảm với nỗi thao thức của các Mục tử trên toàn thế giới, ngày càng ý thức hơn về tình hiệp thông,</a:t>
            </a:r>
            <a:endParaRPr lang="en-US" b="0">
              <a:solidFill>
                <a:schemeClr val="bg1"/>
              </a:solidFill>
              <a:effectLst/>
              <a:latin typeface="+mj-lt"/>
            </a:endParaRPr>
          </a:p>
        </p:txBody>
      </p:sp>
    </p:spTree>
    <p:extLst>
      <p:ext uri="{BB962C8B-B14F-4D97-AF65-F5344CB8AC3E}">
        <p14:creationId xmlns:p14="http://schemas.microsoft.com/office/powerpoint/2010/main" val="3120134080"/>
      </p:ext>
    </p:extLst>
  </p:cSld>
  <p:clrMapOvr>
    <a:masterClrMapping/>
  </p:clrMapOvr>
  <p:transition spd="slow" advClick="0"/>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ctrTitle"/>
          </p:nvPr>
        </p:nvSpPr>
        <p:spPr>
          <a:xfrm>
            <a:off x="685800" y="1598613"/>
            <a:ext cx="7772400" cy="1101725"/>
          </a:xfrm>
        </p:spPr>
        <p:txBody>
          <a:bodyPr/>
          <a:lstStyle/>
          <a:p>
            <a:pPr eaLnBrk="1" hangingPunct="1"/>
            <a:r>
              <a:rPr lang="en-US" smtClean="0">
                <a:effectLst>
                  <a:outerShdw blurRad="38100" dist="38100" dir="2700000" algn="tl">
                    <a:srgbClr val="000000">
                      <a:alpha val="43137"/>
                    </a:srgbClr>
                  </a:outerShdw>
                </a:effectLst>
                <a:latin typeface="+mj-lt"/>
              </a:rPr>
              <a:t/>
            </a:r>
            <a:br>
              <a:rPr lang="en-US" smtClean="0">
                <a:effectLst>
                  <a:outerShdw blurRad="38100" dist="38100" dir="2700000" algn="tl">
                    <a:srgbClr val="000000">
                      <a:alpha val="43137"/>
                    </a:srgbClr>
                  </a:outerShdw>
                </a:effectLst>
                <a:latin typeface="+mj-lt"/>
              </a:rPr>
            </a:br>
            <a:endParaRPr lang="en-US" smtClean="0">
              <a:effectLst>
                <a:outerShdw blurRad="38100" dist="38100" dir="2700000" algn="tl">
                  <a:srgbClr val="000000">
                    <a:alpha val="43137"/>
                  </a:srgbClr>
                </a:outerShdw>
              </a:effectLst>
              <a:latin typeface="+mj-lt"/>
            </a:endParaRPr>
          </a:p>
        </p:txBody>
      </p:sp>
      <p:sp>
        <p:nvSpPr>
          <p:cNvPr id="48131" name="Rectangle 3"/>
          <p:cNvSpPr>
            <a:spLocks noGrp="1" noChangeArrowheads="1"/>
          </p:cNvSpPr>
          <p:nvPr>
            <p:ph type="subTitle" idx="1"/>
          </p:nvPr>
        </p:nvSpPr>
        <p:spPr>
          <a:xfrm>
            <a:off x="-7938" y="0"/>
            <a:ext cx="9144001" cy="5143500"/>
          </a:xfrm>
        </p:spPr>
        <p:txBody>
          <a:bodyPr/>
          <a:lstStyle/>
          <a:p>
            <a:pPr algn="just" eaLnBrk="1" hangingPunct="1">
              <a:lnSpc>
                <a:spcPct val="105000"/>
              </a:lnSpc>
            </a:pPr>
            <a:r>
              <a:rPr lang="en-US" sz="6600" b="1" u="sng" smtClean="0">
                <a:solidFill>
                  <a:srgbClr val="FFFF00"/>
                </a:solidFill>
                <a:effectLst>
                  <a:outerShdw blurRad="38100" dist="38100" dir="2700000" algn="tl">
                    <a:srgbClr val="000000">
                      <a:alpha val="43137"/>
                    </a:srgbClr>
                  </a:outerShdw>
                </a:effectLst>
                <a:latin typeface="+mj-lt"/>
                <a:cs typeface="Times New Roman" pitchFamily="18" charset="0"/>
              </a:rPr>
              <a:t>Alleluia-alleluia:</a:t>
            </a:r>
            <a:r>
              <a:rPr lang="en-US" sz="6600" b="1" smtClean="0">
                <a:solidFill>
                  <a:srgbClr val="FFFF00"/>
                </a:solidFill>
                <a:effectLst>
                  <a:outerShdw blurRad="38100" dist="38100" dir="2700000" algn="tl">
                    <a:srgbClr val="000000">
                      <a:alpha val="43137"/>
                    </a:srgbClr>
                  </a:outerShdw>
                </a:effectLst>
                <a:latin typeface="+mj-lt"/>
                <a:cs typeface="Times New Roman" pitchFamily="18" charset="0"/>
              </a:rPr>
              <a:t> </a:t>
            </a:r>
            <a:r>
              <a:rPr lang="en-US" sz="6600" b="1" smtClean="0">
                <a:solidFill>
                  <a:schemeClr val="bg1"/>
                </a:solidFill>
                <a:effectLst>
                  <a:outerShdw blurRad="38100" dist="38100" dir="2700000" algn="tl">
                    <a:srgbClr val="000000">
                      <a:alpha val="43137"/>
                    </a:srgbClr>
                  </a:outerShdw>
                </a:effectLst>
                <a:latin typeface="+mj-lt"/>
                <a:cs typeface="Times New Roman" pitchFamily="18" charset="0"/>
              </a:rPr>
              <a:t>Phúc thay ai bị bách hại vì sống công chính, vì Nước Trời là của họ.</a:t>
            </a:r>
            <a:r>
              <a:rPr lang="en-US" sz="6600" b="1" smtClean="0">
                <a:solidFill>
                  <a:srgbClr val="FFFF00"/>
                </a:solidFill>
                <a:effectLst>
                  <a:outerShdw blurRad="38100" dist="38100" dir="2700000" algn="tl">
                    <a:srgbClr val="000000">
                      <a:alpha val="43137"/>
                    </a:srgbClr>
                  </a:outerShdw>
                </a:effectLst>
                <a:latin typeface="+mj-lt"/>
                <a:cs typeface="Times New Roman" pitchFamily="18" charset="0"/>
              </a:rPr>
              <a:t> Alleluia.</a:t>
            </a:r>
            <a:endParaRPr lang="en-US" sz="6600" b="1" u="sng" smtClean="0">
              <a:solidFill>
                <a:srgbClr val="FFFF00"/>
              </a:solidFill>
              <a:effectLst>
                <a:outerShdw blurRad="38100" dist="38100" dir="2700000" algn="tl">
                  <a:srgbClr val="000000">
                    <a:alpha val="43137"/>
                  </a:srgbClr>
                </a:outerShdw>
              </a:effectLst>
              <a:latin typeface="+mj-lt"/>
              <a:cs typeface="Times New Roman" pitchFamily="18" charset="0"/>
            </a:endParaRPr>
          </a:p>
        </p:txBody>
      </p:sp>
      <p:sp>
        <p:nvSpPr>
          <p:cNvPr id="48132"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  </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ctrTitle"/>
          </p:nvPr>
        </p:nvSpPr>
        <p:spPr>
          <a:xfrm>
            <a:off x="685800" y="1598613"/>
            <a:ext cx="7772400" cy="1101725"/>
          </a:xfrm>
        </p:spPr>
        <p:txBody>
          <a:bodyPr/>
          <a:lstStyle/>
          <a:p>
            <a:pPr eaLnBrk="1" hangingPunct="1"/>
            <a:r>
              <a:rPr lang="en-US" smtClean="0">
                <a:effectLst>
                  <a:outerShdw blurRad="38100" dist="38100" dir="2700000" algn="tl">
                    <a:srgbClr val="000000">
                      <a:alpha val="43137"/>
                    </a:srgbClr>
                  </a:outerShdw>
                </a:effectLst>
                <a:latin typeface="+mj-lt"/>
              </a:rPr>
              <a:t/>
            </a:r>
            <a:br>
              <a:rPr lang="en-US" smtClean="0">
                <a:effectLst>
                  <a:outerShdw blurRad="38100" dist="38100" dir="2700000" algn="tl">
                    <a:srgbClr val="000000">
                      <a:alpha val="43137"/>
                    </a:srgbClr>
                  </a:outerShdw>
                </a:effectLst>
                <a:latin typeface="+mj-lt"/>
              </a:rPr>
            </a:br>
            <a:endParaRPr lang="en-US" smtClean="0">
              <a:effectLst>
                <a:outerShdw blurRad="38100" dist="38100" dir="2700000" algn="tl">
                  <a:srgbClr val="000000">
                    <a:alpha val="43137"/>
                  </a:srgbClr>
                </a:outerShdw>
              </a:effectLst>
              <a:latin typeface="+mj-lt"/>
            </a:endParaRPr>
          </a:p>
        </p:txBody>
      </p:sp>
      <p:sp>
        <p:nvSpPr>
          <p:cNvPr id="46083" name="Rectangle 3"/>
          <p:cNvSpPr>
            <a:spLocks noGrp="1" noChangeArrowheads="1"/>
          </p:cNvSpPr>
          <p:nvPr>
            <p:ph type="subTitle" idx="1"/>
          </p:nvPr>
        </p:nvSpPr>
        <p:spPr>
          <a:xfrm>
            <a:off x="0" y="0"/>
            <a:ext cx="9144000" cy="5143500"/>
          </a:xfrm>
          <a:solidFill>
            <a:schemeClr val="tx1"/>
          </a:solidFill>
        </p:spPr>
        <p:txBody>
          <a:bodyPr/>
          <a:lstStyle/>
          <a:p>
            <a:pPr algn="just" eaLnBrk="1" hangingPunct="1">
              <a:lnSpc>
                <a:spcPct val="110000"/>
              </a:lnSpc>
            </a:pPr>
            <a:endParaRPr lang="en-US" sz="9600" b="1" u="sng" smtClean="0">
              <a:solidFill>
                <a:srgbClr val="FFFF00"/>
              </a:solidFill>
              <a:latin typeface="Times New Roman" pitchFamily="18" charset="0"/>
              <a:cs typeface="Times New Roman" pitchFamily="18" charset="0"/>
            </a:endParaRPr>
          </a:p>
        </p:txBody>
      </p:sp>
      <p:sp>
        <p:nvSpPr>
          <p:cNvPr id="46084"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213"/>
            <a:ext cx="9144000" cy="5135074"/>
          </a:xfrm>
          <a:prstGeom prst="rect">
            <a:avLst/>
          </a:prstGeom>
        </p:spPr>
      </p:pic>
    </p:spTree>
    <p:extLst>
      <p:ext uri="{BB962C8B-B14F-4D97-AF65-F5344CB8AC3E}">
        <p14:creationId xmlns:p14="http://schemas.microsoft.com/office/powerpoint/2010/main" val="417493866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ctrTitle"/>
          </p:nvPr>
        </p:nvSpPr>
        <p:spPr>
          <a:xfrm>
            <a:off x="685800" y="1598613"/>
            <a:ext cx="7772400" cy="1101725"/>
          </a:xfrm>
        </p:spPr>
        <p:txBody>
          <a:bodyPr/>
          <a:lstStyle/>
          <a:p>
            <a:pPr eaLnBrk="1" hangingPunct="1"/>
            <a:r>
              <a:rPr lang="en-US" smtClean="0">
                <a:effectLst>
                  <a:outerShdw blurRad="38100" dist="38100" dir="2700000" algn="tl">
                    <a:srgbClr val="000000">
                      <a:alpha val="43137"/>
                    </a:srgbClr>
                  </a:outerShdw>
                </a:effectLst>
                <a:latin typeface="+mj-lt"/>
              </a:rPr>
              <a:t/>
            </a:r>
            <a:br>
              <a:rPr lang="en-US" smtClean="0">
                <a:effectLst>
                  <a:outerShdw blurRad="38100" dist="38100" dir="2700000" algn="tl">
                    <a:srgbClr val="000000">
                      <a:alpha val="43137"/>
                    </a:srgbClr>
                  </a:outerShdw>
                </a:effectLst>
                <a:latin typeface="+mj-lt"/>
              </a:rPr>
            </a:br>
            <a:endParaRPr lang="en-US" smtClean="0">
              <a:effectLst>
                <a:outerShdw blurRad="38100" dist="38100" dir="2700000" algn="tl">
                  <a:srgbClr val="000000">
                    <a:alpha val="43137"/>
                  </a:srgbClr>
                </a:outerShdw>
              </a:effectLst>
              <a:latin typeface="+mj-lt"/>
            </a:endParaRPr>
          </a:p>
        </p:txBody>
      </p:sp>
      <p:sp>
        <p:nvSpPr>
          <p:cNvPr id="28675"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smtClean="0">
              <a:solidFill>
                <a:srgbClr val="FFFF00"/>
              </a:solidFill>
              <a:latin typeface="Times New Roman" pitchFamily="18" charset="0"/>
              <a:cs typeface="Times New Roman" pitchFamily="18" charset="0"/>
            </a:endParaRPr>
          </a:p>
        </p:txBody>
      </p:sp>
      <p:sp>
        <p:nvSpPr>
          <p:cNvPr id="2867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07816491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ctrTitle"/>
          </p:nvPr>
        </p:nvSpPr>
        <p:spPr>
          <a:xfrm>
            <a:off x="685800" y="1598613"/>
            <a:ext cx="7772400" cy="1101725"/>
          </a:xfrm>
        </p:spPr>
        <p:txBody>
          <a:bodyPr/>
          <a:lstStyle/>
          <a:p>
            <a:pPr eaLnBrk="1" hangingPunct="1"/>
            <a:r>
              <a:rPr lang="en-US" smtClean="0">
                <a:effectLst>
                  <a:outerShdw blurRad="38100" dist="38100" dir="2700000" algn="tl">
                    <a:srgbClr val="000000">
                      <a:alpha val="43137"/>
                    </a:srgbClr>
                  </a:outerShdw>
                </a:effectLst>
                <a:latin typeface="+mj-lt"/>
              </a:rPr>
              <a:t/>
            </a:r>
            <a:br>
              <a:rPr lang="en-US" smtClean="0">
                <a:effectLst>
                  <a:outerShdw blurRad="38100" dist="38100" dir="2700000" algn="tl">
                    <a:srgbClr val="000000">
                      <a:alpha val="43137"/>
                    </a:srgbClr>
                  </a:outerShdw>
                </a:effectLst>
                <a:latin typeface="+mj-lt"/>
              </a:rPr>
            </a:br>
            <a:endParaRPr lang="en-US" smtClean="0">
              <a:effectLst>
                <a:outerShdw blurRad="38100" dist="38100" dir="2700000" algn="tl">
                  <a:srgbClr val="000000">
                    <a:alpha val="43137"/>
                  </a:srgbClr>
                </a:outerShdw>
              </a:effectLst>
              <a:latin typeface="+mj-lt"/>
            </a:endParaRPr>
          </a:p>
        </p:txBody>
      </p:sp>
      <p:sp>
        <p:nvSpPr>
          <p:cNvPr id="25603"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smtClean="0">
              <a:solidFill>
                <a:srgbClr val="FFFF00"/>
              </a:solidFill>
              <a:latin typeface="Times New Roman" pitchFamily="18" charset="0"/>
              <a:cs typeface="Times New Roman" pitchFamily="18" charset="0"/>
            </a:endParaRPr>
          </a:p>
        </p:txBody>
      </p:sp>
      <p:sp>
        <p:nvSpPr>
          <p:cNvPr id="25604"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41797516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ctrTitle"/>
          </p:nvPr>
        </p:nvSpPr>
        <p:spPr>
          <a:xfrm>
            <a:off x="685800" y="1598613"/>
            <a:ext cx="7772400" cy="1101725"/>
          </a:xfrm>
        </p:spPr>
        <p:txBody>
          <a:bodyPr/>
          <a:lstStyle/>
          <a:p>
            <a:pPr eaLnBrk="1" hangingPunct="1"/>
            <a:r>
              <a:rPr lang="en-US" smtClean="0">
                <a:effectLst>
                  <a:outerShdw blurRad="38100" dist="38100" dir="2700000" algn="tl">
                    <a:srgbClr val="000000">
                      <a:alpha val="43137"/>
                    </a:srgbClr>
                  </a:outerShdw>
                </a:effectLst>
                <a:latin typeface="+mj-lt"/>
              </a:rPr>
              <a:t/>
            </a:r>
            <a:br>
              <a:rPr lang="en-US" smtClean="0">
                <a:effectLst>
                  <a:outerShdw blurRad="38100" dist="38100" dir="2700000" algn="tl">
                    <a:srgbClr val="000000">
                      <a:alpha val="43137"/>
                    </a:srgbClr>
                  </a:outerShdw>
                </a:effectLst>
                <a:latin typeface="+mj-lt"/>
              </a:rPr>
            </a:br>
            <a:endParaRPr lang="en-US" smtClean="0">
              <a:effectLst>
                <a:outerShdw blurRad="38100" dist="38100" dir="2700000" algn="tl">
                  <a:srgbClr val="000000">
                    <a:alpha val="43137"/>
                  </a:srgbClr>
                </a:outerShdw>
              </a:effectLst>
              <a:latin typeface="+mj-lt"/>
            </a:endParaRPr>
          </a:p>
        </p:txBody>
      </p:sp>
      <p:sp>
        <p:nvSpPr>
          <p:cNvPr id="4403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389717026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ctrTitle"/>
          </p:nvPr>
        </p:nvSpPr>
        <p:spPr>
          <a:xfrm>
            <a:off x="685800" y="1598613"/>
            <a:ext cx="7772400" cy="1101725"/>
          </a:xfrm>
        </p:spPr>
        <p:txBody>
          <a:bodyPr/>
          <a:lstStyle/>
          <a:p>
            <a:pPr eaLnBrk="1" hangingPunct="1"/>
            <a:r>
              <a:rPr lang="en-US" smtClean="0">
                <a:effectLst>
                  <a:outerShdw blurRad="38100" dist="38100" dir="2700000" algn="tl">
                    <a:srgbClr val="000000">
                      <a:alpha val="43137"/>
                    </a:srgbClr>
                  </a:outerShdw>
                </a:effectLst>
                <a:latin typeface="+mj-lt"/>
              </a:rPr>
              <a:t/>
            </a:r>
            <a:br>
              <a:rPr lang="en-US" smtClean="0">
                <a:effectLst>
                  <a:outerShdw blurRad="38100" dist="38100" dir="2700000" algn="tl">
                    <a:srgbClr val="000000">
                      <a:alpha val="43137"/>
                    </a:srgbClr>
                  </a:outerShdw>
                </a:effectLst>
                <a:latin typeface="+mj-lt"/>
              </a:rPr>
            </a:br>
            <a:endParaRPr lang="en-US" smtClean="0">
              <a:effectLst>
                <a:outerShdw blurRad="38100" dist="38100" dir="2700000" algn="tl">
                  <a:srgbClr val="000000">
                    <a:alpha val="43137"/>
                  </a:srgbClr>
                </a:outerShdw>
              </a:effectLst>
              <a:latin typeface="+mj-lt"/>
            </a:endParaRPr>
          </a:p>
        </p:txBody>
      </p:sp>
      <p:sp>
        <p:nvSpPr>
          <p:cNvPr id="46083" name="Rectangle 3"/>
          <p:cNvSpPr>
            <a:spLocks noGrp="1" noChangeArrowheads="1"/>
          </p:cNvSpPr>
          <p:nvPr>
            <p:ph type="subTitle" idx="1"/>
          </p:nvPr>
        </p:nvSpPr>
        <p:spPr>
          <a:xfrm>
            <a:off x="0" y="0"/>
            <a:ext cx="9144000" cy="5143500"/>
          </a:xfrm>
          <a:solidFill>
            <a:schemeClr val="tx1"/>
          </a:solidFill>
        </p:spPr>
        <p:txBody>
          <a:bodyPr/>
          <a:lstStyle/>
          <a:p>
            <a:pPr algn="just" eaLnBrk="1" hangingPunct="1">
              <a:lnSpc>
                <a:spcPct val="110000"/>
              </a:lnSpc>
            </a:pPr>
            <a:endParaRPr lang="en-US" sz="9600" b="1" u="sng" smtClean="0">
              <a:solidFill>
                <a:srgbClr val="FFFF00"/>
              </a:solidFill>
              <a:latin typeface="Times New Roman" pitchFamily="18" charset="0"/>
              <a:cs typeface="Times New Roman" pitchFamily="18" charset="0"/>
            </a:endParaRPr>
          </a:p>
        </p:txBody>
      </p:sp>
      <p:sp>
        <p:nvSpPr>
          <p:cNvPr id="46084"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213"/>
            <a:ext cx="9144000" cy="5135074"/>
          </a:xfrm>
          <a:prstGeom prst="rect">
            <a:avLst/>
          </a:prstGeom>
        </p:spPr>
      </p:pic>
    </p:spTree>
    <p:extLst>
      <p:ext uri="{BB962C8B-B14F-4D97-AF65-F5344CB8AC3E}">
        <p14:creationId xmlns:p14="http://schemas.microsoft.com/office/powerpoint/2010/main" val="417493866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ctrTitle"/>
          </p:nvPr>
        </p:nvSpPr>
        <p:spPr>
          <a:xfrm>
            <a:off x="685800" y="1598613"/>
            <a:ext cx="7772400" cy="1101725"/>
          </a:xfrm>
        </p:spPr>
        <p:txBody>
          <a:bodyPr/>
          <a:lstStyle/>
          <a:p>
            <a:pPr eaLnBrk="1" hangingPunct="1"/>
            <a:r>
              <a:rPr lang="en-US" smtClean="0">
                <a:effectLst>
                  <a:outerShdw blurRad="38100" dist="38100" dir="2700000" algn="tl">
                    <a:srgbClr val="000000">
                      <a:alpha val="43137"/>
                    </a:srgbClr>
                  </a:outerShdw>
                </a:effectLst>
                <a:latin typeface="+mj-lt"/>
              </a:rPr>
              <a:t/>
            </a:r>
            <a:br>
              <a:rPr lang="en-US" smtClean="0">
                <a:effectLst>
                  <a:outerShdw blurRad="38100" dist="38100" dir="2700000" algn="tl">
                    <a:srgbClr val="000000">
                      <a:alpha val="43137"/>
                    </a:srgbClr>
                  </a:outerShdw>
                </a:effectLst>
                <a:latin typeface="+mj-lt"/>
              </a:rPr>
            </a:br>
            <a:endParaRPr lang="en-US" smtClean="0">
              <a:effectLst>
                <a:outerShdw blurRad="38100" dist="38100" dir="2700000" algn="tl">
                  <a:srgbClr val="000000">
                    <a:alpha val="43137"/>
                  </a:srgbClr>
                </a:outerShdw>
              </a:effectLst>
              <a:latin typeface="+mj-lt"/>
            </a:endParaRPr>
          </a:p>
        </p:txBody>
      </p:sp>
      <p:sp>
        <p:nvSpPr>
          <p:cNvPr id="49155"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smtClean="0">
              <a:solidFill>
                <a:srgbClr val="FFFF00"/>
              </a:solidFill>
              <a:latin typeface="Times New Roman" pitchFamily="18" charset="0"/>
              <a:cs typeface="Times New Roman" pitchFamily="18" charset="0"/>
            </a:endParaRPr>
          </a:p>
        </p:txBody>
      </p:sp>
      <p:sp>
        <p:nvSpPr>
          <p:cNvPr id="4915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4900" b="0">
                <a:solidFill>
                  <a:schemeClr val="bg1"/>
                </a:solidFill>
                <a:effectLst/>
                <a:latin typeface="+mj-lt"/>
              </a:rPr>
              <a:t>thái độ tham gia và lòng nhiệt thành trong sứ vụ của Hội</a:t>
            </a:r>
            <a:br>
              <a:rPr lang="vi-VN" sz="4900" b="0">
                <a:solidFill>
                  <a:schemeClr val="bg1"/>
                </a:solidFill>
                <a:effectLst/>
                <a:latin typeface="+mj-lt"/>
              </a:rPr>
            </a:br>
            <a:r>
              <a:rPr lang="vi-VN" sz="4900" b="0">
                <a:solidFill>
                  <a:schemeClr val="bg1"/>
                </a:solidFill>
                <a:effectLst/>
                <a:latin typeface="+mj-lt"/>
              </a:rPr>
              <a:t>Thánh, Nhờ lời chuyển cầu của Đức Trinh Nữ Maria, Nữ Vương các Tông đồ và là Mẹ của Hội Thánh,</a:t>
            </a:r>
            <a:endParaRPr lang="en-US" sz="4900" b="0">
              <a:solidFill>
                <a:schemeClr val="bg1"/>
              </a:solidFill>
              <a:effectLst/>
              <a:latin typeface="+mj-lt"/>
            </a:endParaRPr>
          </a:p>
        </p:txBody>
      </p:sp>
    </p:spTree>
    <p:extLst>
      <p:ext uri="{BB962C8B-B14F-4D97-AF65-F5344CB8AC3E}">
        <p14:creationId xmlns:p14="http://schemas.microsoft.com/office/powerpoint/2010/main" val="2517259802"/>
      </p:ext>
    </p:extLst>
  </p:cSld>
  <p:clrMapOvr>
    <a:masterClrMapping/>
  </p:clrMapOvr>
  <p:transition spd="slow"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pPr algn="just"/>
            <a:r>
              <a:rPr lang="vi-VN" sz="5400" b="0">
                <a:solidFill>
                  <a:schemeClr val="bg1"/>
                </a:solidFill>
                <a:effectLst/>
                <a:latin typeface="+mj-lt"/>
                <a:cs typeface="Times New Roman" pitchFamily="18" charset="0"/>
              </a:rPr>
              <a:t>Chúng con dâng lời khẩn cầu lên Chúa, là đấng hoạt động mọi nơi mọi thời, trong sự hiệp thông với Chúa Cha và Chúa Con, luôn mãi mãi đến muôn đời. </a:t>
            </a:r>
            <a:r>
              <a:rPr lang="vi-VN" sz="5400" b="0">
                <a:solidFill>
                  <a:srgbClr val="FFFF00"/>
                </a:solidFill>
                <a:effectLst/>
                <a:latin typeface="+mj-lt"/>
                <a:cs typeface="Times New Roman" pitchFamily="18" charset="0"/>
              </a:rPr>
              <a:t>Amen.</a:t>
            </a:r>
            <a:endParaRPr lang="en-US" sz="5400" b="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995633204"/>
      </p:ext>
    </p:extLst>
  </p:cSld>
  <p:clrMapOvr>
    <a:masterClrMapping/>
  </p:clrMapOvr>
  <p:transition spd="slow" advClick="0"/>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1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2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2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2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3489</TotalTime>
  <Words>700</Words>
  <Application>Microsoft Office PowerPoint</Application>
  <PresentationFormat>On-screen Show (16:9)</PresentationFormat>
  <Paragraphs>210</Paragraphs>
  <Slides>76</Slides>
  <Notes>4</Notes>
  <HiddenSlides>0</HiddenSlides>
  <MMClips>0</MMClips>
  <ScaleCrop>false</ScaleCrop>
  <HeadingPairs>
    <vt:vector size="4" baseType="variant">
      <vt:variant>
        <vt:lpstr>Theme</vt:lpstr>
      </vt:variant>
      <vt:variant>
        <vt:i4>24</vt:i4>
      </vt:variant>
      <vt:variant>
        <vt:lpstr>Slide Titles</vt:lpstr>
      </vt:variant>
      <vt:variant>
        <vt:i4>76</vt:i4>
      </vt:variant>
    </vt:vector>
  </HeadingPairs>
  <TitlesOfParts>
    <vt:vector size="100" baseType="lpstr">
      <vt:lpstr>Default Design</vt:lpstr>
      <vt:lpstr>1_Default Design</vt:lpstr>
      <vt:lpstr>2_Default Design</vt:lpstr>
      <vt:lpstr>3_Default Design</vt:lpstr>
      <vt:lpstr>4_Default Design</vt:lpstr>
      <vt:lpstr>5_Default Design</vt:lpstr>
      <vt:lpstr>6_Default Design</vt:lpstr>
      <vt:lpstr>7_Default Design</vt:lpstr>
      <vt:lpstr>8_Default Design</vt:lpstr>
      <vt:lpstr>9_Default Design</vt:lpstr>
      <vt:lpstr>10_Default Design</vt:lpstr>
      <vt:lpstr>11_Default Design</vt:lpstr>
      <vt:lpstr>12_Default Design</vt:lpstr>
      <vt:lpstr>13_Default Design</vt:lpstr>
      <vt:lpstr>14_Default Design</vt:lpstr>
      <vt:lpstr>15_Default Design</vt:lpstr>
      <vt:lpstr>16_Default Design</vt:lpstr>
      <vt:lpstr>17_Default Design</vt:lpstr>
      <vt:lpstr>18_Default Design</vt:lpstr>
      <vt:lpstr>13_Office Theme</vt:lpstr>
      <vt:lpstr>19_Default Design</vt:lpstr>
      <vt:lpstr>20_Default Design</vt:lpstr>
      <vt:lpstr>21_Default Design</vt:lpstr>
      <vt:lpstr>22_Default Design</vt:lpstr>
      <vt:lpstr> </vt:lpstr>
      <vt:lpstr>PowerPoint Presentation</vt:lpstr>
      <vt:lpstr>Lạy Chúa Thánh Thần là Ánh sáng Chân lý vẹn toàn, Chúa ban những ân huệ thích hợp cho từng thời đại, và dùng nhiều cách thế kỳ diệu để hướng dẫn Hội Thánh,</vt:lpstr>
      <vt:lpstr>này chúng con đang chung lời cầu nguyện cho các Giám mục, và những người tham dự Thượng Hội đồng Giám mục thế giới.</vt:lpstr>
      <vt:lpstr>Xin Chúa làm nên cuộc Hiện Xuống mới trong đời sống Hội Thánh, xin tuôn tràn trên các Mục tử ơn khôn ngoan và thông hiểu, gìn giữ các ngài luôn hiệp thông với nhau trong Chúa,</vt:lpstr>
      <vt:lpstr>để các ngài cùng nhau tìm hiểu những điều đẹp ý Chúa, và hướng dẫn đoàn Dân Chúa thực thi những điều Chúa truyền dạy.</vt:lpstr>
      <vt:lpstr>Các giáo phận Việt Nam chúng con,  luôn muốn cùng chung nhịp bước với Hội Thánh hoàn vũ, xin cho chúng con biết đồng cảm với nỗi thao thức của các Mục tử trên toàn thế giới, ngày càng ý thức hơn về tình hiệp thông,</vt:lpstr>
      <vt:lpstr>thái độ tham gia và lòng nhiệt thành trong sứ vụ của Hội Thánh, Nhờ lời chuyển cầu của Đức Trinh Nữ Maria, Nữ Vương các Tông đồ và là Mẹ của Hội Thánh,</vt:lpstr>
      <vt:lpstr>Chúng con dâng lời khẩn cầu lên Chúa, là đấng hoạt động mọi nơi mọi thời, trong sự hiệp thông với Chúa Cha và Chúa Con, luôn mãi mãi đến muôn đời. Amen.</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vector>
  </TitlesOfParts>
  <Company>Unknown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Unknown</dc:creator>
  <cp:lastModifiedBy>RePack by Diakov</cp:lastModifiedBy>
  <cp:revision>1887</cp:revision>
  <dcterms:created xsi:type="dcterms:W3CDTF">2000-12-31T17:05:43Z</dcterms:created>
  <dcterms:modified xsi:type="dcterms:W3CDTF">2023-07-28T13:27:15Z</dcterms:modified>
</cp:coreProperties>
</file>