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888" r:id="rId19"/>
    <p:sldMasterId id="2147483900" r:id="rId20"/>
    <p:sldMasterId id="2147483912" r:id="rId21"/>
    <p:sldMasterId id="2147483924" r:id="rId22"/>
    <p:sldMasterId id="2147483936" r:id="rId23"/>
    <p:sldMasterId id="2147483948" r:id="rId24"/>
    <p:sldMasterId id="2147483960" r:id="rId25"/>
    <p:sldMasterId id="2147483972" r:id="rId26"/>
    <p:sldMasterId id="2147483984" r:id="rId27"/>
    <p:sldMasterId id="2147483996" r:id="rId28"/>
    <p:sldMasterId id="2147484008" r:id="rId29"/>
    <p:sldMasterId id="2147484020" r:id="rId30"/>
    <p:sldMasterId id="2147484032" r:id="rId31"/>
    <p:sldMasterId id="2147484044" r:id="rId32"/>
    <p:sldMasterId id="2147484056" r:id="rId33"/>
    <p:sldMasterId id="2147484068" r:id="rId34"/>
  </p:sldMasterIdLst>
  <p:sldIdLst>
    <p:sldId id="261" r:id="rId35"/>
    <p:sldId id="315" r:id="rId36"/>
    <p:sldId id="316" r:id="rId37"/>
    <p:sldId id="317" r:id="rId38"/>
    <p:sldId id="318" r:id="rId39"/>
    <p:sldId id="319" r:id="rId40"/>
    <p:sldId id="320" r:id="rId41"/>
    <p:sldId id="321" r:id="rId42"/>
    <p:sldId id="322" r:id="rId43"/>
    <p:sldId id="266" r:id="rId44"/>
    <p:sldId id="256" r:id="rId45"/>
    <p:sldId id="323" r:id="rId46"/>
    <p:sldId id="324" r:id="rId47"/>
    <p:sldId id="257" r:id="rId48"/>
    <p:sldId id="258" r:id="rId49"/>
    <p:sldId id="335" r:id="rId50"/>
    <p:sldId id="333" r:id="rId51"/>
    <p:sldId id="336" r:id="rId52"/>
    <p:sldId id="334" r:id="rId53"/>
    <p:sldId id="337" r:id="rId54"/>
    <p:sldId id="259" r:id="rId55"/>
    <p:sldId id="267" r:id="rId56"/>
    <p:sldId id="327" r:id="rId57"/>
    <p:sldId id="326" r:id="rId58"/>
    <p:sldId id="308" r:id="rId59"/>
    <p:sldId id="271" r:id="rId60"/>
    <p:sldId id="328" r:id="rId61"/>
    <p:sldId id="329" r:id="rId62"/>
    <p:sldId id="332" r:id="rId63"/>
    <p:sldId id="330" r:id="rId64"/>
    <p:sldId id="331" r:id="rId65"/>
    <p:sldId id="298" r:id="rId66"/>
    <p:sldId id="289" r:id="rId67"/>
    <p:sldId id="341" r:id="rId68"/>
    <p:sldId id="342" r:id="rId69"/>
    <p:sldId id="294" r:id="rId70"/>
    <p:sldId id="291" r:id="rId71"/>
    <p:sldId id="344" r:id="rId72"/>
    <p:sldId id="338" r:id="rId73"/>
    <p:sldId id="339" r:id="rId74"/>
    <p:sldId id="340" r:id="rId75"/>
    <p:sldId id="343" r:id="rId76"/>
    <p:sldId id="292" r:id="rId77"/>
    <p:sldId id="309" r:id="rId78"/>
    <p:sldId id="310" r:id="rId79"/>
    <p:sldId id="311" r:id="rId80"/>
    <p:sldId id="375" r:id="rId81"/>
    <p:sldId id="376" r:id="rId82"/>
    <p:sldId id="377" r:id="rId83"/>
    <p:sldId id="378" r:id="rId84"/>
    <p:sldId id="379" r:id="rId85"/>
    <p:sldId id="380" r:id="rId86"/>
    <p:sldId id="381" r:id="rId87"/>
    <p:sldId id="382" r:id="rId88"/>
    <p:sldId id="345" r:id="rId89"/>
    <p:sldId id="312" r:id="rId90"/>
    <p:sldId id="313" r:id="rId91"/>
    <p:sldId id="346" r:id="rId92"/>
    <p:sldId id="347" r:id="rId93"/>
    <p:sldId id="348" r:id="rId94"/>
    <p:sldId id="349" r:id="rId95"/>
    <p:sldId id="350" r:id="rId96"/>
    <p:sldId id="314" r:id="rId97"/>
    <p:sldId id="276" r:id="rId98"/>
    <p:sldId id="354" r:id="rId99"/>
    <p:sldId id="355" r:id="rId100"/>
    <p:sldId id="288" r:id="rId101"/>
    <p:sldId id="278" r:id="rId102"/>
    <p:sldId id="356" r:id="rId103"/>
    <p:sldId id="351" r:id="rId104"/>
    <p:sldId id="352" r:id="rId105"/>
    <p:sldId id="353" r:id="rId106"/>
    <p:sldId id="357" r:id="rId107"/>
    <p:sldId id="279" r:id="rId108"/>
    <p:sldId id="280" r:id="rId109"/>
    <p:sldId id="361" r:id="rId110"/>
    <p:sldId id="363" r:id="rId111"/>
    <p:sldId id="281" r:id="rId112"/>
    <p:sldId id="282" r:id="rId113"/>
    <p:sldId id="364" r:id="rId114"/>
    <p:sldId id="366" r:id="rId115"/>
    <p:sldId id="367" r:id="rId116"/>
    <p:sldId id="360" r:id="rId117"/>
    <p:sldId id="365" r:id="rId118"/>
    <p:sldId id="283" r:id="rId119"/>
    <p:sldId id="284" r:id="rId120"/>
    <p:sldId id="371" r:id="rId121"/>
    <p:sldId id="372" r:id="rId122"/>
    <p:sldId id="285" r:id="rId123"/>
    <p:sldId id="286" r:id="rId124"/>
    <p:sldId id="373" r:id="rId125"/>
    <p:sldId id="368" r:id="rId126"/>
    <p:sldId id="369" r:id="rId127"/>
    <p:sldId id="370" r:id="rId128"/>
    <p:sldId id="374" r:id="rId129"/>
    <p:sldId id="287" r:id="rId1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73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13" Type="http://schemas.openxmlformats.org/officeDocument/2006/relationships/slide" Target="slides/slide79.xml"/><Relationship Id="rId118" Type="http://schemas.openxmlformats.org/officeDocument/2006/relationships/slide" Target="slides/slide84.xml"/><Relationship Id="rId126" Type="http://schemas.openxmlformats.org/officeDocument/2006/relationships/slide" Target="slides/slide92.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slide" Target="slides/slide51.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103" Type="http://schemas.openxmlformats.org/officeDocument/2006/relationships/slide" Target="slides/slide69.xml"/><Relationship Id="rId108" Type="http://schemas.openxmlformats.org/officeDocument/2006/relationships/slide" Target="slides/slide74.xml"/><Relationship Id="rId116" Type="http://schemas.openxmlformats.org/officeDocument/2006/relationships/slide" Target="slides/slide82.xml"/><Relationship Id="rId124" Type="http://schemas.openxmlformats.org/officeDocument/2006/relationships/slide" Target="slides/slide90.xml"/><Relationship Id="rId129"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slide" Target="slides/slide62.xml"/><Relationship Id="rId111" Type="http://schemas.openxmlformats.org/officeDocument/2006/relationships/slide" Target="slides/slide77.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6" Type="http://schemas.openxmlformats.org/officeDocument/2006/relationships/slide" Target="slides/slide72.xml"/><Relationship Id="rId114" Type="http://schemas.openxmlformats.org/officeDocument/2006/relationships/slide" Target="slides/slide80.xml"/><Relationship Id="rId119" Type="http://schemas.openxmlformats.org/officeDocument/2006/relationships/slide" Target="slides/slide85.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30"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presProps" Target="presProps.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29613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0931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5448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8451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8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35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6255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64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1930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52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0088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134971"/>
      </p:ext>
    </p:extLst>
  </p:cSld>
  <p:clrMapOvr>
    <a:masterClrMapping/>
  </p:clrMapOvr>
  <p:transition spd="slow" advClick="0"/>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507273"/>
      </p:ext>
    </p:extLst>
  </p:cSld>
  <p:clrMapOvr>
    <a:masterClrMapping/>
  </p:clrMapOvr>
  <p:transition spd="slow"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652323"/>
      </p:ext>
    </p:extLst>
  </p:cSld>
  <p:clrMapOvr>
    <a:masterClrMapping/>
  </p:clrMapOvr>
  <p:transition spd="slow" advClick="0"/>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43186"/>
      </p:ext>
    </p:extLst>
  </p:cSld>
  <p:clrMapOvr>
    <a:masterClrMapping/>
  </p:clrMapOvr>
  <p:transition spd="slow" advClick="0"/>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350689"/>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146554"/>
      </p:ext>
    </p:extLst>
  </p:cSld>
  <p:clrMapOvr>
    <a:masterClrMapping/>
  </p:clrMapOvr>
  <p:transition spd="slow" advClick="0"/>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10415"/>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663162"/>
      </p:ext>
    </p:extLst>
  </p:cSld>
  <p:clrMapOvr>
    <a:masterClrMapping/>
  </p:clrMapOvr>
  <p:transition spd="slow" advClick="0"/>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95255"/>
      </p:ext>
    </p:extLst>
  </p:cSld>
  <p:clrMapOvr>
    <a:masterClrMapping/>
  </p:clrMapOvr>
  <p:transition spd="slow" advClick="0"/>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749188"/>
      </p:ext>
    </p:extLst>
  </p:cSld>
  <p:clrMapOvr>
    <a:masterClrMapping/>
  </p:clrMapOvr>
  <p:transition spd="slow" advClick="0"/>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53751"/>
      </p:ext>
    </p:extLst>
  </p:cSld>
  <p:clrMapOvr>
    <a:masterClrMapping/>
  </p:clrMapOvr>
  <p:transition spd="slow" advClick="0"/>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217182"/>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4440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2808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7429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6690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18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203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9826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3889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2237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4554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02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478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458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3503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52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627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9229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560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559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315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861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02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47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45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35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520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627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92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560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559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315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8615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024"/>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478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4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3503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52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627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9229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560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55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315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8615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02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47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458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3503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520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627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9229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560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55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315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8615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1812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8061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1248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540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787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4648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5343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206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4450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4845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339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1536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9052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4183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7902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903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0656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8298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385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277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51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2094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74962"/>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5722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2423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0711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9371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5821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6168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3707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160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808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1949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63095"/>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365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4145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86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185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3863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1308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65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718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6527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9338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8992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5043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091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9900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2396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4094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08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090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1942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8216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647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54062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4286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3790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9165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6541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7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0078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6790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603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9854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4849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32028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852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751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266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12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082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126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0247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202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0783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577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47353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5032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467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79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7417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447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40812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8434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789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5495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9675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47353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5032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46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796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7417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447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4081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8434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789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5495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9675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484065"/>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79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4382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674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5152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8191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5467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935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6149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27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3612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3673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7454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1916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1146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992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8667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7650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75763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7408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0982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575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31098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6250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129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1434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2160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1281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6381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4709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5867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6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8341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3780"/>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6608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841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0329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20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0256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4327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920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637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28165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088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7134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1830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0095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4982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0128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401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9434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95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6083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24789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7797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412754"/>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201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9913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38421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94237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2014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629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1875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4235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3431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8489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020163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485622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172356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909725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113476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1320180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510178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5" Type="http://schemas.openxmlformats.org/officeDocument/2006/relationships/slideLayout" Target="../slideLayouts/slideLayout368.xml"/><Relationship Id="rId4" Type="http://schemas.openxmlformats.org/officeDocument/2006/relationships/slideLayout" Target="../slideLayouts/slideLayout367.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7/6/2023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29794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6376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10433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4594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4594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4594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459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5052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8779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1313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4407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68361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5003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98833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83248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83248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19379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3047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81276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48022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75925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767928"/>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70999227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9.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10.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2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1.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4.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4.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9.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9.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9.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9.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9.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3.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5.xml"/></Relationships>
</file>

<file path=ppt/slides/_rels/slide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20.xml"/></Relationships>
</file>

<file path=ppt/slides/_rels/slide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8.xml"/></Relationships>
</file>

<file path=ppt/slides/_rels/slide8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2.xml"/></Relationships>
</file>

<file path=ppt/slides/_rels/slide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3.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9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31.xml"/></Relationships>
</file>

<file path=ppt/slides/_rels/slide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31.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ĐÁP CA </a:t>
            </a:r>
          </a:p>
          <a:p>
            <a:r>
              <a:rPr lang="en-US" sz="4400" b="0" smtClean="0">
                <a:solidFill>
                  <a:srgbClr val="FFFF00"/>
                </a:solidFill>
                <a:effectLst/>
                <a:latin typeface="+mj-lt"/>
                <a:cs typeface="Times New Roman" pitchFamily="18" charset="0"/>
              </a:rPr>
              <a:t>SAU CHÚA NHẬT XVIII</a:t>
            </a:r>
          </a:p>
          <a:p>
            <a:r>
              <a:rPr lang="en-US" sz="4400" b="0" smtClean="0">
                <a:solidFill>
                  <a:srgbClr val="FFFF00"/>
                </a:solidFill>
                <a:effectLst/>
                <a:latin typeface="+mj-lt"/>
                <a:cs typeface="Times New Roman" pitchFamily="18" charset="0"/>
              </a:rPr>
              <a:t>THƯỜNG NIÊN</a:t>
            </a:r>
            <a:endParaRPr lang="en-US"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HAI</a:t>
            </a:r>
          </a:p>
          <a:p>
            <a:r>
              <a:rPr lang="vi-VN" sz="4400" b="0">
                <a:solidFill>
                  <a:srgbClr val="FFFF00"/>
                </a:solidFill>
                <a:effectLst/>
                <a:latin typeface="+mj-lt"/>
                <a:cs typeface="Times New Roman" pitchFamily="18" charset="0"/>
              </a:rPr>
              <a:t>SAU CHÚA NHẬT </a:t>
            </a:r>
            <a:r>
              <a:rPr lang="en-US" sz="4400" b="0" smtClean="0">
                <a:solidFill>
                  <a:srgbClr val="FFFF00"/>
                </a:solidFill>
                <a:effectLst/>
                <a:latin typeface="+mj-lt"/>
                <a:cs typeface="Times New Roman" pitchFamily="18" charset="0"/>
              </a:rPr>
              <a:t>XVIII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978878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2514600" y="57150"/>
            <a:ext cx="6551217" cy="1200329"/>
          </a:xfrm>
          <a:prstGeom prst="rect">
            <a:avLst/>
          </a:prstGeom>
        </p:spPr>
        <p:txBody>
          <a:bodyPr wrap="none">
            <a:spAutoFit/>
          </a:bodyPr>
          <a:lstStyle/>
          <a:p>
            <a:r>
              <a:rPr lang="en-US" sz="2400" smtClean="0">
                <a:solidFill>
                  <a:srgbClr val="FFFF00"/>
                </a:solidFill>
              </a:rPr>
              <a:t>Thánh vịnh 80.</a:t>
            </a:r>
          </a:p>
          <a:p>
            <a:r>
              <a:rPr lang="en-US" sz="2400" smtClean="0">
                <a:solidFill>
                  <a:srgbClr val="FFFF00"/>
                </a:solidFill>
              </a:rPr>
              <a:t>Bài trích sách Dân số.</a:t>
            </a:r>
            <a:br>
              <a:rPr lang="en-US" sz="2400" smtClean="0">
                <a:solidFill>
                  <a:srgbClr val="FFFF00"/>
                </a:solidFill>
              </a:rPr>
            </a:br>
            <a:r>
              <a:rPr lang="en-US" sz="2400" smtClean="0">
                <a:solidFill>
                  <a:srgbClr val="FFFF00"/>
                </a:solidFill>
              </a:rPr>
              <a:t>Reo </a:t>
            </a:r>
            <a:r>
              <a:rPr lang="en-US" sz="2400">
                <a:solidFill>
                  <a:srgbClr val="FFFF00"/>
                </a:solidFill>
              </a:rPr>
              <a:t>lên </a:t>
            </a:r>
            <a:r>
              <a:rPr lang="en-US" sz="2400" smtClean="0">
                <a:solidFill>
                  <a:srgbClr val="FFFF00"/>
                </a:solidFill>
              </a:rPr>
              <a:t>mừng Thiên </a:t>
            </a:r>
            <a:r>
              <a:rPr lang="en-US" sz="2400">
                <a:solidFill>
                  <a:srgbClr val="FFFF00"/>
                </a:solidFill>
              </a:rPr>
              <a:t>Chúa, Đấng trợ lục chúng ta.</a:t>
            </a:r>
          </a:p>
        </p:txBody>
      </p:sp>
    </p:spTree>
    <p:extLst>
      <p:ext uri="{BB962C8B-B14F-4D97-AF65-F5344CB8AC3E}">
        <p14:creationId xmlns:p14="http://schemas.microsoft.com/office/powerpoint/2010/main" val="978878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Reo lên mừng Chúa, Đấng trợ lục chúng ta.</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0">
                <a:solidFill>
                  <a:schemeClr val="bg1"/>
                </a:solidFill>
                <a:effectLst/>
                <a:latin typeface="+mj-lt"/>
                <a:cs typeface="Times New Roman" pitchFamily="18" charset="0"/>
              </a:rPr>
              <a:t>Người ta sống không chỉ nhờ cơm bánh, nhưng còn nhờ mọi lời miệng Thiên Chúa phán ra.</a:t>
            </a:r>
            <a:endParaRPr lang="en-US" sz="66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524143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18720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4286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76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80632826"/>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930917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chemeClr val="accent3">
                  <a:lumMod val="50000"/>
                </a:schemeClr>
              </a:solidFill>
              <a:effectLst/>
              <a:latin typeface="+mj-lt"/>
              <a:cs typeface="Times New Roman" pitchFamily="18" charset="0"/>
            </a:endParaRPr>
          </a:p>
          <a:p>
            <a:endParaRPr lang="en-US" sz="4400" b="0">
              <a:solidFill>
                <a:schemeClr val="accent3">
                  <a:lumMod val="50000"/>
                </a:schemeClr>
              </a:solidFill>
              <a:effectLst/>
              <a:latin typeface="+mj-lt"/>
              <a:cs typeface="Times New Roman" pitchFamily="18" charset="0"/>
            </a:endParaRPr>
          </a:p>
          <a:p>
            <a:r>
              <a:rPr lang="en-US" sz="4400" b="0" smtClean="0">
                <a:solidFill>
                  <a:schemeClr val="accent3">
                    <a:lumMod val="50000"/>
                  </a:schemeClr>
                </a:solidFill>
                <a:effectLst/>
                <a:latin typeface="+mj-lt"/>
                <a:cs typeface="Times New Roman" pitchFamily="18" charset="0"/>
              </a:rPr>
              <a:t>THỨ BA</a:t>
            </a:r>
          </a:p>
          <a:p>
            <a:r>
              <a:rPr lang="vi-VN" sz="4400" b="0">
                <a:solidFill>
                  <a:schemeClr val="accent3">
                    <a:lumMod val="50000"/>
                  </a:schemeClr>
                </a:solidFill>
                <a:effectLst/>
                <a:latin typeface="+mj-lt"/>
                <a:cs typeface="Times New Roman" pitchFamily="18" charset="0"/>
              </a:rPr>
              <a:t>SAU CHÚA NHẬT </a:t>
            </a:r>
            <a:r>
              <a:rPr lang="vi-VN" sz="4400" b="0" smtClean="0">
                <a:solidFill>
                  <a:schemeClr val="accent3">
                    <a:lumMod val="50000"/>
                  </a:schemeClr>
                </a:solidFill>
                <a:effectLst/>
                <a:latin typeface="+mj-lt"/>
                <a:cs typeface="Times New Roman" pitchFamily="18" charset="0"/>
              </a:rPr>
              <a:t>X</a:t>
            </a:r>
            <a:r>
              <a:rPr lang="en-US" sz="4400" b="0" smtClean="0">
                <a:solidFill>
                  <a:schemeClr val="accent3">
                    <a:lumMod val="50000"/>
                  </a:schemeClr>
                </a:solidFill>
                <a:effectLst/>
                <a:latin typeface="+mj-lt"/>
                <a:cs typeface="Times New Roman" pitchFamily="18" charset="0"/>
              </a:rPr>
              <a:t>VIII</a:t>
            </a:r>
            <a:br>
              <a:rPr lang="en-US" sz="4400" b="0" smtClean="0">
                <a:solidFill>
                  <a:schemeClr val="accent3">
                    <a:lumMod val="50000"/>
                  </a:schemeClr>
                </a:solidFill>
                <a:effectLst/>
                <a:latin typeface="+mj-lt"/>
                <a:cs typeface="Times New Roman" pitchFamily="18" charset="0"/>
              </a:rPr>
            </a:br>
            <a:r>
              <a:rPr lang="vi-VN" sz="4400" b="0" smtClean="0">
                <a:solidFill>
                  <a:schemeClr val="accent3">
                    <a:lumMod val="50000"/>
                  </a:schemeClr>
                </a:solidFill>
                <a:effectLst/>
                <a:latin typeface="+mj-lt"/>
                <a:cs typeface="Times New Roman" pitchFamily="18" charset="0"/>
              </a:rPr>
              <a:t>THƯỜNG </a:t>
            </a:r>
            <a:r>
              <a:rPr lang="vi-VN" sz="4400" b="0">
                <a:solidFill>
                  <a:schemeClr val="accent3">
                    <a:lumMod val="50000"/>
                  </a:schemeClr>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
            <a:ext cx="9144000" cy="5137785"/>
          </a:xfrm>
          <a:prstGeom prst="rect">
            <a:avLst/>
          </a:prstGeom>
        </p:spPr>
      </p:pic>
    </p:spTree>
    <p:extLst>
      <p:ext uri="{BB962C8B-B14F-4D97-AF65-F5344CB8AC3E}">
        <p14:creationId xmlns:p14="http://schemas.microsoft.com/office/powerpoint/2010/main" val="1269550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3429000" y="133350"/>
            <a:ext cx="4600940" cy="1569660"/>
          </a:xfrm>
          <a:prstGeom prst="rect">
            <a:avLst/>
          </a:prstGeom>
        </p:spPr>
        <p:txBody>
          <a:bodyPr wrap="none">
            <a:spAutoFit/>
          </a:bodyPr>
          <a:lstStyle/>
          <a:p>
            <a:r>
              <a:rPr lang="en-US" sz="2400" smtClean="0">
                <a:solidFill>
                  <a:srgbClr val="FFFF00"/>
                </a:solidFill>
              </a:rPr>
              <a:t>Thánh vịnh 50.</a:t>
            </a:r>
          </a:p>
          <a:p>
            <a:r>
              <a:rPr lang="en-US" sz="2400" smtClean="0">
                <a:solidFill>
                  <a:srgbClr val="FFFF00"/>
                </a:solidFill>
              </a:rPr>
              <a:t>Bài trích sách Dân số.</a:t>
            </a:r>
            <a:br>
              <a:rPr lang="en-US" sz="2400" smtClean="0">
                <a:solidFill>
                  <a:srgbClr val="FFFF00"/>
                </a:solidFill>
              </a:rPr>
            </a:br>
            <a:r>
              <a:rPr lang="vi-VN" sz="2400">
                <a:solidFill>
                  <a:srgbClr val="FFFF00"/>
                </a:solidFill>
              </a:rPr>
              <a:t>Lạy Chúa, xin dủ lòng xót </a:t>
            </a:r>
            <a:r>
              <a:rPr lang="vi-VN" sz="2400" smtClean="0">
                <a:solidFill>
                  <a:srgbClr val="FFFF00"/>
                </a:solidFill>
              </a:rPr>
              <a:t>thương,</a:t>
            </a:r>
            <a:endParaRPr lang="en-US" sz="2400" smtClean="0">
              <a:solidFill>
                <a:srgbClr val="FFFF00"/>
              </a:solidFill>
            </a:endParaRPr>
          </a:p>
          <a:p>
            <a:r>
              <a:rPr lang="vi-VN" sz="2400" smtClean="0">
                <a:solidFill>
                  <a:srgbClr val="FFFF00"/>
                </a:solidFill>
              </a:rPr>
              <a:t>vì </a:t>
            </a:r>
            <a:r>
              <a:rPr lang="vi-VN" sz="2400">
                <a:solidFill>
                  <a:srgbClr val="FFFF00"/>
                </a:solidFill>
              </a:rPr>
              <a:t>chúng con đắc tội với Ngài.</a:t>
            </a:r>
            <a:endParaRPr lang="vi-VN" sz="2400" smtClean="0">
              <a:solidFill>
                <a:srgbClr val="FFFF00"/>
              </a:solidFill>
            </a:endParaRPr>
          </a:p>
        </p:txBody>
      </p:sp>
    </p:spTree>
    <p:extLst>
      <p:ext uri="{BB962C8B-B14F-4D97-AF65-F5344CB8AC3E}">
        <p14:creationId xmlns:p14="http://schemas.microsoft.com/office/powerpoint/2010/main" val="1286258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accent3">
                    <a:lumMod val="50000"/>
                  </a:schemeClr>
                </a:solidFill>
                <a:effectLst/>
                <a:latin typeface="+mj-lt"/>
                <a:cs typeface="Times New Roman" pitchFamily="18" charset="0"/>
              </a:rPr>
              <a:t>Lạy Chúa, xin dủ lòng xót thương, vì chúng con đắc tội với Ngài.</a:t>
            </a:r>
            <a:endParaRPr lang="en-US" sz="7200" b="0">
              <a:solidFill>
                <a:schemeClr val="accent3">
                  <a:lumMod val="50000"/>
                </a:schemeClr>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C000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0">
                <a:solidFill>
                  <a:schemeClr val="accent3">
                    <a:lumMod val="50000"/>
                  </a:schemeClr>
                </a:solidFill>
                <a:effectLst/>
                <a:latin typeface="+mj-lt"/>
                <a:cs typeface="Times New Roman" pitchFamily="18" charset="0"/>
              </a:rPr>
              <a:t>Thưa Thầy, chính Thầy là Con Thiên Chúa, chính Thầy là Vua Ít-ra-en.</a:t>
            </a:r>
            <a:endParaRPr lang="en-US" sz="6600" b="0">
              <a:solidFill>
                <a:schemeClr val="accent3">
                  <a:lumMod val="50000"/>
                </a:schemeClr>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C000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C0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269550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69550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70140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84506146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50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
            <a:ext cx="9144000" cy="5137785"/>
          </a:xfrm>
          <a:prstGeom prst="rect">
            <a:avLst/>
          </a:prstGeom>
        </p:spPr>
      </p:pic>
    </p:spTree>
    <p:extLst>
      <p:ext uri="{BB962C8B-B14F-4D97-AF65-F5344CB8AC3E}">
        <p14:creationId xmlns:p14="http://schemas.microsoft.com/office/powerpoint/2010/main" val="3180647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TƯ</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VIII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27171"/>
          </a:xfrm>
          <a:prstGeom prst="rect">
            <a:avLst/>
          </a:prstGeom>
        </p:spPr>
      </p:pic>
    </p:spTree>
    <p:extLst>
      <p:ext uri="{BB962C8B-B14F-4D97-AF65-F5344CB8AC3E}">
        <p14:creationId xmlns:p14="http://schemas.microsoft.com/office/powerpoint/2010/main" val="2561800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3962400" y="209550"/>
            <a:ext cx="4322017" cy="1569660"/>
          </a:xfrm>
          <a:prstGeom prst="rect">
            <a:avLst/>
          </a:prstGeom>
        </p:spPr>
        <p:txBody>
          <a:bodyPr wrap="none">
            <a:spAutoFit/>
          </a:bodyPr>
          <a:lstStyle/>
          <a:p>
            <a:r>
              <a:rPr lang="en-US" sz="2400" smtClean="0">
                <a:solidFill>
                  <a:srgbClr val="FFFF00"/>
                </a:solidFill>
              </a:rPr>
              <a:t>Thánh vịnh 105.</a:t>
            </a:r>
          </a:p>
          <a:p>
            <a:r>
              <a:rPr lang="en-US" sz="2400" smtClean="0">
                <a:solidFill>
                  <a:srgbClr val="FFFF00"/>
                </a:solidFill>
              </a:rPr>
              <a:t>Bài trích sách Dân số.</a:t>
            </a:r>
            <a:br>
              <a:rPr lang="en-US" sz="2400" smtClean="0">
                <a:solidFill>
                  <a:srgbClr val="FFFF00"/>
                </a:solidFill>
              </a:rPr>
            </a:br>
            <a:r>
              <a:rPr lang="vi-VN" sz="2400">
                <a:solidFill>
                  <a:srgbClr val="FFFF00"/>
                </a:solidFill>
              </a:rPr>
              <a:t>Lạy Chúa, xin ngài nhớ đến </a:t>
            </a:r>
            <a:r>
              <a:rPr lang="vi-VN" sz="2400" smtClean="0">
                <a:solidFill>
                  <a:srgbClr val="FFFF00"/>
                </a:solidFill>
              </a:rPr>
              <a:t>con,</a:t>
            </a:r>
            <a:endParaRPr lang="en-US" sz="2400" smtClean="0">
              <a:solidFill>
                <a:srgbClr val="FFFF00"/>
              </a:solidFill>
            </a:endParaRPr>
          </a:p>
          <a:p>
            <a:r>
              <a:rPr lang="vi-VN" sz="2400" smtClean="0">
                <a:solidFill>
                  <a:srgbClr val="FFFF00"/>
                </a:solidFill>
              </a:rPr>
              <a:t>bởi </a:t>
            </a:r>
            <a:r>
              <a:rPr lang="vi-VN" sz="2400">
                <a:solidFill>
                  <a:srgbClr val="FFFF00"/>
                </a:solidFill>
              </a:rPr>
              <a:t>lòng thương dân Ngài.</a:t>
            </a:r>
            <a:endParaRPr lang="vi-VN" sz="2400" smtClean="0">
              <a:solidFill>
                <a:srgbClr val="FFFF00"/>
              </a:solidFill>
            </a:endParaRPr>
          </a:p>
        </p:txBody>
      </p:sp>
    </p:spTree>
    <p:extLst>
      <p:ext uri="{BB962C8B-B14F-4D97-AF65-F5344CB8AC3E}">
        <p14:creationId xmlns:p14="http://schemas.microsoft.com/office/powerpoint/2010/main" val="2526983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vi-VN" sz="8000">
                <a:solidFill>
                  <a:schemeClr val="bg1"/>
                </a:solidFill>
                <a:latin typeface="+mj-lt"/>
                <a:cs typeface="Times New Roman" pitchFamily="18" charset="0"/>
              </a:rPr>
              <a:t>Lạy Chúa, xin ngài nhớ đến </a:t>
            </a:r>
            <a:r>
              <a:rPr lang="vi-VN" sz="8000" smtClean="0">
                <a:solidFill>
                  <a:schemeClr val="bg1"/>
                </a:solidFill>
                <a:latin typeface="+mj-lt"/>
                <a:cs typeface="Times New Roman" pitchFamily="18" charset="0"/>
              </a:rPr>
              <a:t>con,</a:t>
            </a:r>
            <a:r>
              <a:rPr lang="en-US" sz="8000" smtClean="0">
                <a:solidFill>
                  <a:schemeClr val="bg1"/>
                </a:solidFill>
                <a:latin typeface="+mj-lt"/>
                <a:cs typeface="Times New Roman" pitchFamily="18" charset="0"/>
              </a:rPr>
              <a:t> </a:t>
            </a:r>
            <a:r>
              <a:rPr lang="vi-VN" sz="8000" smtClean="0">
                <a:solidFill>
                  <a:schemeClr val="bg1"/>
                </a:solidFill>
                <a:latin typeface="+mj-lt"/>
                <a:cs typeface="Times New Roman" pitchFamily="18" charset="0"/>
              </a:rPr>
              <a:t>bởi </a:t>
            </a:r>
            <a:r>
              <a:rPr lang="vi-VN" sz="8000">
                <a:solidFill>
                  <a:schemeClr val="bg1"/>
                </a:solidFill>
                <a:latin typeface="+mj-lt"/>
                <a:cs typeface="Times New Roman" pitchFamily="18" charset="0"/>
              </a:rPr>
              <a:t>lòng thương dân Ngài.</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Vị ngôn sứ vĩ đại đã xuất hiện giữa chúng ta, và Thiên Chúa đã viếng thăm dân Người.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27171"/>
          </a:xfrm>
          <a:prstGeom prst="rect">
            <a:avLst/>
          </a:prstGeom>
        </p:spPr>
      </p:pic>
    </p:spTree>
    <p:extLst>
      <p:ext uri="{BB962C8B-B14F-4D97-AF65-F5344CB8AC3E}">
        <p14:creationId xmlns:p14="http://schemas.microsoft.com/office/powerpoint/2010/main" val="956656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4382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759033323"/>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81343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3066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27171"/>
          </a:xfrm>
          <a:prstGeom prst="rect">
            <a:avLst/>
          </a:prstGeom>
        </p:spPr>
      </p:pic>
    </p:spTree>
    <p:extLst>
      <p:ext uri="{BB962C8B-B14F-4D97-AF65-F5344CB8AC3E}">
        <p14:creationId xmlns:p14="http://schemas.microsoft.com/office/powerpoint/2010/main" val="956656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185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r>
              <a:rPr lang="en-US" sz="6000" b="0" smtClean="0">
                <a:solidFill>
                  <a:srgbClr val="FFFF00"/>
                </a:solidFill>
                <a:effectLst/>
                <a:latin typeface="+mj-lt"/>
              </a:rPr>
              <a:t>THỨ NĂM NGÀY 10-08</a:t>
            </a:r>
            <a:br>
              <a:rPr lang="en-US" sz="6000" b="0" smtClean="0">
                <a:solidFill>
                  <a:srgbClr val="FFFF00"/>
                </a:solidFill>
                <a:effectLst/>
                <a:latin typeface="+mj-lt"/>
              </a:rPr>
            </a:br>
            <a:r>
              <a:rPr lang="en-US" b="0" smtClean="0">
                <a:solidFill>
                  <a:srgbClr val="FFFF00"/>
                </a:solidFill>
                <a:effectLst/>
                <a:latin typeface="+mj-lt"/>
              </a:rPr>
              <a:t>THÁNH LÔRENXÔ PHÓ TẾ TỬ ĐẠO</a:t>
            </a:r>
            <a:r>
              <a:rPr lang="en-US" sz="6000" b="0" smtClean="0">
                <a:solidFill>
                  <a:srgbClr val="FFFF00"/>
                </a:solidFill>
                <a:effectLst/>
                <a:latin typeface="+mj-lt"/>
              </a:rPr>
              <a:t/>
            </a:r>
            <a:br>
              <a:rPr lang="en-US" sz="6000" b="0" smtClean="0">
                <a:solidFill>
                  <a:srgbClr val="FFFF00"/>
                </a:solidFill>
                <a:effectLst/>
                <a:latin typeface="+mj-lt"/>
              </a:rPr>
            </a:br>
            <a:r>
              <a:rPr lang="en-US" sz="6000" b="0" smtClean="0">
                <a:solidFill>
                  <a:srgbClr val="FFFF00"/>
                </a:solidFill>
                <a:effectLst/>
                <a:latin typeface="+mj-lt"/>
              </a:rPr>
              <a:t>LỄ KÍNH</a:t>
            </a:r>
            <a:br>
              <a:rPr lang="en-US" sz="6000" b="0" smtClean="0">
                <a:solidFill>
                  <a:srgbClr val="FFFF00"/>
                </a:solidFill>
                <a:effectLst/>
                <a:latin typeface="+mj-lt"/>
              </a:rPr>
            </a:br>
            <a:r>
              <a:rPr lang="en-US" sz="4800" b="0" i="1" smtClean="0">
                <a:solidFill>
                  <a:schemeClr val="bg1"/>
                </a:solidFill>
                <a:effectLst/>
                <a:latin typeface="+mj-lt"/>
              </a:rPr>
              <a:t>( sách bài đọc quyển 2 trang 777 )</a:t>
            </a:r>
            <a:endParaRPr lang="en-US" sz="4800" b="0" i="1">
              <a:solidFill>
                <a:schemeClr val="bg1"/>
              </a:solidFill>
              <a:effectLst/>
              <a:latin typeface="+mj-lt"/>
            </a:endParaRPr>
          </a:p>
        </p:txBody>
      </p:sp>
    </p:spTree>
    <p:extLst>
      <p:ext uri="{BB962C8B-B14F-4D97-AF65-F5344CB8AC3E}">
        <p14:creationId xmlns:p14="http://schemas.microsoft.com/office/powerpoint/2010/main" val="4141029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661495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77340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44042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629327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46057254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293634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con một Thiên Chúa,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915420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58050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654373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37951740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152400" y="1382850"/>
            <a:ext cx="8372350" cy="1200329"/>
          </a:xfrm>
          <a:prstGeom prst="rect">
            <a:avLst/>
          </a:prstGeom>
        </p:spPr>
        <p:txBody>
          <a:bodyPr wrap="square">
            <a:spAutoFit/>
          </a:bodyPr>
          <a:lstStyle/>
          <a:p>
            <a:r>
              <a:rPr lang="en-US" sz="2400" smtClean="0">
                <a:solidFill>
                  <a:srgbClr val="FFFF00"/>
                </a:solidFill>
              </a:rPr>
              <a:t>Thánh vịnh 111.</a:t>
            </a:r>
          </a:p>
          <a:p>
            <a:r>
              <a:rPr lang="en-US" sz="2400" smtClean="0">
                <a:solidFill>
                  <a:srgbClr val="FFFF00"/>
                </a:solidFill>
              </a:rPr>
              <a:t>Bài trích thư thứ hai của thánh Phaolô tông đồ Gửi tín Côrintô.</a:t>
            </a:r>
            <a:br>
              <a:rPr lang="en-US" sz="2400" smtClean="0">
                <a:solidFill>
                  <a:srgbClr val="FFFF00"/>
                </a:solidFill>
              </a:rPr>
            </a:br>
            <a:r>
              <a:rPr lang="vi-VN" sz="2400">
                <a:solidFill>
                  <a:srgbClr val="FFFF00"/>
                </a:solidFill>
              </a:rPr>
              <a:t>Phúc thay người biết cảm </a:t>
            </a:r>
            <a:r>
              <a:rPr lang="vi-VN" sz="2400" smtClean="0">
                <a:solidFill>
                  <a:srgbClr val="FFFF00"/>
                </a:solidFill>
              </a:rPr>
              <a:t>thươngvà </a:t>
            </a:r>
            <a:r>
              <a:rPr lang="vi-VN" sz="2400">
                <a:solidFill>
                  <a:srgbClr val="FFFF00"/>
                </a:solidFill>
              </a:rPr>
              <a:t>cho vay mượn.</a:t>
            </a:r>
            <a:endParaRPr lang="vi-VN" sz="2400" smtClean="0">
              <a:solidFill>
                <a:srgbClr val="FFFF00"/>
              </a:solidFill>
            </a:endParaRPr>
          </a:p>
        </p:txBody>
      </p:sp>
    </p:spTree>
    <p:extLst>
      <p:ext uri="{BB962C8B-B14F-4D97-AF65-F5344CB8AC3E}">
        <p14:creationId xmlns:p14="http://schemas.microsoft.com/office/powerpoint/2010/main" val="34825753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7200" b="0" u="sng" smtClean="0">
                <a:solidFill>
                  <a:srgbClr val="FFFF00"/>
                </a:solidFill>
                <a:effectLst/>
                <a:latin typeface="+mj-lt"/>
              </a:rPr>
              <a:t>Đáp ca:</a:t>
            </a:r>
            <a:r>
              <a:rPr lang="en-US" sz="7200" b="0" smtClean="0">
                <a:solidFill>
                  <a:srgbClr val="FFFF00"/>
                </a:solidFill>
                <a:effectLst/>
                <a:latin typeface="+mj-lt"/>
              </a:rPr>
              <a:t> </a:t>
            </a:r>
            <a:r>
              <a:rPr lang="en-US" sz="7200" b="0" smtClean="0">
                <a:solidFill>
                  <a:schemeClr val="bg1"/>
                </a:solidFill>
                <a:effectLst/>
                <a:latin typeface="+mj-lt"/>
              </a:rPr>
              <a:t>Phúc thay người biết cảm thương và cho vay mượn.</a:t>
            </a:r>
            <a:endParaRPr lang="en-US" sz="7200" b="0">
              <a:solidFill>
                <a:schemeClr val="bg1"/>
              </a:solidFill>
              <a:effectLst/>
              <a:latin typeface="+mj-lt"/>
            </a:endParaRPr>
          </a:p>
        </p:txBody>
      </p:sp>
    </p:spTree>
    <p:extLst>
      <p:ext uri="{BB962C8B-B14F-4D97-AF65-F5344CB8AC3E}">
        <p14:creationId xmlns:p14="http://schemas.microsoft.com/office/powerpoint/2010/main" val="2699751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b="0" u="sng" smtClean="0">
                <a:solidFill>
                  <a:srgbClr val="FFFF00"/>
                </a:solidFill>
                <a:effectLst/>
                <a:latin typeface="+mj-lt"/>
              </a:rPr>
              <a:t>Alleluia-alleluia:</a:t>
            </a:r>
            <a:r>
              <a:rPr lang="en-US" sz="6000" b="0" smtClean="0">
                <a:solidFill>
                  <a:srgbClr val="003366"/>
                </a:solidFill>
                <a:effectLst/>
                <a:latin typeface="+mj-lt"/>
              </a:rPr>
              <a:t> </a:t>
            </a:r>
            <a:r>
              <a:rPr lang="en-US" sz="6000" b="0" smtClean="0">
                <a:solidFill>
                  <a:schemeClr val="bg1"/>
                </a:solidFill>
                <a:effectLst/>
                <a:latin typeface="+mj-lt"/>
              </a:rPr>
              <a:t>Chúa nói: Ai theo tôi, sẽ không phải đi trong bóng tối, nhưng sẽ nhận được ánh sàng đem lại sự sống.</a:t>
            </a:r>
            <a:r>
              <a:rPr lang="en-US" sz="6000" b="0" smtClean="0">
                <a:solidFill>
                  <a:srgbClr val="003366"/>
                </a:solidFill>
                <a:effectLst/>
                <a:latin typeface="+mj-lt"/>
              </a:rPr>
              <a:t> </a:t>
            </a:r>
            <a:r>
              <a:rPr lang="en-US" sz="6000" b="0" u="sng" smtClean="0">
                <a:solidFill>
                  <a:srgbClr val="FFFF00"/>
                </a:solidFill>
                <a:effectLst/>
                <a:latin typeface="+mj-lt"/>
              </a:rPr>
              <a:t>Alleluia.</a:t>
            </a:r>
            <a:endParaRPr lang="en-US" sz="6000" b="0" u="sng">
              <a:solidFill>
                <a:srgbClr val="FFFF00"/>
              </a:solidFill>
              <a:effectLst/>
              <a:latin typeface="+mj-lt"/>
            </a:endParaRPr>
          </a:p>
        </p:txBody>
      </p:sp>
    </p:spTree>
    <p:extLst>
      <p:ext uri="{BB962C8B-B14F-4D97-AF65-F5344CB8AC3E}">
        <p14:creationId xmlns:p14="http://schemas.microsoft.com/office/powerpoint/2010/main" val="2485942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6823685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02079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1579922675"/>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037961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723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157183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102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NĂM</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VIII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0209948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152400" y="1382850"/>
            <a:ext cx="8372350" cy="1569660"/>
          </a:xfrm>
          <a:prstGeom prst="rect">
            <a:avLst/>
          </a:prstGeom>
        </p:spPr>
        <p:txBody>
          <a:bodyPr wrap="square">
            <a:spAutoFit/>
          </a:bodyPr>
          <a:lstStyle/>
          <a:p>
            <a:r>
              <a:rPr lang="en-US" sz="2400" smtClean="0">
                <a:solidFill>
                  <a:srgbClr val="FFFF00"/>
                </a:solidFill>
              </a:rPr>
              <a:t>Thánh vịnh 94.</a:t>
            </a:r>
          </a:p>
          <a:p>
            <a:r>
              <a:rPr lang="en-US" sz="2400">
                <a:solidFill>
                  <a:srgbClr val="FFFF00"/>
                </a:solidFill>
              </a:rPr>
              <a:t>Bài trích sách </a:t>
            </a:r>
            <a:r>
              <a:rPr lang="en-US" sz="2400" smtClean="0">
                <a:solidFill>
                  <a:srgbClr val="FFFF00"/>
                </a:solidFill>
              </a:rPr>
              <a:t>Dân số.</a:t>
            </a:r>
          </a:p>
          <a:p>
            <a:r>
              <a:rPr lang="vi-VN" sz="2400">
                <a:solidFill>
                  <a:srgbClr val="FFFF00"/>
                </a:solidFill>
              </a:rPr>
              <a:t>Ngày hôm nay, ước gì anh em nghe tiếng Chúa! Người phán: các ngươi chớ cứng lòng.</a:t>
            </a:r>
          </a:p>
        </p:txBody>
      </p:sp>
    </p:spTree>
    <p:extLst>
      <p:ext uri="{BB962C8B-B14F-4D97-AF65-F5344CB8AC3E}">
        <p14:creationId xmlns:p14="http://schemas.microsoft.com/office/powerpoint/2010/main" val="2956805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lnSpcReduction="10000"/>
          </a:bodyPr>
          <a:lstStyle/>
          <a:p>
            <a:pPr algn="just"/>
            <a:r>
              <a:rPr lang="en-US" sz="8000" b="0" smtClean="0">
                <a:solidFill>
                  <a:schemeClr val="bg1"/>
                </a:solidFill>
                <a:effectLst/>
                <a:latin typeface="+mj-lt"/>
                <a:cs typeface="Times New Roman" pitchFamily="18" charset="0"/>
              </a:rPr>
              <a:t>Ngày hôm nay, ước gì anh em nghe tiếng Chúa! Người phán: các ngươi chớ cứng lòng.</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Anh là Phê-rô, nghĩa là Tảng Đá, trên tảng đá này, Thầy sẽ xây Hội Thánh của Thầy, và quyền lực tử thần sẽ không thắng nổi.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1698814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3120134080"/>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145973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389745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948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16988146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chemeClr val="accent3">
                  <a:lumMod val="50000"/>
                </a:schemeClr>
              </a:solidFill>
              <a:effectLst/>
              <a:latin typeface="+mj-lt"/>
              <a:cs typeface="Times New Roman" pitchFamily="18" charset="0"/>
            </a:endParaRPr>
          </a:p>
          <a:p>
            <a:r>
              <a:rPr lang="en-US" sz="4400" b="0" smtClean="0">
                <a:solidFill>
                  <a:schemeClr val="accent3">
                    <a:lumMod val="50000"/>
                  </a:schemeClr>
                </a:solidFill>
                <a:effectLst/>
                <a:latin typeface="+mj-lt"/>
                <a:cs typeface="Times New Roman" pitchFamily="18" charset="0"/>
              </a:rPr>
              <a:t>THỨ SÁU</a:t>
            </a:r>
          </a:p>
          <a:p>
            <a:r>
              <a:rPr lang="vi-VN" sz="4400" b="0">
                <a:solidFill>
                  <a:schemeClr val="accent3">
                    <a:lumMod val="50000"/>
                  </a:schemeClr>
                </a:solidFill>
                <a:effectLst/>
                <a:latin typeface="+mj-lt"/>
                <a:cs typeface="Times New Roman" pitchFamily="18" charset="0"/>
              </a:rPr>
              <a:t>SAU CHÚA NHẬT </a:t>
            </a:r>
            <a:r>
              <a:rPr lang="vi-VN" sz="4400" b="0" smtClean="0">
                <a:solidFill>
                  <a:schemeClr val="accent3">
                    <a:lumMod val="50000"/>
                  </a:schemeClr>
                </a:solidFill>
                <a:effectLst/>
                <a:latin typeface="+mj-lt"/>
                <a:cs typeface="Times New Roman" pitchFamily="18" charset="0"/>
              </a:rPr>
              <a:t>X</a:t>
            </a:r>
            <a:r>
              <a:rPr lang="en-US" sz="4400" b="0" smtClean="0">
                <a:solidFill>
                  <a:schemeClr val="accent3">
                    <a:lumMod val="50000"/>
                  </a:schemeClr>
                </a:solidFill>
                <a:effectLst/>
                <a:latin typeface="+mj-lt"/>
                <a:cs typeface="Times New Roman" pitchFamily="18" charset="0"/>
              </a:rPr>
              <a:t>VIII</a:t>
            </a:r>
            <a:r>
              <a:rPr lang="vi-VN" sz="4400" b="0" smtClean="0">
                <a:solidFill>
                  <a:schemeClr val="accent3">
                    <a:lumMod val="50000"/>
                  </a:schemeClr>
                </a:solidFill>
                <a:effectLst/>
                <a:latin typeface="+mj-lt"/>
                <a:cs typeface="Times New Roman" pitchFamily="18" charset="0"/>
              </a:rPr>
              <a:t> </a:t>
            </a:r>
            <a:endParaRPr lang="vi-VN" sz="4400" b="0">
              <a:solidFill>
                <a:schemeClr val="accent3">
                  <a:lumMod val="50000"/>
                </a:schemeClr>
              </a:solidFill>
              <a:effectLst/>
              <a:latin typeface="+mj-lt"/>
              <a:cs typeface="Times New Roman" pitchFamily="18" charset="0"/>
            </a:endParaRPr>
          </a:p>
          <a:p>
            <a:r>
              <a:rPr lang="vi-VN" sz="4400" b="0">
                <a:solidFill>
                  <a:schemeClr val="accent3">
                    <a:lumMod val="50000"/>
                  </a:schemeClr>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9209127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152400" y="1382850"/>
            <a:ext cx="8372350" cy="1200329"/>
          </a:xfrm>
          <a:prstGeom prst="rect">
            <a:avLst/>
          </a:prstGeom>
        </p:spPr>
        <p:txBody>
          <a:bodyPr wrap="square">
            <a:spAutoFit/>
          </a:bodyPr>
          <a:lstStyle/>
          <a:p>
            <a:r>
              <a:rPr lang="en-US" sz="2400" smtClean="0">
                <a:solidFill>
                  <a:srgbClr val="FFFF00"/>
                </a:solidFill>
              </a:rPr>
              <a:t>Thánh vịnh 76.</a:t>
            </a:r>
          </a:p>
          <a:p>
            <a:r>
              <a:rPr lang="en-US" sz="2400" smtClean="0">
                <a:solidFill>
                  <a:srgbClr val="FFFF00"/>
                </a:solidFill>
              </a:rPr>
              <a:t>Bài trích sách Đệ nhị luật.</a:t>
            </a:r>
            <a:br>
              <a:rPr lang="en-US" sz="2400" smtClean="0">
                <a:solidFill>
                  <a:srgbClr val="FFFF00"/>
                </a:solidFill>
              </a:rPr>
            </a:br>
            <a:r>
              <a:rPr lang="vi-VN" sz="2400">
                <a:solidFill>
                  <a:srgbClr val="FFFF00"/>
                </a:solidFill>
              </a:rPr>
              <a:t>Lạy Chúa, con tưởng nhớ bao việc Ngài làm.</a:t>
            </a:r>
          </a:p>
        </p:txBody>
      </p:sp>
    </p:spTree>
    <p:extLst>
      <p:ext uri="{BB962C8B-B14F-4D97-AF65-F5344CB8AC3E}">
        <p14:creationId xmlns:p14="http://schemas.microsoft.com/office/powerpoint/2010/main" val="21397983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accent3">
                    <a:lumMod val="50000"/>
                  </a:schemeClr>
                </a:solidFill>
                <a:effectLst/>
                <a:latin typeface="+mj-lt"/>
                <a:cs typeface="Times New Roman" pitchFamily="18" charset="0"/>
              </a:rPr>
              <a:t>Lạy Chúa, con tưởng nhớ bao việc Ngài làm.</a:t>
            </a:r>
            <a:endParaRPr lang="en-US" sz="8000" b="0">
              <a:solidFill>
                <a:schemeClr val="accent3">
                  <a:lumMod val="50000"/>
                </a:schemeClr>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C000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7200" b="0">
                <a:solidFill>
                  <a:schemeClr val="accent3">
                    <a:lumMod val="50000"/>
                  </a:schemeClr>
                </a:solidFill>
                <a:effectLst/>
                <a:latin typeface="+mj-lt"/>
                <a:cs typeface="Times New Roman" pitchFamily="18" charset="0"/>
              </a:rPr>
              <a:t>Phúc thay ai bị bách hại vì sống công </a:t>
            </a:r>
            <a:r>
              <a:rPr lang="vi-VN" sz="7200" b="0" smtClean="0">
                <a:solidFill>
                  <a:schemeClr val="accent3">
                    <a:lumMod val="50000"/>
                  </a:schemeClr>
                </a:solidFill>
                <a:effectLst/>
                <a:latin typeface="+mj-lt"/>
                <a:cs typeface="Times New Roman" pitchFamily="18" charset="0"/>
              </a:rPr>
              <a:t>chính,</a:t>
            </a:r>
            <a:r>
              <a:rPr lang="en-US" sz="7200" b="0" smtClean="0">
                <a:solidFill>
                  <a:schemeClr val="accent3">
                    <a:lumMod val="50000"/>
                  </a:schemeClr>
                </a:solidFill>
                <a:effectLst/>
                <a:latin typeface="+mj-lt"/>
                <a:cs typeface="Times New Roman" pitchFamily="18" charset="0"/>
              </a:rPr>
              <a:t> </a:t>
            </a:r>
            <a:r>
              <a:rPr lang="vi-VN" sz="7200" b="0" smtClean="0">
                <a:solidFill>
                  <a:schemeClr val="accent3">
                    <a:lumMod val="50000"/>
                  </a:schemeClr>
                </a:solidFill>
                <a:effectLst/>
                <a:latin typeface="+mj-lt"/>
                <a:cs typeface="Times New Roman" pitchFamily="18" charset="0"/>
              </a:rPr>
              <a:t>vì </a:t>
            </a:r>
            <a:r>
              <a:rPr lang="vi-VN" sz="7200" b="0">
                <a:solidFill>
                  <a:schemeClr val="accent3">
                    <a:lumMod val="50000"/>
                  </a:schemeClr>
                </a:solidFill>
                <a:effectLst/>
                <a:latin typeface="+mj-lt"/>
                <a:cs typeface="Times New Roman" pitchFamily="18" charset="0"/>
              </a:rPr>
              <a:t>Nước Trời là của họ.</a:t>
            </a:r>
            <a:endParaRPr lang="en-US" sz="7200" b="0">
              <a:solidFill>
                <a:schemeClr val="accent3">
                  <a:lumMod val="50000"/>
                </a:schemeClr>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C000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C0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2517259802"/>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8135878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18791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137212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970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6366878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BẢY</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VIII</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4634072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59"/>
            <a:ext cx="9144000" cy="5107781"/>
          </a:xfrm>
          <a:prstGeom prst="rect">
            <a:avLst/>
          </a:prstGeom>
        </p:spPr>
      </p:pic>
      <p:sp>
        <p:nvSpPr>
          <p:cNvPr id="3" name="Rectangle 2"/>
          <p:cNvSpPr/>
          <p:nvPr/>
        </p:nvSpPr>
        <p:spPr>
          <a:xfrm>
            <a:off x="152400" y="1382850"/>
            <a:ext cx="8372350" cy="1200329"/>
          </a:xfrm>
          <a:prstGeom prst="rect">
            <a:avLst/>
          </a:prstGeom>
        </p:spPr>
        <p:txBody>
          <a:bodyPr wrap="square">
            <a:spAutoFit/>
          </a:bodyPr>
          <a:lstStyle/>
          <a:p>
            <a:r>
              <a:rPr lang="en-US" sz="2400" smtClean="0">
                <a:solidFill>
                  <a:srgbClr val="FFFF00"/>
                </a:solidFill>
              </a:rPr>
              <a:t>Thánh vịnh 17.</a:t>
            </a:r>
          </a:p>
          <a:p>
            <a:r>
              <a:rPr lang="en-US" sz="2400" smtClean="0">
                <a:solidFill>
                  <a:srgbClr val="FFFF00"/>
                </a:solidFill>
              </a:rPr>
              <a:t>Bài trích sách Đệ nhị luật.</a:t>
            </a:r>
          </a:p>
          <a:p>
            <a:r>
              <a:rPr lang="vi-VN" sz="2400">
                <a:solidFill>
                  <a:srgbClr val="FFFF00"/>
                </a:solidFill>
              </a:rPr>
              <a:t>Con yêu mến Ngài, lạy Chúa là sức mạnh của con.</a:t>
            </a:r>
          </a:p>
        </p:txBody>
      </p:sp>
    </p:spTree>
    <p:extLst>
      <p:ext uri="{BB962C8B-B14F-4D97-AF65-F5344CB8AC3E}">
        <p14:creationId xmlns:p14="http://schemas.microsoft.com/office/powerpoint/2010/main" val="25394699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0" smtClean="0">
                <a:solidFill>
                  <a:schemeClr val="bg1"/>
                </a:solidFill>
                <a:effectLst/>
                <a:latin typeface="+mj-lt"/>
                <a:cs typeface="Times New Roman" pitchFamily="18" charset="0"/>
              </a:rPr>
              <a:t>Con yêu mến Ngài, lạy Chúa là sức mạnh của con.</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995633204"/>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0" smtClean="0">
                <a:solidFill>
                  <a:schemeClr val="bg1"/>
                </a:solidFill>
                <a:effectLst/>
                <a:latin typeface="+mj-lt"/>
                <a:cs typeface="Times New Roman" pitchFamily="18" charset="0"/>
              </a:rPr>
              <a:t>Đấng cứu độ chúng là Đức Gie-su Ki-tô đã tiêu diệt thần chết, và đã dùng Tin Mừng mà làm sáng tỏ phúc trường sinh.</a:t>
            </a:r>
            <a:endParaRPr lang="en-US" sz="54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2772035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189729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589581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554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2772035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791</Words>
  <Application>Microsoft Office PowerPoint</Application>
  <PresentationFormat>On-screen Show (16:9)</PresentationFormat>
  <Paragraphs>116</Paragraphs>
  <Slides>96</Slides>
  <Notes>0</Notes>
  <HiddenSlides>0</HiddenSlides>
  <MMClips>0</MMClips>
  <ScaleCrop>false</ScaleCrop>
  <HeadingPairs>
    <vt:vector size="4" baseType="variant">
      <vt:variant>
        <vt:lpstr>Theme</vt:lpstr>
      </vt:variant>
      <vt:variant>
        <vt:i4>34</vt:i4>
      </vt:variant>
      <vt:variant>
        <vt:lpstr>Slide Titles</vt:lpstr>
      </vt:variant>
      <vt:variant>
        <vt:i4>96</vt:i4>
      </vt:variant>
    </vt:vector>
  </HeadingPairs>
  <TitlesOfParts>
    <vt:vector size="130" baseType="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12_Office Theme</vt:lpstr>
      <vt:lpstr>8_Office Theme</vt:lpstr>
      <vt:lpstr>13_Office Theme</vt:lpstr>
      <vt:lpstr>11_Office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36_Default Design</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10-08 THÁNH LÔRENXÔ PHÓ TẾ TỬ ĐẠO LỄ KÍNH ( sách bài đọc quyển 2 trang 777 )</vt:lpstr>
      <vt:lpstr>PowerPoint Presentation</vt:lpstr>
      <vt:lpstr> </vt:lpstr>
      <vt:lpstr> </vt:lpstr>
      <vt:lpstr> </vt:lpstr>
      <vt:lpstr> </vt:lpstr>
      <vt:lpstr> </vt:lpstr>
      <vt:lpstr> </vt:lpstr>
      <vt:lpstr> </vt:lpstr>
      <vt:lpstr> </vt:lpstr>
      <vt:lpstr>PowerPoint Presentation</vt:lpstr>
      <vt:lpstr>Đáp ca: Phúc thay người biết cảm thương và cho vay mượn.</vt:lpstr>
      <vt:lpstr>Alleluia-alleluia: Chúa nói: Ai theo tôi, sẽ không phải đi trong bóng tối, nhưng sẽ nhận được ánh sàng đem lại sự sống.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59</cp:revision>
  <dcterms:created xsi:type="dcterms:W3CDTF">2022-10-30T00:36:35Z</dcterms:created>
  <dcterms:modified xsi:type="dcterms:W3CDTF">2023-07-06T11:46:36Z</dcterms:modified>
</cp:coreProperties>
</file>