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8.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29.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0.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31.xml" ContentType="application/vnd.openxmlformats-officedocument.theme+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32.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theme/theme33.xml" ContentType="application/vnd.openxmlformats-officedocument.theme+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theme/theme34.xml" ContentType="application/vnd.openxmlformats-officedocument.theme+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theme/theme35.xml" ContentType="application/vnd.openxmlformats-officedocument.theme+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theme/theme36.xml" ContentType="application/vnd.openxmlformats-officedocument.theme+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theme/theme37.xml" ContentType="application/vnd.openxmlformats-officedocument.theme+xml"/>
  <Override PartName="/ppt/theme/theme38.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 id="2147483756" r:id="rId9"/>
    <p:sldMasterId id="2147483768" r:id="rId10"/>
    <p:sldMasterId id="2147483792" r:id="rId11"/>
    <p:sldMasterId id="2147483804" r:id="rId12"/>
    <p:sldMasterId id="2147483816" r:id="rId13"/>
    <p:sldMasterId id="2147483828" r:id="rId14"/>
    <p:sldMasterId id="2147483840" r:id="rId15"/>
    <p:sldMasterId id="2147483864" r:id="rId16"/>
    <p:sldMasterId id="2147483888" r:id="rId17"/>
    <p:sldMasterId id="2147483900" r:id="rId18"/>
    <p:sldMasterId id="2147483912" r:id="rId19"/>
    <p:sldMasterId id="2147483924" r:id="rId20"/>
    <p:sldMasterId id="2147483936" r:id="rId21"/>
    <p:sldMasterId id="2147484008" r:id="rId22"/>
    <p:sldMasterId id="2147484020" r:id="rId23"/>
    <p:sldMasterId id="2147484032" r:id="rId24"/>
    <p:sldMasterId id="2147484044" r:id="rId25"/>
    <p:sldMasterId id="2147484056" r:id="rId26"/>
    <p:sldMasterId id="2147484068" r:id="rId27"/>
    <p:sldMasterId id="2147484080" r:id="rId28"/>
    <p:sldMasterId id="2147484104" r:id="rId29"/>
    <p:sldMasterId id="2147484116" r:id="rId30"/>
    <p:sldMasterId id="2147484128" r:id="rId31"/>
    <p:sldMasterId id="2147484140" r:id="rId32"/>
    <p:sldMasterId id="2147484152" r:id="rId33"/>
    <p:sldMasterId id="2147484160" r:id="rId34"/>
    <p:sldMasterId id="2147484172" r:id="rId35"/>
    <p:sldMasterId id="2147484184" r:id="rId36"/>
    <p:sldMasterId id="2147484196" r:id="rId37"/>
  </p:sldMasterIdLst>
  <p:notesMasterIdLst>
    <p:notesMasterId r:id="rId142"/>
  </p:notesMasterIdLst>
  <p:sldIdLst>
    <p:sldId id="261" r:id="rId38"/>
    <p:sldId id="314" r:id="rId39"/>
    <p:sldId id="315" r:id="rId40"/>
    <p:sldId id="316" r:id="rId41"/>
    <p:sldId id="317" r:id="rId42"/>
    <p:sldId id="318" r:id="rId43"/>
    <p:sldId id="319" r:id="rId44"/>
    <p:sldId id="320" r:id="rId45"/>
    <p:sldId id="321" r:id="rId46"/>
    <p:sldId id="266" r:id="rId47"/>
    <p:sldId id="256" r:id="rId48"/>
    <p:sldId id="368" r:id="rId49"/>
    <p:sldId id="328" r:id="rId50"/>
    <p:sldId id="257" r:id="rId51"/>
    <p:sldId id="258" r:id="rId52"/>
    <p:sldId id="370" r:id="rId53"/>
    <p:sldId id="337" r:id="rId54"/>
    <p:sldId id="388" r:id="rId55"/>
    <p:sldId id="340" r:id="rId56"/>
    <p:sldId id="369" r:id="rId57"/>
    <p:sldId id="259" r:id="rId58"/>
    <p:sldId id="383" r:id="rId59"/>
    <p:sldId id="384" r:id="rId60"/>
    <p:sldId id="385" r:id="rId61"/>
    <p:sldId id="377" r:id="rId62"/>
    <p:sldId id="378" r:id="rId63"/>
    <p:sldId id="386" r:id="rId64"/>
    <p:sldId id="379" r:id="rId65"/>
    <p:sldId id="380" r:id="rId66"/>
    <p:sldId id="381" r:id="rId67"/>
    <p:sldId id="387" r:id="rId68"/>
    <p:sldId id="382" r:id="rId69"/>
    <p:sldId id="267" r:id="rId70"/>
    <p:sldId id="323" r:id="rId71"/>
    <p:sldId id="371" r:id="rId72"/>
    <p:sldId id="308" r:id="rId73"/>
    <p:sldId id="271" r:id="rId74"/>
    <p:sldId id="342" r:id="rId75"/>
    <p:sldId id="372" r:id="rId76"/>
    <p:sldId id="343" r:id="rId77"/>
    <p:sldId id="344" r:id="rId78"/>
    <p:sldId id="367" r:id="rId79"/>
    <p:sldId id="298" r:id="rId80"/>
    <p:sldId id="289" r:id="rId81"/>
    <p:sldId id="376" r:id="rId82"/>
    <p:sldId id="373" r:id="rId83"/>
    <p:sldId id="294" r:id="rId84"/>
    <p:sldId id="291" r:id="rId85"/>
    <p:sldId id="374" r:id="rId86"/>
    <p:sldId id="345" r:id="rId87"/>
    <p:sldId id="346" r:id="rId88"/>
    <p:sldId id="347" r:id="rId89"/>
    <p:sldId id="366" r:id="rId90"/>
    <p:sldId id="292" r:id="rId91"/>
    <p:sldId id="309" r:id="rId92"/>
    <p:sldId id="310" r:id="rId93"/>
    <p:sldId id="390" r:id="rId94"/>
    <p:sldId id="391" r:id="rId95"/>
    <p:sldId id="392" r:id="rId96"/>
    <p:sldId id="393" r:id="rId97"/>
    <p:sldId id="394" r:id="rId98"/>
    <p:sldId id="395" r:id="rId99"/>
    <p:sldId id="396" r:id="rId100"/>
    <p:sldId id="397" r:id="rId101"/>
    <p:sldId id="398" r:id="rId102"/>
    <p:sldId id="389" r:id="rId103"/>
    <p:sldId id="311" r:id="rId104"/>
    <p:sldId id="312" r:id="rId105"/>
    <p:sldId id="338" r:id="rId106"/>
    <p:sldId id="336" r:id="rId107"/>
    <p:sldId id="365" r:id="rId108"/>
    <p:sldId id="313" r:id="rId109"/>
    <p:sldId id="276" r:id="rId110"/>
    <p:sldId id="325" r:id="rId111"/>
    <p:sldId id="399" r:id="rId112"/>
    <p:sldId id="288" r:id="rId113"/>
    <p:sldId id="278" r:id="rId114"/>
    <p:sldId id="348" r:id="rId115"/>
    <p:sldId id="349" r:id="rId116"/>
    <p:sldId id="350" r:id="rId117"/>
    <p:sldId id="364" r:id="rId118"/>
    <p:sldId id="279" r:id="rId119"/>
    <p:sldId id="280" r:id="rId120"/>
    <p:sldId id="326" r:id="rId121"/>
    <p:sldId id="400" r:id="rId122"/>
    <p:sldId id="281" r:id="rId123"/>
    <p:sldId id="282" r:id="rId124"/>
    <p:sldId id="401" r:id="rId125"/>
    <p:sldId id="351" r:id="rId126"/>
    <p:sldId id="352" r:id="rId127"/>
    <p:sldId id="353" r:id="rId128"/>
    <p:sldId id="363" r:id="rId129"/>
    <p:sldId id="283" r:id="rId130"/>
    <p:sldId id="284" r:id="rId131"/>
    <p:sldId id="327" r:id="rId132"/>
    <p:sldId id="402" r:id="rId133"/>
    <p:sldId id="285" r:id="rId134"/>
    <p:sldId id="286" r:id="rId135"/>
    <p:sldId id="403" r:id="rId136"/>
    <p:sldId id="354" r:id="rId137"/>
    <p:sldId id="355" r:id="rId138"/>
    <p:sldId id="356" r:id="rId139"/>
    <p:sldId id="362" r:id="rId140"/>
    <p:sldId id="287" r:id="rId141"/>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99"/>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73" autoAdjust="0"/>
    <p:restoredTop sz="94693" autoAdjust="0"/>
  </p:normalViewPr>
  <p:slideViewPr>
    <p:cSldViewPr>
      <p:cViewPr>
        <p:scale>
          <a:sx n="150" d="100"/>
          <a:sy n="150" d="100"/>
        </p:scale>
        <p:origin x="-878" y="-269"/>
      </p:cViewPr>
      <p:guideLst>
        <p:guide orient="horz" pos="1620"/>
        <p:guide pos="2880"/>
      </p:guideLst>
    </p:cSldViewPr>
  </p:slideViewPr>
  <p:outlineViewPr>
    <p:cViewPr>
      <p:scale>
        <a:sx n="33" d="100"/>
        <a:sy n="33" d="100"/>
      </p:scale>
      <p:origin x="0" y="4699"/>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80.xml"/><Relationship Id="rId21" Type="http://schemas.openxmlformats.org/officeDocument/2006/relationships/slideMaster" Target="slideMasters/slideMaster21.xml"/><Relationship Id="rId42" Type="http://schemas.openxmlformats.org/officeDocument/2006/relationships/slide" Target="slides/slide5.xml"/><Relationship Id="rId47" Type="http://schemas.openxmlformats.org/officeDocument/2006/relationships/slide" Target="slides/slide10.xml"/><Relationship Id="rId63" Type="http://schemas.openxmlformats.org/officeDocument/2006/relationships/slide" Target="slides/slide26.xml"/><Relationship Id="rId68" Type="http://schemas.openxmlformats.org/officeDocument/2006/relationships/slide" Target="slides/slide31.xml"/><Relationship Id="rId84" Type="http://schemas.openxmlformats.org/officeDocument/2006/relationships/slide" Target="slides/slide47.xml"/><Relationship Id="rId89" Type="http://schemas.openxmlformats.org/officeDocument/2006/relationships/slide" Target="slides/slide52.xml"/><Relationship Id="rId112" Type="http://schemas.openxmlformats.org/officeDocument/2006/relationships/slide" Target="slides/slide75.xml"/><Relationship Id="rId133" Type="http://schemas.openxmlformats.org/officeDocument/2006/relationships/slide" Target="slides/slide96.xml"/><Relationship Id="rId138" Type="http://schemas.openxmlformats.org/officeDocument/2006/relationships/slide" Target="slides/slide101.xml"/><Relationship Id="rId16" Type="http://schemas.openxmlformats.org/officeDocument/2006/relationships/slideMaster" Target="slideMasters/slideMaster16.xml"/><Relationship Id="rId107" Type="http://schemas.openxmlformats.org/officeDocument/2006/relationships/slide" Target="slides/slide70.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53" Type="http://schemas.openxmlformats.org/officeDocument/2006/relationships/slide" Target="slides/slide16.xml"/><Relationship Id="rId58" Type="http://schemas.openxmlformats.org/officeDocument/2006/relationships/slide" Target="slides/slide21.xml"/><Relationship Id="rId74" Type="http://schemas.openxmlformats.org/officeDocument/2006/relationships/slide" Target="slides/slide37.xml"/><Relationship Id="rId79" Type="http://schemas.openxmlformats.org/officeDocument/2006/relationships/slide" Target="slides/slide42.xml"/><Relationship Id="rId102" Type="http://schemas.openxmlformats.org/officeDocument/2006/relationships/slide" Target="slides/slide65.xml"/><Relationship Id="rId123" Type="http://schemas.openxmlformats.org/officeDocument/2006/relationships/slide" Target="slides/slide86.xml"/><Relationship Id="rId128" Type="http://schemas.openxmlformats.org/officeDocument/2006/relationships/slide" Target="slides/slide91.xml"/><Relationship Id="rId144" Type="http://schemas.openxmlformats.org/officeDocument/2006/relationships/viewProps" Target="viewProps.xml"/><Relationship Id="rId5" Type="http://schemas.openxmlformats.org/officeDocument/2006/relationships/slideMaster" Target="slideMasters/slideMaster5.xml"/><Relationship Id="rId90" Type="http://schemas.openxmlformats.org/officeDocument/2006/relationships/slide" Target="slides/slide53.xml"/><Relationship Id="rId95" Type="http://schemas.openxmlformats.org/officeDocument/2006/relationships/slide" Target="slides/slide58.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6.xml"/><Relationship Id="rId48" Type="http://schemas.openxmlformats.org/officeDocument/2006/relationships/slide" Target="slides/slide11.xml"/><Relationship Id="rId64" Type="http://schemas.openxmlformats.org/officeDocument/2006/relationships/slide" Target="slides/slide27.xml"/><Relationship Id="rId69" Type="http://schemas.openxmlformats.org/officeDocument/2006/relationships/slide" Target="slides/slide32.xml"/><Relationship Id="rId113" Type="http://schemas.openxmlformats.org/officeDocument/2006/relationships/slide" Target="slides/slide76.xml"/><Relationship Id="rId118" Type="http://schemas.openxmlformats.org/officeDocument/2006/relationships/slide" Target="slides/slide81.xml"/><Relationship Id="rId134" Type="http://schemas.openxmlformats.org/officeDocument/2006/relationships/slide" Target="slides/slide97.xml"/><Relationship Id="rId139" Type="http://schemas.openxmlformats.org/officeDocument/2006/relationships/slide" Target="slides/slide102.xml"/><Relationship Id="rId80" Type="http://schemas.openxmlformats.org/officeDocument/2006/relationships/slide" Target="slides/slide43.xml"/><Relationship Id="rId85"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Master" Target="slideMasters/slideMaster33.xml"/><Relationship Id="rId38" Type="http://schemas.openxmlformats.org/officeDocument/2006/relationships/slide" Target="slides/slide1.xml"/><Relationship Id="rId46" Type="http://schemas.openxmlformats.org/officeDocument/2006/relationships/slide" Target="slides/slide9.xml"/><Relationship Id="rId59" Type="http://schemas.openxmlformats.org/officeDocument/2006/relationships/slide" Target="slides/slide22.xml"/><Relationship Id="rId67" Type="http://schemas.openxmlformats.org/officeDocument/2006/relationships/slide" Target="slides/slide30.xml"/><Relationship Id="rId103" Type="http://schemas.openxmlformats.org/officeDocument/2006/relationships/slide" Target="slides/slide66.xml"/><Relationship Id="rId108" Type="http://schemas.openxmlformats.org/officeDocument/2006/relationships/slide" Target="slides/slide71.xml"/><Relationship Id="rId116" Type="http://schemas.openxmlformats.org/officeDocument/2006/relationships/slide" Target="slides/slide79.xml"/><Relationship Id="rId124" Type="http://schemas.openxmlformats.org/officeDocument/2006/relationships/slide" Target="slides/slide87.xml"/><Relationship Id="rId129" Type="http://schemas.openxmlformats.org/officeDocument/2006/relationships/slide" Target="slides/slide92.xml"/><Relationship Id="rId137" Type="http://schemas.openxmlformats.org/officeDocument/2006/relationships/slide" Target="slides/slide100.xml"/><Relationship Id="rId20" Type="http://schemas.openxmlformats.org/officeDocument/2006/relationships/slideMaster" Target="slideMasters/slideMaster20.xml"/><Relationship Id="rId41" Type="http://schemas.openxmlformats.org/officeDocument/2006/relationships/slide" Target="slides/slide4.xml"/><Relationship Id="rId54" Type="http://schemas.openxmlformats.org/officeDocument/2006/relationships/slide" Target="slides/slide17.xml"/><Relationship Id="rId62" Type="http://schemas.openxmlformats.org/officeDocument/2006/relationships/slide" Target="slides/slide25.xml"/><Relationship Id="rId70" Type="http://schemas.openxmlformats.org/officeDocument/2006/relationships/slide" Target="slides/slide33.xml"/><Relationship Id="rId75" Type="http://schemas.openxmlformats.org/officeDocument/2006/relationships/slide" Target="slides/slide38.xml"/><Relationship Id="rId83" Type="http://schemas.openxmlformats.org/officeDocument/2006/relationships/slide" Target="slides/slide46.xml"/><Relationship Id="rId88" Type="http://schemas.openxmlformats.org/officeDocument/2006/relationships/slide" Target="slides/slide51.xml"/><Relationship Id="rId91" Type="http://schemas.openxmlformats.org/officeDocument/2006/relationships/slide" Target="slides/slide54.xml"/><Relationship Id="rId96" Type="http://schemas.openxmlformats.org/officeDocument/2006/relationships/slide" Target="slides/slide59.xml"/><Relationship Id="rId111" Type="http://schemas.openxmlformats.org/officeDocument/2006/relationships/slide" Target="slides/slide74.xml"/><Relationship Id="rId132" Type="http://schemas.openxmlformats.org/officeDocument/2006/relationships/slide" Target="slides/slide95.xml"/><Relationship Id="rId140" Type="http://schemas.openxmlformats.org/officeDocument/2006/relationships/slide" Target="slides/slide103.xml"/><Relationship Id="rId14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Master" Target="slideMasters/slideMaster36.xml"/><Relationship Id="rId49" Type="http://schemas.openxmlformats.org/officeDocument/2006/relationships/slide" Target="slides/slide12.xml"/><Relationship Id="rId57" Type="http://schemas.openxmlformats.org/officeDocument/2006/relationships/slide" Target="slides/slide20.xml"/><Relationship Id="rId106" Type="http://schemas.openxmlformats.org/officeDocument/2006/relationships/slide" Target="slides/slide69.xml"/><Relationship Id="rId114" Type="http://schemas.openxmlformats.org/officeDocument/2006/relationships/slide" Target="slides/slide77.xml"/><Relationship Id="rId119" Type="http://schemas.openxmlformats.org/officeDocument/2006/relationships/slide" Target="slides/slide82.xml"/><Relationship Id="rId127" Type="http://schemas.openxmlformats.org/officeDocument/2006/relationships/slide" Target="slides/slide90.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 Target="slides/slide7.xml"/><Relationship Id="rId52" Type="http://schemas.openxmlformats.org/officeDocument/2006/relationships/slide" Target="slides/slide15.xml"/><Relationship Id="rId60" Type="http://schemas.openxmlformats.org/officeDocument/2006/relationships/slide" Target="slides/slide23.xml"/><Relationship Id="rId65" Type="http://schemas.openxmlformats.org/officeDocument/2006/relationships/slide" Target="slides/slide28.xml"/><Relationship Id="rId73" Type="http://schemas.openxmlformats.org/officeDocument/2006/relationships/slide" Target="slides/slide36.xml"/><Relationship Id="rId78" Type="http://schemas.openxmlformats.org/officeDocument/2006/relationships/slide" Target="slides/slide41.xml"/><Relationship Id="rId81" Type="http://schemas.openxmlformats.org/officeDocument/2006/relationships/slide" Target="slides/slide44.xml"/><Relationship Id="rId86" Type="http://schemas.openxmlformats.org/officeDocument/2006/relationships/slide" Target="slides/slide49.xml"/><Relationship Id="rId94" Type="http://schemas.openxmlformats.org/officeDocument/2006/relationships/slide" Target="slides/slide57.xml"/><Relationship Id="rId99" Type="http://schemas.openxmlformats.org/officeDocument/2006/relationships/slide" Target="slides/slide62.xml"/><Relationship Id="rId101" Type="http://schemas.openxmlformats.org/officeDocument/2006/relationships/slide" Target="slides/slide64.xml"/><Relationship Id="rId122" Type="http://schemas.openxmlformats.org/officeDocument/2006/relationships/slide" Target="slides/slide85.xml"/><Relationship Id="rId130" Type="http://schemas.openxmlformats.org/officeDocument/2006/relationships/slide" Target="slides/slide93.xml"/><Relationship Id="rId135" Type="http://schemas.openxmlformats.org/officeDocument/2006/relationships/slide" Target="slides/slide98.xml"/><Relationship Id="rId14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xml"/><Relationship Id="rId109" Type="http://schemas.openxmlformats.org/officeDocument/2006/relationships/slide" Target="slides/slide72.xml"/><Relationship Id="rId34" Type="http://schemas.openxmlformats.org/officeDocument/2006/relationships/slideMaster" Target="slideMasters/slideMaster34.xml"/><Relationship Id="rId50" Type="http://schemas.openxmlformats.org/officeDocument/2006/relationships/slide" Target="slides/slide13.xml"/><Relationship Id="rId55" Type="http://schemas.openxmlformats.org/officeDocument/2006/relationships/slide" Target="slides/slide18.xml"/><Relationship Id="rId76" Type="http://schemas.openxmlformats.org/officeDocument/2006/relationships/slide" Target="slides/slide39.xml"/><Relationship Id="rId97" Type="http://schemas.openxmlformats.org/officeDocument/2006/relationships/slide" Target="slides/slide60.xml"/><Relationship Id="rId104" Type="http://schemas.openxmlformats.org/officeDocument/2006/relationships/slide" Target="slides/slide67.xml"/><Relationship Id="rId120" Type="http://schemas.openxmlformats.org/officeDocument/2006/relationships/slide" Target="slides/slide83.xml"/><Relationship Id="rId125" Type="http://schemas.openxmlformats.org/officeDocument/2006/relationships/slide" Target="slides/slide88.xml"/><Relationship Id="rId141" Type="http://schemas.openxmlformats.org/officeDocument/2006/relationships/slide" Target="slides/slide104.xml"/><Relationship Id="rId146"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34.xml"/><Relationship Id="rId92" Type="http://schemas.openxmlformats.org/officeDocument/2006/relationships/slide" Target="slides/slide55.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3.xml"/><Relationship Id="rId45" Type="http://schemas.openxmlformats.org/officeDocument/2006/relationships/slide" Target="slides/slide8.xml"/><Relationship Id="rId66" Type="http://schemas.openxmlformats.org/officeDocument/2006/relationships/slide" Target="slides/slide29.xml"/><Relationship Id="rId87" Type="http://schemas.openxmlformats.org/officeDocument/2006/relationships/slide" Target="slides/slide50.xml"/><Relationship Id="rId110" Type="http://schemas.openxmlformats.org/officeDocument/2006/relationships/slide" Target="slides/slide73.xml"/><Relationship Id="rId115" Type="http://schemas.openxmlformats.org/officeDocument/2006/relationships/slide" Target="slides/slide78.xml"/><Relationship Id="rId131" Type="http://schemas.openxmlformats.org/officeDocument/2006/relationships/slide" Target="slides/slide94.xml"/><Relationship Id="rId136" Type="http://schemas.openxmlformats.org/officeDocument/2006/relationships/slide" Target="slides/slide99.xml"/><Relationship Id="rId61" Type="http://schemas.openxmlformats.org/officeDocument/2006/relationships/slide" Target="slides/slide24.xml"/><Relationship Id="rId82" Type="http://schemas.openxmlformats.org/officeDocument/2006/relationships/slide" Target="slides/slide45.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9.xml"/><Relationship Id="rId77" Type="http://schemas.openxmlformats.org/officeDocument/2006/relationships/slide" Target="slides/slide40.xml"/><Relationship Id="rId100" Type="http://schemas.openxmlformats.org/officeDocument/2006/relationships/slide" Target="slides/slide63.xml"/><Relationship Id="rId105" Type="http://schemas.openxmlformats.org/officeDocument/2006/relationships/slide" Target="slides/slide68.xml"/><Relationship Id="rId126" Type="http://schemas.openxmlformats.org/officeDocument/2006/relationships/slide" Target="slides/slide89.xml"/><Relationship Id="rId8" Type="http://schemas.openxmlformats.org/officeDocument/2006/relationships/slideMaster" Target="slideMasters/slideMaster8.xml"/><Relationship Id="rId51" Type="http://schemas.openxmlformats.org/officeDocument/2006/relationships/slide" Target="slides/slide14.xml"/><Relationship Id="rId72" Type="http://schemas.openxmlformats.org/officeDocument/2006/relationships/slide" Target="slides/slide35.xml"/><Relationship Id="rId93" Type="http://schemas.openxmlformats.org/officeDocument/2006/relationships/slide" Target="slides/slide56.xml"/><Relationship Id="rId98" Type="http://schemas.openxmlformats.org/officeDocument/2006/relationships/slide" Target="slides/slide61.xml"/><Relationship Id="rId121" Type="http://schemas.openxmlformats.org/officeDocument/2006/relationships/slide" Target="slides/slide84.xml"/><Relationship Id="rId14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12D375B-612C-4207-8D39-3F054B08B417}" type="datetimeFigureOut">
              <a:rPr lang="en-US" smtClean="0"/>
              <a:t>7/21/2023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CBDD0A1-759E-4490-BC96-EE7445A3C757}" type="slidenum">
              <a:rPr lang="en-US" smtClean="0"/>
              <a:t>‹#›</a:t>
            </a:fld>
            <a:endParaRPr lang="en-US"/>
          </a:p>
        </p:txBody>
      </p:sp>
    </p:spTree>
    <p:extLst>
      <p:ext uri="{BB962C8B-B14F-4D97-AF65-F5344CB8AC3E}">
        <p14:creationId xmlns:p14="http://schemas.microsoft.com/office/powerpoint/2010/main" val="32990360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BDD0A1-759E-4490-BC96-EE7445A3C757}" type="slidenum">
              <a:rPr lang="en-US" smtClean="0"/>
              <a:t>47</a:t>
            </a:fld>
            <a:endParaRPr lang="en-US"/>
          </a:p>
        </p:txBody>
      </p:sp>
    </p:spTree>
    <p:extLst>
      <p:ext uri="{BB962C8B-B14F-4D97-AF65-F5344CB8AC3E}">
        <p14:creationId xmlns:p14="http://schemas.microsoft.com/office/powerpoint/2010/main" val="252101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t>7/21/2023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316462147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t>7/21/2023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27635642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2357878"/>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426666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287167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401012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378570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482840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673619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203997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084788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13241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t>7/21/2023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47797246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518793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9389282"/>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854560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960699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743278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737795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583172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766076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388777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9554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4319257"/>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692352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923696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0CCD05D-9052-427B-A3CD-A712CE25A299}"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FE0D67-A323-484C-BA12-172FF4BD7F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6037394"/>
      </p:ext>
    </p:extLst>
  </p:cSld>
  <p:clrMapOvr>
    <a:masterClrMapping/>
  </p:clrMapOvr>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CCD05D-9052-427B-A3CD-A712CE25A299}"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FE0D67-A323-484C-BA12-172FF4BD7F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580031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0CCD05D-9052-427B-A3CD-A712CE25A299}"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FE0D67-A323-484C-BA12-172FF4BD7F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994454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0CCD05D-9052-427B-A3CD-A712CE25A299}"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2FE0D67-A323-484C-BA12-172FF4BD7F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991265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0CCD05D-9052-427B-A3CD-A712CE25A299}" type="datetimeFigureOut">
              <a:rPr lang="en-US" smtClean="0">
                <a:solidFill>
                  <a:prstClr val="black">
                    <a:tint val="75000"/>
                  </a:prstClr>
                </a:solidFill>
              </a:rPr>
              <a:pPr/>
              <a:t>7/21/2023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2FE0D67-A323-484C-BA12-172FF4BD7F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438428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0CCD05D-9052-427B-A3CD-A712CE25A299}" type="datetimeFigureOut">
              <a:rPr lang="en-US" smtClean="0">
                <a:solidFill>
                  <a:prstClr val="black">
                    <a:tint val="75000"/>
                  </a:prstClr>
                </a:solidFill>
              </a:rPr>
              <a:pPr/>
              <a:t>7/21/2023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2FE0D67-A323-484C-BA12-172FF4BD7F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974389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CCD05D-9052-427B-A3CD-A712CE25A299}" type="datetimeFigureOut">
              <a:rPr lang="en-US" smtClean="0">
                <a:solidFill>
                  <a:prstClr val="black">
                    <a:tint val="75000"/>
                  </a:prstClr>
                </a:solidFill>
              </a:rPr>
              <a:pPr/>
              <a:t>7/21/2023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2FE0D67-A323-484C-BA12-172FF4BD7F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04461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CCD05D-9052-427B-A3CD-A712CE25A299}"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2FE0D67-A323-484C-BA12-172FF4BD7F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22630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185436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CCD05D-9052-427B-A3CD-A712CE25A299}"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2FE0D67-A323-484C-BA12-172FF4BD7F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713019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CCD05D-9052-427B-A3CD-A712CE25A299}"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FE0D67-A323-484C-BA12-172FF4BD7F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847170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CCD05D-9052-427B-A3CD-A712CE25A299}"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FE0D67-A323-484C-BA12-172FF4BD7F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959181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3051342"/>
      </p:ext>
    </p:extLst>
  </p:cSld>
  <p:clrMapOvr>
    <a:masterClrMapping/>
  </p:clrMapOvr>
  <p:transition spd="slow" advClick="0"/>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8085344"/>
      </p:ext>
    </p:extLst>
  </p:cSld>
  <p:clrMapOvr>
    <a:masterClrMapping/>
  </p:clrMapOvr>
  <p:transition spd="slow" advClick="0"/>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0542407"/>
      </p:ext>
    </p:extLst>
  </p:cSld>
  <p:clrMapOvr>
    <a:masterClrMapping/>
  </p:clrMapOvr>
  <p:transition spd="slow" advClick="0"/>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5902356"/>
      </p:ext>
    </p:extLst>
  </p:cSld>
  <p:clrMapOvr>
    <a:masterClrMapping/>
  </p:clrMapOvr>
  <p:transition spd="slow" advClick="0"/>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CA3318-CD7F-4429-B228-68E731F393B3}" type="datetimeFigureOut">
              <a:rPr lang="en-US" smtClean="0">
                <a:solidFill>
                  <a:prstClr val="black">
                    <a:tint val="75000"/>
                  </a:prstClr>
                </a:solidFill>
              </a:rPr>
              <a:pPr/>
              <a:t>7/21/2023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3912397"/>
      </p:ext>
    </p:extLst>
  </p:cSld>
  <p:clrMapOvr>
    <a:masterClrMapping/>
  </p:clrMapOvr>
  <p:transition spd="slow" advClick="0"/>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CA3318-CD7F-4429-B228-68E731F393B3}" type="datetimeFigureOut">
              <a:rPr lang="en-US" smtClean="0">
                <a:solidFill>
                  <a:prstClr val="black">
                    <a:tint val="75000"/>
                  </a:prstClr>
                </a:solidFill>
              </a:rPr>
              <a:pPr/>
              <a:t>7/21/2023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8320488"/>
      </p:ext>
    </p:extLst>
  </p:cSld>
  <p:clrMapOvr>
    <a:masterClrMapping/>
  </p:clrMapOvr>
  <p:transition spd="slow" advClick="0"/>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CA3318-CD7F-4429-B228-68E731F393B3}" type="datetimeFigureOut">
              <a:rPr lang="en-US" smtClean="0">
                <a:solidFill>
                  <a:prstClr val="black">
                    <a:tint val="75000"/>
                  </a:prstClr>
                </a:solidFill>
              </a:rPr>
              <a:pPr/>
              <a:t>7/21/2023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4497005"/>
      </p:ext>
    </p:extLst>
  </p:cSld>
  <p:clrMapOvr>
    <a:masterClrMapping/>
  </p:clrMapOvr>
  <p:transition spd="slow" advClick="0"/>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909483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3128498"/>
      </p:ext>
    </p:extLst>
  </p:cSld>
  <p:clrMapOvr>
    <a:masterClrMapping/>
  </p:clrMapOvr>
  <p:transition spd="slow" advClick="0"/>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2822636"/>
      </p:ext>
    </p:extLst>
  </p:cSld>
  <p:clrMapOvr>
    <a:masterClrMapping/>
  </p:clrMapOvr>
  <p:transition spd="slow" advClick="0"/>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9914520"/>
      </p:ext>
    </p:extLst>
  </p:cSld>
  <p:clrMapOvr>
    <a:masterClrMapping/>
  </p:clrMapOvr>
  <p:transition spd="slow" advClick="0"/>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5650327"/>
      </p:ext>
    </p:extLst>
  </p:cSld>
  <p:clrMapOvr>
    <a:masterClrMapping/>
  </p:clrMapOvr>
  <p:transition spd="slow" advClick="0"/>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8386855"/>
      </p:ext>
    </p:extLst>
  </p:cSld>
  <p:clrMapOvr>
    <a:masterClrMapping/>
  </p:clrMapOvr>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786720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271802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575080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542519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60369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18362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483594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599073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81174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717672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437763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6061935"/>
      </p:ext>
    </p:extLst>
  </p:cSld>
  <p:clrMapOvr>
    <a:masterClrMapping/>
  </p:clrMapOvr>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175100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367874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593479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1204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a:solidFill>
                  <a:prstClr val="black">
                    <a:tint val="75000"/>
                  </a:prstClr>
                </a:solidFill>
              </a:rPr>
              <a:pPr/>
              <a:t>7/21/2023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505808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664844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972520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311794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652969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815802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506115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9780476"/>
      </p:ext>
    </p:extLst>
  </p:cSld>
  <p:clrMapOvr>
    <a:masterClrMapping/>
  </p:clrMapOvr>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108840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938057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25409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a:solidFill>
                  <a:prstClr val="black">
                    <a:tint val="75000"/>
                  </a:prstClr>
                </a:solidFill>
              </a:rPr>
              <a:pPr/>
              <a:t>7/21/2023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874952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42024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019276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940243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184713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76590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017513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552999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2453983"/>
      </p:ext>
    </p:extLst>
  </p:cSld>
  <p:clrMapOvr>
    <a:masterClrMapping/>
  </p:clrMapOvr>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788580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93369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a:solidFill>
                  <a:prstClr val="black">
                    <a:tint val="75000"/>
                  </a:prstClr>
                </a:solidFill>
              </a:rPr>
              <a:pPr/>
              <a:t>7/21/2023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992330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785621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105649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381378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283190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194080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340568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81110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115057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2453983"/>
      </p:ext>
    </p:extLst>
  </p:cSld>
  <p:clrMapOvr>
    <a:masterClrMapping/>
  </p:clrMapOvr>
  <p:timing>
    <p:tnLst>
      <p:par>
        <p:cTn id="1" dur="indefinite" restart="never" nodeType="tmRoot"/>
      </p:par>
    </p:tn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78858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340337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933695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785621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105649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381378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283190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194080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340568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81110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115057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245398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t>7/21/2023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29352922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420162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788580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933695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785621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105649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381378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283190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194080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340568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81110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11505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919230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2453983"/>
      </p:ext>
    </p:extLst>
  </p:cSld>
  <p:clrMapOvr>
    <a:masterClrMapping/>
  </p:clrMapOvr>
  <p:timing>
    <p:tnLst>
      <p:par>
        <p:cTn id="1" dur="indefinite" restart="never" nodeType="tmRoot"/>
      </p:par>
    </p:tnLst>
  </p:timing>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788580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933695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785621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105649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381378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283190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194080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340568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8111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787277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115057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2453983"/>
      </p:ext>
    </p:extLst>
  </p:cSld>
  <p:clrMapOvr>
    <a:masterClrMapping/>
  </p:clrMapOvr>
  <p:timing>
    <p:tnLst>
      <p:par>
        <p:cTn id="1" dur="indefinite" restart="never" nodeType="tmRoot"/>
      </p:par>
    </p:tnLst>
  </p:timing>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788580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933695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785621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105649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381378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283190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194080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34056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249678"/>
      </p:ext>
    </p:extLst>
  </p:cSld>
  <p:clrMapOvr>
    <a:masterClrMapping/>
  </p:clrMapOvr>
  <p:timing>
    <p:tnLst>
      <p:par>
        <p:cTn id="1" dur="indefinite" restart="never" nodeType="tmRoot"/>
      </p:par>
    </p:tnLst>
  </p:timing>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81110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115057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7030968"/>
      </p:ext>
    </p:extLst>
  </p:cSld>
  <p:clrMapOvr>
    <a:masterClrMapping/>
  </p:clrMapOvr>
  <p:timing>
    <p:tnLst>
      <p:par>
        <p:cTn id="1" dur="indefinite" restart="never" nodeType="tmRoot"/>
      </p:par>
    </p:tnLst>
  </p:timing>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320191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999705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029950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196496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782206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740723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39498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3763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387979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153689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028211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4766101"/>
      </p:ext>
    </p:extLst>
  </p:cSld>
  <p:clrMapOvr>
    <a:masterClrMapping/>
  </p:clrMapOvr>
  <p:timing>
    <p:tnLst>
      <p:par>
        <p:cTn id="1" dur="indefinite" restart="never" nodeType="tmRoot"/>
      </p:par>
    </p:tnLst>
  </p:timing>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961499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023416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424563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253388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621090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07578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921114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853004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533416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1215521"/>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643318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8902266"/>
      </p:ext>
    </p:extLst>
  </p:cSld>
  <p:clrMapOvr>
    <a:masterClrMapping/>
  </p:clrMapOvr>
  <p:timing>
    <p:tnLst>
      <p:par>
        <p:cTn id="1" dur="indefinite" restart="never" nodeType="tmRoot"/>
      </p:par>
    </p:tnLst>
  </p:timing>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16847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440587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874574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763780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78199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710057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42875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507094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809008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837721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501428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5747305"/>
      </p:ext>
    </p:extLst>
  </p:cSld>
  <p:clrMapOvr>
    <a:masterClrMapping/>
  </p:clrMapOvr>
  <p:timing>
    <p:tnLst>
      <p:par>
        <p:cTn id="1" dur="indefinite" restart="never" nodeType="tmRoot"/>
      </p:par>
    </p:tnLst>
  </p:timing>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057595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440464"/>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8436980"/>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89711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a:solidFill>
                  <a:prstClr val="black">
                    <a:tint val="75000"/>
                  </a:prstClr>
                </a:solidFill>
              </a:rPr>
              <a:pPr/>
              <a:t>7/21/2023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2019391"/>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6973479"/>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6533044"/>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0784883"/>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821303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3962698"/>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0875322"/>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7824535"/>
      </p:ext>
    </p:extLst>
  </p:cSld>
  <p:clrMapOvr>
    <a:masterClrMapping/>
  </p:clrMapOvr>
  <p:timing>
    <p:tnLst>
      <p:par>
        <p:cTn id="1" dur="indefinite" restart="never" nodeType="tmRoot"/>
      </p:par>
    </p:tnLst>
  </p:timing>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6980375"/>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8133846"/>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89588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a:solidFill>
                  <a:prstClr val="black">
                    <a:tint val="75000"/>
                  </a:prstClr>
                </a:solidFill>
              </a:rPr>
              <a:pPr/>
              <a:t>7/21/2023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1628294"/>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7468675"/>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2096399"/>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970084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8936570"/>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9787339"/>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967370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1226262"/>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6287941"/>
      </p:ext>
    </p:extLst>
  </p:cSld>
  <p:clrMapOvr>
    <a:masterClrMapping/>
  </p:clrMapOvr>
  <p:timing>
    <p:tnLst>
      <p:par>
        <p:cTn id="1" dur="indefinite" restart="never" nodeType="tmRoot"/>
      </p:par>
    </p:tnLst>
  </p:timing>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6134289"/>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69987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a:solidFill>
                  <a:prstClr val="black">
                    <a:tint val="75000"/>
                  </a:prstClr>
                </a:solidFill>
              </a:rPr>
              <a:pPr/>
              <a:t>7/21/2023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5376053"/>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4892732"/>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7234085"/>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8362731"/>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0686668"/>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8798245"/>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1830563"/>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5398584"/>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0624654"/>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5313583"/>
      </p:ext>
    </p:extLst>
  </p:cSld>
  <p:clrMapOvr>
    <a:masterClrMapping/>
  </p:clrMapOvr>
  <p:timing>
    <p:tnLst>
      <p:par>
        <p:cTn id="1" dur="indefinite" restart="never" nodeType="tmRoot"/>
      </p:par>
    </p:tnLst>
  </p:timing>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51256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t>7/21/2023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14151423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026688"/>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4780905"/>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432665"/>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037061"/>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6179130"/>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8644305"/>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5843636"/>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6160645"/>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3849214"/>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6510916"/>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2269737"/>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9315680"/>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7836760"/>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0979440"/>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1454740"/>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0709539"/>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7908653"/>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2150619"/>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6426973"/>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357946"/>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3109588"/>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3332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7108247"/>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0492548"/>
      </p:ext>
    </p:extLst>
  </p:cSld>
  <p:clrMapOvr>
    <a:masterClrMapping/>
  </p:clrMapOvr>
  <p:timing>
    <p:tnLst>
      <p:par>
        <p:cTn id="1" dur="indefinite" restart="never" nodeType="tmRoot"/>
      </p:par>
    </p:tnLst>
  </p:timing>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4850674"/>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1372922"/>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7644241"/>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8982483"/>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7257613"/>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2489523"/>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2170930"/>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9696612"/>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64656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2653597"/>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8941294"/>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0492548"/>
      </p:ext>
    </p:extLst>
  </p:cSld>
  <p:clrMapOvr>
    <a:masterClrMapping/>
  </p:clrMapOvr>
  <p:timing>
    <p:tnLst>
      <p:par>
        <p:cTn id="1" dur="indefinite" restart="never" nodeType="tmRoot"/>
      </p:par>
    </p:tnLst>
  </p:timing>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4850674"/>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1372922"/>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7644241"/>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8982483"/>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7257613"/>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2489523"/>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2170930"/>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96966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8919486"/>
      </p:ext>
    </p:extLst>
  </p:cSld>
  <p:clrMapOvr>
    <a:masterClrMapping/>
  </p:clrMapOvr>
  <p:timing>
    <p:tnLst>
      <p:par>
        <p:cTn id="1" dur="indefinite" restart="never" nodeType="tmRoot"/>
      </p:par>
    </p:tnLst>
  </p:timing>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6465651"/>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8941294"/>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1296582"/>
      </p:ext>
    </p:extLst>
  </p:cSld>
  <p:clrMapOvr>
    <a:masterClrMapping/>
  </p:clrMapOvr>
  <p:timing>
    <p:tnLst>
      <p:par>
        <p:cTn id="1" dur="indefinite" restart="never" nodeType="tmRoot"/>
      </p:par>
    </p:tnLst>
  </p:timing>
</p:sldLayout>
</file>

<file path=ppt/slideLayouts/slideLayout3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5400596"/>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854597"/>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6519788"/>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0303487"/>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463443"/>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5438830"/>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78393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3006181"/>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5211133"/>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8623437"/>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1697069"/>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0B6AECE-F762-405E-A9F9-80749D3B17FE}" type="slidenum">
              <a:rPr lang="en-US"/>
              <a:pPr>
                <a:defRPr/>
              </a:pPr>
              <a:t>‹#›</a:t>
            </a:fld>
            <a:endParaRPr lang="en-US"/>
          </a:p>
        </p:txBody>
      </p:sp>
    </p:spTree>
    <p:extLst>
      <p:ext uri="{BB962C8B-B14F-4D97-AF65-F5344CB8AC3E}">
        <p14:creationId xmlns:p14="http://schemas.microsoft.com/office/powerpoint/2010/main" val="320927417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36BCFC-0261-44C7-B52D-A98F9B981B28}" type="slidenum">
              <a:rPr lang="en-US"/>
              <a:pPr>
                <a:defRPr/>
              </a:pPr>
              <a:t>‹#›</a:t>
            </a:fld>
            <a:endParaRPr lang="en-US"/>
          </a:p>
        </p:txBody>
      </p:sp>
    </p:spTree>
    <p:extLst>
      <p:ext uri="{BB962C8B-B14F-4D97-AF65-F5344CB8AC3E}">
        <p14:creationId xmlns:p14="http://schemas.microsoft.com/office/powerpoint/2010/main" val="98709046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2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E882164-64AF-4813-9BBB-7A12F931FA0E}" type="slidenum">
              <a:rPr lang="en-US"/>
              <a:pPr>
                <a:defRPr/>
              </a:pPr>
              <a:t>‹#›</a:t>
            </a:fld>
            <a:endParaRPr lang="en-US"/>
          </a:p>
        </p:txBody>
      </p:sp>
    </p:spTree>
    <p:extLst>
      <p:ext uri="{BB962C8B-B14F-4D97-AF65-F5344CB8AC3E}">
        <p14:creationId xmlns:p14="http://schemas.microsoft.com/office/powerpoint/2010/main" val="378154142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709D22-BAB0-4F79-B0C6-3A5AD063986E}" type="slidenum">
              <a:rPr lang="en-US"/>
              <a:pPr>
                <a:defRPr/>
              </a:pPr>
              <a:t>‹#›</a:t>
            </a:fld>
            <a:endParaRPr lang="en-US"/>
          </a:p>
        </p:txBody>
      </p:sp>
    </p:spTree>
    <p:extLst>
      <p:ext uri="{BB962C8B-B14F-4D97-AF65-F5344CB8AC3E}">
        <p14:creationId xmlns:p14="http://schemas.microsoft.com/office/powerpoint/2010/main" val="242025569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4B6C1C5-E091-4325-A7FB-826ADBD54AF5}" type="slidenum">
              <a:rPr lang="en-US"/>
              <a:pPr>
                <a:defRPr/>
              </a:pPr>
              <a:t>‹#›</a:t>
            </a:fld>
            <a:endParaRPr lang="en-US"/>
          </a:p>
        </p:txBody>
      </p:sp>
    </p:spTree>
    <p:extLst>
      <p:ext uri="{BB962C8B-B14F-4D97-AF65-F5344CB8AC3E}">
        <p14:creationId xmlns:p14="http://schemas.microsoft.com/office/powerpoint/2010/main" val="40842486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8A115E5-8745-4216-9AE1-5F2F4097CAD5}" type="slidenum">
              <a:rPr lang="en-US"/>
              <a:pPr>
                <a:defRPr/>
              </a:pPr>
              <a:t>‹#›</a:t>
            </a:fld>
            <a:endParaRPr lang="en-US"/>
          </a:p>
        </p:txBody>
      </p:sp>
    </p:spTree>
    <p:extLst>
      <p:ext uri="{BB962C8B-B14F-4D97-AF65-F5344CB8AC3E}">
        <p14:creationId xmlns:p14="http://schemas.microsoft.com/office/powerpoint/2010/main" val="392674523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EFACC6D-1749-434E-8C30-49D0F452E83C}" type="slidenum">
              <a:rPr lang="en-US"/>
              <a:pPr>
                <a:defRPr/>
              </a:pPr>
              <a:t>‹#›</a:t>
            </a:fld>
            <a:endParaRPr lang="en-US"/>
          </a:p>
        </p:txBody>
      </p:sp>
    </p:spTree>
    <p:extLst>
      <p:ext uri="{BB962C8B-B14F-4D97-AF65-F5344CB8AC3E}">
        <p14:creationId xmlns:p14="http://schemas.microsoft.com/office/powerpoint/2010/main" val="26650324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2839755"/>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6354766"/>
      </p:ext>
    </p:extLst>
  </p:cSld>
  <p:clrMapOvr>
    <a:masterClrMapping/>
  </p:clrMapOvr>
  <p:timing>
    <p:tnLst>
      <p:par>
        <p:cTn id="1" dur="indefinite" restart="never" nodeType="tmRoot"/>
      </p:par>
    </p:tnLst>
  </p:timing>
</p:sldLayout>
</file>

<file path=ppt/slideLayouts/slideLayout3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5040630"/>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8867316"/>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7595691"/>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7854485"/>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0119477"/>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8345859"/>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249609"/>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4887914"/>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31560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6802132"/>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9953927"/>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1615846"/>
      </p:ext>
    </p:extLst>
  </p:cSld>
  <p:clrMapOvr>
    <a:masterClrMapping/>
  </p:clrMapOvr>
  <p:timing>
    <p:tnLst>
      <p:par>
        <p:cTn id="1" dur="indefinite" restart="never" nodeType="tmRoot"/>
      </p:par>
    </p:tnLst>
  </p:timing>
</p:sldLayout>
</file>

<file path=ppt/slideLayouts/slideLayout3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3434465"/>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1266512"/>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7041816"/>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8461612"/>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2225019"/>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7130259"/>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561683"/>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35803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a:solidFill>
                  <a:prstClr val="black">
                    <a:tint val="75000"/>
                  </a:prstClr>
                </a:solidFill>
              </a:rPr>
              <a:pPr/>
              <a:t>7/21/2023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8780957"/>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6151723"/>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985009"/>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1988275"/>
      </p:ext>
    </p:extLst>
  </p:cSld>
  <p:clrMapOvr>
    <a:masterClrMapping/>
  </p:clrMapOvr>
  <p:timing>
    <p:tnLst>
      <p:par>
        <p:cTn id="1" dur="indefinite" restart="never" nodeType="tmRoot"/>
      </p:par>
    </p:tnLst>
  </p:timing>
</p:sldLayout>
</file>

<file path=ppt/slideLayouts/slideLayout3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0287215"/>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5737073"/>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2360458"/>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3219171"/>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9626006"/>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1823105"/>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48936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a:solidFill>
                  <a:prstClr val="black">
                    <a:tint val="75000"/>
                  </a:prstClr>
                </a:solidFill>
              </a:rPr>
              <a:pPr/>
              <a:t>7/21/2023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8439506"/>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3346413"/>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9180048"/>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040434"/>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9415125"/>
      </p:ext>
    </p:extLst>
  </p:cSld>
  <p:clrMapOvr>
    <a:masterClrMapping/>
  </p:clrMapOvr>
  <p:timing>
    <p:tnLst>
      <p:par>
        <p:cTn id="1" dur="indefinite" restart="never" nodeType="tmRoot"/>
      </p:par>
    </p:tnLst>
  </p:timing>
</p:sldLayout>
</file>

<file path=ppt/slideLayouts/slideLayout3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2465858"/>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8068796"/>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3842354"/>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1455989"/>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001596"/>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09902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t>7/21/2023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42267459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a:solidFill>
                  <a:prstClr val="black">
                    <a:tint val="75000"/>
                  </a:prstClr>
                </a:solidFill>
              </a:rPr>
              <a:pPr/>
              <a:t>7/21/2023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7253825"/>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9167995"/>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5185286"/>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7634478"/>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33098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53711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56545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86839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70233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1132446"/>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75731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53091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98712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a:solidFill>
                  <a:prstClr val="black">
                    <a:tint val="75000"/>
                  </a:prstClr>
                </a:solidFill>
              </a:rPr>
              <a:pPr/>
              <a:t>7/21/2023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29948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t>7/21/2023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33457085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a:solidFill>
                  <a:prstClr val="black">
                    <a:tint val="75000"/>
                  </a:prstClr>
                </a:solidFill>
              </a:rPr>
              <a:pPr/>
              <a:t>7/21/2023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83836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a:solidFill>
                  <a:prstClr val="black">
                    <a:tint val="75000"/>
                  </a:prstClr>
                </a:solidFill>
              </a:rPr>
              <a:pPr/>
              <a:t>7/21/2023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16371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84406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26919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66349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35614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8861843"/>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36001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00499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5242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t>7/21/2023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29654256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a:solidFill>
                  <a:prstClr val="black">
                    <a:tint val="75000"/>
                  </a:prstClr>
                </a:solidFill>
              </a:rPr>
              <a:pPr/>
              <a:t>7/21/2023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24352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a:solidFill>
                  <a:prstClr val="black">
                    <a:tint val="75000"/>
                  </a:prstClr>
                </a:solidFill>
              </a:rPr>
              <a:pPr/>
              <a:t>7/21/2023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931864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a:solidFill>
                  <a:prstClr val="black">
                    <a:tint val="75000"/>
                  </a:prstClr>
                </a:solidFill>
              </a:rPr>
              <a:pPr/>
              <a:t>7/21/2023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05608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13817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90910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468224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84607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0929049"/>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185611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1639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t>7/21/2023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363093195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39269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a:solidFill>
                  <a:prstClr val="black">
                    <a:tint val="75000"/>
                  </a:prstClr>
                </a:solidFill>
              </a:rPr>
              <a:pPr/>
              <a:t>7/21/2023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481728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a:solidFill>
                  <a:prstClr val="black">
                    <a:tint val="75000"/>
                  </a:prstClr>
                </a:solidFill>
              </a:rPr>
              <a:pPr/>
              <a:t>7/21/2023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030205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a:solidFill>
                  <a:prstClr val="black">
                    <a:tint val="75000"/>
                  </a:prstClr>
                </a:solidFill>
              </a:rPr>
              <a:pPr/>
              <a:t>7/21/2023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994210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492899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02174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617194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186813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8779337"/>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54672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t>7/21/2023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302862760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48133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693590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a:solidFill>
                  <a:prstClr val="black">
                    <a:tint val="75000"/>
                  </a:prstClr>
                </a:solidFill>
              </a:rPr>
              <a:pPr/>
              <a:t>7/21/2023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288860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a:solidFill>
                  <a:prstClr val="black">
                    <a:tint val="75000"/>
                  </a:prstClr>
                </a:solidFill>
              </a:rPr>
              <a:pPr/>
              <a:t>7/21/2023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493246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a:solidFill>
                  <a:prstClr val="black">
                    <a:tint val="75000"/>
                  </a:prstClr>
                </a:solidFill>
              </a:rPr>
              <a:pPr/>
              <a:t>7/21/2023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514008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220182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32805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177160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843830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134870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t>7/21/2023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401607230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76235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786544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711924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498716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625671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802914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274289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082918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542828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47294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1.jp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3.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1.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4.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2.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5.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3.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6.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4.xml"/><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27.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5.xml"/><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theme" Target="../theme/theme28.xml"/><Relationship Id="rId2" Type="http://schemas.openxmlformats.org/officeDocument/2006/relationships/slideLayout" Target="../slideLayouts/slideLayout299.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6.xml"/><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theme" Target="../theme/theme29.xml"/><Relationship Id="rId2" Type="http://schemas.openxmlformats.org/officeDocument/2006/relationships/slideLayout" Target="../slideLayouts/slideLayout310.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7.xml"/><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theme" Target="../theme/theme30.xml"/><Relationship Id="rId2" Type="http://schemas.openxmlformats.org/officeDocument/2006/relationships/slideLayout" Target="../slideLayouts/slideLayout321.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8.xml"/><Relationship Id="rId3" Type="http://schemas.openxmlformats.org/officeDocument/2006/relationships/slideLayout" Target="../slideLayouts/slideLayout333.xml"/><Relationship Id="rId7" Type="http://schemas.openxmlformats.org/officeDocument/2006/relationships/slideLayout" Target="../slideLayouts/slideLayout337.xml"/><Relationship Id="rId12" Type="http://schemas.openxmlformats.org/officeDocument/2006/relationships/theme" Target="../theme/theme31.xml"/><Relationship Id="rId2" Type="http://schemas.openxmlformats.org/officeDocument/2006/relationships/slideLayout" Target="../slideLayouts/slideLayout332.xml"/><Relationship Id="rId1" Type="http://schemas.openxmlformats.org/officeDocument/2006/relationships/slideLayout" Target="../slideLayouts/slideLayout331.xml"/><Relationship Id="rId6" Type="http://schemas.openxmlformats.org/officeDocument/2006/relationships/slideLayout" Target="../slideLayouts/slideLayout336.xml"/><Relationship Id="rId11" Type="http://schemas.openxmlformats.org/officeDocument/2006/relationships/slideLayout" Target="../slideLayouts/slideLayout341.xml"/><Relationship Id="rId5" Type="http://schemas.openxmlformats.org/officeDocument/2006/relationships/slideLayout" Target="../slideLayouts/slideLayout335.xml"/><Relationship Id="rId10" Type="http://schemas.openxmlformats.org/officeDocument/2006/relationships/slideLayout" Target="../slideLayouts/slideLayout340.xml"/><Relationship Id="rId4" Type="http://schemas.openxmlformats.org/officeDocument/2006/relationships/slideLayout" Target="../slideLayouts/slideLayout334.xml"/><Relationship Id="rId9" Type="http://schemas.openxmlformats.org/officeDocument/2006/relationships/slideLayout" Target="../slideLayouts/slideLayout339.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9.xml"/><Relationship Id="rId3" Type="http://schemas.openxmlformats.org/officeDocument/2006/relationships/slideLayout" Target="../slideLayouts/slideLayout344.xml"/><Relationship Id="rId7" Type="http://schemas.openxmlformats.org/officeDocument/2006/relationships/slideLayout" Target="../slideLayouts/slideLayout348.xml"/><Relationship Id="rId12" Type="http://schemas.openxmlformats.org/officeDocument/2006/relationships/theme" Target="../theme/theme32.xml"/><Relationship Id="rId2" Type="http://schemas.openxmlformats.org/officeDocument/2006/relationships/slideLayout" Target="../slideLayouts/slideLayout343.xml"/><Relationship Id="rId1" Type="http://schemas.openxmlformats.org/officeDocument/2006/relationships/slideLayout" Target="../slideLayouts/slideLayout342.xml"/><Relationship Id="rId6" Type="http://schemas.openxmlformats.org/officeDocument/2006/relationships/slideLayout" Target="../slideLayouts/slideLayout347.xml"/><Relationship Id="rId11" Type="http://schemas.openxmlformats.org/officeDocument/2006/relationships/slideLayout" Target="../slideLayouts/slideLayout352.xml"/><Relationship Id="rId5" Type="http://schemas.openxmlformats.org/officeDocument/2006/relationships/slideLayout" Target="../slideLayouts/slideLayout346.xml"/><Relationship Id="rId10" Type="http://schemas.openxmlformats.org/officeDocument/2006/relationships/slideLayout" Target="../slideLayouts/slideLayout351.xml"/><Relationship Id="rId4" Type="http://schemas.openxmlformats.org/officeDocument/2006/relationships/slideLayout" Target="../slideLayouts/slideLayout345.xml"/><Relationship Id="rId9" Type="http://schemas.openxmlformats.org/officeDocument/2006/relationships/slideLayout" Target="../slideLayouts/slideLayout350.xml"/></Relationships>
</file>

<file path=ppt/slideMasters/_rels/slideMaster33.xml.rels><?xml version="1.0" encoding="UTF-8" standalone="yes"?>
<Relationships xmlns="http://schemas.openxmlformats.org/package/2006/relationships"><Relationship Id="rId8" Type="http://schemas.openxmlformats.org/officeDocument/2006/relationships/theme" Target="../theme/theme33.xml"/><Relationship Id="rId3" Type="http://schemas.openxmlformats.org/officeDocument/2006/relationships/slideLayout" Target="../slideLayouts/slideLayout355.xml"/><Relationship Id="rId7" Type="http://schemas.openxmlformats.org/officeDocument/2006/relationships/slideLayout" Target="../slideLayouts/slideLayout359.xml"/><Relationship Id="rId2" Type="http://schemas.openxmlformats.org/officeDocument/2006/relationships/slideLayout" Target="../slideLayouts/slideLayout354.xml"/><Relationship Id="rId1" Type="http://schemas.openxmlformats.org/officeDocument/2006/relationships/slideLayout" Target="../slideLayouts/slideLayout353.xml"/><Relationship Id="rId6" Type="http://schemas.openxmlformats.org/officeDocument/2006/relationships/slideLayout" Target="../slideLayouts/slideLayout358.xml"/><Relationship Id="rId5" Type="http://schemas.openxmlformats.org/officeDocument/2006/relationships/slideLayout" Target="../slideLayouts/slideLayout357.xml"/><Relationship Id="rId4" Type="http://schemas.openxmlformats.org/officeDocument/2006/relationships/slideLayout" Target="../slideLayouts/slideLayout356.xml"/><Relationship Id="rId9" Type="http://schemas.openxmlformats.org/officeDocument/2006/relationships/image" Target="../media/image2.jpg"/></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7.xml"/><Relationship Id="rId3" Type="http://schemas.openxmlformats.org/officeDocument/2006/relationships/slideLayout" Target="../slideLayouts/slideLayout362.xml"/><Relationship Id="rId7" Type="http://schemas.openxmlformats.org/officeDocument/2006/relationships/slideLayout" Target="../slideLayouts/slideLayout366.xml"/><Relationship Id="rId12" Type="http://schemas.openxmlformats.org/officeDocument/2006/relationships/theme" Target="../theme/theme34.xml"/><Relationship Id="rId2" Type="http://schemas.openxmlformats.org/officeDocument/2006/relationships/slideLayout" Target="../slideLayouts/slideLayout361.xml"/><Relationship Id="rId1" Type="http://schemas.openxmlformats.org/officeDocument/2006/relationships/slideLayout" Target="../slideLayouts/slideLayout360.xml"/><Relationship Id="rId6" Type="http://schemas.openxmlformats.org/officeDocument/2006/relationships/slideLayout" Target="../slideLayouts/slideLayout365.xml"/><Relationship Id="rId11" Type="http://schemas.openxmlformats.org/officeDocument/2006/relationships/slideLayout" Target="../slideLayouts/slideLayout370.xml"/><Relationship Id="rId5" Type="http://schemas.openxmlformats.org/officeDocument/2006/relationships/slideLayout" Target="../slideLayouts/slideLayout364.xml"/><Relationship Id="rId10" Type="http://schemas.openxmlformats.org/officeDocument/2006/relationships/slideLayout" Target="../slideLayouts/slideLayout369.xml"/><Relationship Id="rId4" Type="http://schemas.openxmlformats.org/officeDocument/2006/relationships/slideLayout" Target="../slideLayouts/slideLayout363.xml"/><Relationship Id="rId9" Type="http://schemas.openxmlformats.org/officeDocument/2006/relationships/slideLayout" Target="../slideLayouts/slideLayout368.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8.xml"/><Relationship Id="rId3" Type="http://schemas.openxmlformats.org/officeDocument/2006/relationships/slideLayout" Target="../slideLayouts/slideLayout373.xml"/><Relationship Id="rId7" Type="http://schemas.openxmlformats.org/officeDocument/2006/relationships/slideLayout" Target="../slideLayouts/slideLayout377.xml"/><Relationship Id="rId12" Type="http://schemas.openxmlformats.org/officeDocument/2006/relationships/theme" Target="../theme/theme35.xml"/><Relationship Id="rId2" Type="http://schemas.openxmlformats.org/officeDocument/2006/relationships/slideLayout" Target="../slideLayouts/slideLayout372.xml"/><Relationship Id="rId1" Type="http://schemas.openxmlformats.org/officeDocument/2006/relationships/slideLayout" Target="../slideLayouts/slideLayout371.xml"/><Relationship Id="rId6" Type="http://schemas.openxmlformats.org/officeDocument/2006/relationships/slideLayout" Target="../slideLayouts/slideLayout376.xml"/><Relationship Id="rId11" Type="http://schemas.openxmlformats.org/officeDocument/2006/relationships/slideLayout" Target="../slideLayouts/slideLayout381.xml"/><Relationship Id="rId5" Type="http://schemas.openxmlformats.org/officeDocument/2006/relationships/slideLayout" Target="../slideLayouts/slideLayout375.xml"/><Relationship Id="rId10" Type="http://schemas.openxmlformats.org/officeDocument/2006/relationships/slideLayout" Target="../slideLayouts/slideLayout380.xml"/><Relationship Id="rId4" Type="http://schemas.openxmlformats.org/officeDocument/2006/relationships/slideLayout" Target="../slideLayouts/slideLayout374.xml"/><Relationship Id="rId9" Type="http://schemas.openxmlformats.org/officeDocument/2006/relationships/slideLayout" Target="../slideLayouts/slideLayout379.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9.xml"/><Relationship Id="rId3" Type="http://schemas.openxmlformats.org/officeDocument/2006/relationships/slideLayout" Target="../slideLayouts/slideLayout384.xml"/><Relationship Id="rId7" Type="http://schemas.openxmlformats.org/officeDocument/2006/relationships/slideLayout" Target="../slideLayouts/slideLayout388.xml"/><Relationship Id="rId12" Type="http://schemas.openxmlformats.org/officeDocument/2006/relationships/theme" Target="../theme/theme36.xml"/><Relationship Id="rId2" Type="http://schemas.openxmlformats.org/officeDocument/2006/relationships/slideLayout" Target="../slideLayouts/slideLayout383.xml"/><Relationship Id="rId1" Type="http://schemas.openxmlformats.org/officeDocument/2006/relationships/slideLayout" Target="../slideLayouts/slideLayout382.xml"/><Relationship Id="rId6" Type="http://schemas.openxmlformats.org/officeDocument/2006/relationships/slideLayout" Target="../slideLayouts/slideLayout387.xml"/><Relationship Id="rId11" Type="http://schemas.openxmlformats.org/officeDocument/2006/relationships/slideLayout" Target="../slideLayouts/slideLayout392.xml"/><Relationship Id="rId5" Type="http://schemas.openxmlformats.org/officeDocument/2006/relationships/slideLayout" Target="../slideLayouts/slideLayout386.xml"/><Relationship Id="rId10" Type="http://schemas.openxmlformats.org/officeDocument/2006/relationships/slideLayout" Target="../slideLayouts/slideLayout391.xml"/><Relationship Id="rId4" Type="http://schemas.openxmlformats.org/officeDocument/2006/relationships/slideLayout" Target="../slideLayouts/slideLayout385.xml"/><Relationship Id="rId9" Type="http://schemas.openxmlformats.org/officeDocument/2006/relationships/slideLayout" Target="../slideLayouts/slideLayout390.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00.xml"/><Relationship Id="rId3" Type="http://schemas.openxmlformats.org/officeDocument/2006/relationships/slideLayout" Target="../slideLayouts/slideLayout395.xml"/><Relationship Id="rId7" Type="http://schemas.openxmlformats.org/officeDocument/2006/relationships/slideLayout" Target="../slideLayouts/slideLayout399.xml"/><Relationship Id="rId12" Type="http://schemas.openxmlformats.org/officeDocument/2006/relationships/theme" Target="../theme/theme37.xml"/><Relationship Id="rId2" Type="http://schemas.openxmlformats.org/officeDocument/2006/relationships/slideLayout" Target="../slideLayouts/slideLayout394.xml"/><Relationship Id="rId1" Type="http://schemas.openxmlformats.org/officeDocument/2006/relationships/slideLayout" Target="../slideLayouts/slideLayout393.xml"/><Relationship Id="rId6" Type="http://schemas.openxmlformats.org/officeDocument/2006/relationships/slideLayout" Target="../slideLayouts/slideLayout398.xml"/><Relationship Id="rId11" Type="http://schemas.openxmlformats.org/officeDocument/2006/relationships/slideLayout" Target="../slideLayouts/slideLayout403.xml"/><Relationship Id="rId5" Type="http://schemas.openxmlformats.org/officeDocument/2006/relationships/slideLayout" Target="../slideLayouts/slideLayout397.xml"/><Relationship Id="rId10" Type="http://schemas.openxmlformats.org/officeDocument/2006/relationships/slideLayout" Target="../slideLayouts/slideLayout402.xml"/><Relationship Id="rId4" Type="http://schemas.openxmlformats.org/officeDocument/2006/relationships/slideLayout" Target="../slideLayouts/slideLayout396.xml"/><Relationship Id="rId9" Type="http://schemas.openxmlformats.org/officeDocument/2006/relationships/slideLayout" Target="../slideLayouts/slideLayout40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t>7/21/2023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t>‹#›</a:t>
            </a:fld>
            <a:endParaRPr lang="en-US"/>
          </a:p>
        </p:txBody>
      </p:sp>
    </p:spTree>
    <p:extLst>
      <p:ext uri="{BB962C8B-B14F-4D97-AF65-F5344CB8AC3E}">
        <p14:creationId xmlns:p14="http://schemas.microsoft.com/office/powerpoint/2010/main" val="9457650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3383358"/>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1074036"/>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0CCD05D-9052-427B-A3CD-A712CE25A299}"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2FE0D67-A323-484C-BA12-172FF4BD7F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7343675"/>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8CA3318-CD7F-4429-B228-68E731F393B3}"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2447849"/>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ransition spd="slow" advClick="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862688"/>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9860472"/>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3223776"/>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2561042"/>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2561042"/>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2561042"/>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04299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2561042"/>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2561042"/>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6644855"/>
      </p:ext>
    </p:extLst>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6404966"/>
      </p:ext>
    </p:extLst>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5271526"/>
      </p:ext>
    </p:extLst>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5399157"/>
      </p:ext>
    </p:extLst>
  </p:cSld>
  <p:clrMap bg1="lt1" tx1="dk1" bg2="lt2" tx2="dk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 id="21474840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4997019"/>
      </p:ext>
    </p:extLst>
  </p:cSld>
  <p:clrMap bg1="lt1" tx1="dk1" bg2="lt2" tx2="dk2" accent1="accent1" accent2="accent2" accent3="accent3" accent4="accent4" accent5="accent5" accent6="accent6" hlink="hlink" folHlink="folHlink"/>
  <p:sldLayoutIdLst>
    <p:sldLayoutId id="2147484057" r:id="rId1"/>
    <p:sldLayoutId id="2147484058" r:id="rId2"/>
    <p:sldLayoutId id="2147484059" r:id="rId3"/>
    <p:sldLayoutId id="2147484060" r:id="rId4"/>
    <p:sldLayoutId id="2147484061" r:id="rId5"/>
    <p:sldLayoutId id="2147484062" r:id="rId6"/>
    <p:sldLayoutId id="2147484063" r:id="rId7"/>
    <p:sldLayoutId id="2147484064" r:id="rId8"/>
    <p:sldLayoutId id="2147484065" r:id="rId9"/>
    <p:sldLayoutId id="2147484066" r:id="rId10"/>
    <p:sldLayoutId id="21474840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6551169"/>
      </p:ext>
    </p:extLst>
  </p:cSld>
  <p:clrMap bg1="lt1" tx1="dk1" bg2="lt2" tx2="dk2" accent1="accent1" accent2="accent2" accent3="accent3" accent4="accent4" accent5="accent5" accent6="accent6" hlink="hlink" folHlink="folHlink"/>
  <p:sldLayoutIdLst>
    <p:sldLayoutId id="2147484069" r:id="rId1"/>
    <p:sldLayoutId id="2147484070" r:id="rId2"/>
    <p:sldLayoutId id="2147484071" r:id="rId3"/>
    <p:sldLayoutId id="2147484072" r:id="rId4"/>
    <p:sldLayoutId id="2147484073" r:id="rId5"/>
    <p:sldLayoutId id="2147484074" r:id="rId6"/>
    <p:sldLayoutId id="2147484075" r:id="rId7"/>
    <p:sldLayoutId id="2147484076" r:id="rId8"/>
    <p:sldLayoutId id="2147484077" r:id="rId9"/>
    <p:sldLayoutId id="2147484078" r:id="rId10"/>
    <p:sldLayoutId id="21474840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3863022"/>
      </p:ext>
    </p:extLst>
  </p:cSld>
  <p:clrMap bg1="lt1" tx1="dk1" bg2="lt2" tx2="dk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 id="2147484090" r:id="rId10"/>
    <p:sldLayoutId id="214748409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4383100"/>
      </p:ext>
    </p:extLst>
  </p:cSld>
  <p:clrMap bg1="lt1" tx1="dk1" bg2="lt2" tx2="dk2" accent1="accent1" accent2="accent2" accent3="accent3" accent4="accent4" accent5="accent5" accent6="accent6" hlink="hlink" folHlink="folHlink"/>
  <p:sldLayoutIdLst>
    <p:sldLayoutId id="2147484105" r:id="rId1"/>
    <p:sldLayoutId id="2147484106" r:id="rId2"/>
    <p:sldLayoutId id="2147484107" r:id="rId3"/>
    <p:sldLayoutId id="2147484108" r:id="rId4"/>
    <p:sldLayoutId id="2147484109" r:id="rId5"/>
    <p:sldLayoutId id="2147484110" r:id="rId6"/>
    <p:sldLayoutId id="2147484111" r:id="rId7"/>
    <p:sldLayoutId id="2147484112" r:id="rId8"/>
    <p:sldLayoutId id="2147484113" r:id="rId9"/>
    <p:sldLayoutId id="2147484114" r:id="rId10"/>
    <p:sldLayoutId id="214748411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445904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2648501"/>
      </p:ext>
    </p:extLst>
  </p:cSld>
  <p:clrMap bg1="lt1" tx1="dk1" bg2="lt2" tx2="dk2" accent1="accent1" accent2="accent2" accent3="accent3" accent4="accent4" accent5="accent5" accent6="accent6" hlink="hlink" folHlink="folHlink"/>
  <p:sldLayoutIdLst>
    <p:sldLayoutId id="2147484117" r:id="rId1"/>
    <p:sldLayoutId id="2147484118" r:id="rId2"/>
    <p:sldLayoutId id="2147484119" r:id="rId3"/>
    <p:sldLayoutId id="2147484120" r:id="rId4"/>
    <p:sldLayoutId id="2147484121" r:id="rId5"/>
    <p:sldLayoutId id="2147484122" r:id="rId6"/>
    <p:sldLayoutId id="2147484123" r:id="rId7"/>
    <p:sldLayoutId id="2147484124" r:id="rId8"/>
    <p:sldLayoutId id="2147484125" r:id="rId9"/>
    <p:sldLayoutId id="2147484126" r:id="rId10"/>
    <p:sldLayoutId id="214748412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2648501"/>
      </p:ext>
    </p:extLst>
  </p:cSld>
  <p:clrMap bg1="lt1" tx1="dk1" bg2="lt2" tx2="dk2" accent1="accent1" accent2="accent2" accent3="accent3" accent4="accent4" accent5="accent5" accent6="accent6" hlink="hlink" folHlink="folHlink"/>
  <p:sldLayoutIdLst>
    <p:sldLayoutId id="2147484129" r:id="rId1"/>
    <p:sldLayoutId id="2147484130" r:id="rId2"/>
    <p:sldLayoutId id="2147484131" r:id="rId3"/>
    <p:sldLayoutId id="2147484132" r:id="rId4"/>
    <p:sldLayoutId id="2147484133" r:id="rId5"/>
    <p:sldLayoutId id="2147484134" r:id="rId6"/>
    <p:sldLayoutId id="2147484135" r:id="rId7"/>
    <p:sldLayoutId id="2147484136" r:id="rId8"/>
    <p:sldLayoutId id="2147484137" r:id="rId9"/>
    <p:sldLayoutId id="2147484138" r:id="rId10"/>
    <p:sldLayoutId id="214748413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892351"/>
      </p:ext>
    </p:extLst>
  </p:cSld>
  <p:clrMap bg1="lt1" tx1="dk1" bg2="lt2" tx2="dk2" accent1="accent1" accent2="accent2" accent3="accent3" accent4="accent4" accent5="accent5" accent6="accent6" hlink="hlink" folHlink="folHlink"/>
  <p:sldLayoutIdLst>
    <p:sldLayoutId id="2147484141" r:id="rId1"/>
    <p:sldLayoutId id="2147484142" r:id="rId2"/>
    <p:sldLayoutId id="2147484143" r:id="rId3"/>
    <p:sldLayoutId id="2147484144" r:id="rId4"/>
    <p:sldLayoutId id="2147484145" r:id="rId5"/>
    <p:sldLayoutId id="2147484146" r:id="rId6"/>
    <p:sldLayoutId id="2147484147" r:id="rId7"/>
    <p:sldLayoutId id="2147484148" r:id="rId8"/>
    <p:sldLayoutId id="2147484149" r:id="rId9"/>
    <p:sldLayoutId id="2147484150" r:id="rId10"/>
    <p:sldLayoutId id="214748415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b="0">
                <a:solidFill>
                  <a:srgbClr val="000000"/>
                </a:solidFill>
                <a:latin typeface="Arial" panose="020B0604020202020204" pitchFamily="34" charset="0"/>
              </a:defRPr>
            </a:lvl1pPr>
          </a:lstStyle>
          <a:p>
            <a:pPr fontAlgn="base">
              <a:spcBef>
                <a:spcPct val="0"/>
              </a:spcBef>
              <a:spcAft>
                <a:spcPct val="0"/>
              </a:spcAft>
              <a:defRPr/>
            </a:pPr>
            <a:fld id="{0363BCF7-B196-4513-AC8D-3A0C7964A06D}"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3711901101"/>
      </p:ext>
    </p:extLst>
  </p:cSld>
  <p:clrMap bg1="lt1" tx1="dk1" bg2="lt2" tx2="dk2" accent1="accent1" accent2="accent2" accent3="accent3" accent4="accent4" accent5="accent5" accent6="accent6" hlink="hlink" folHlink="folHlink"/>
  <p:sldLayoutIdLst>
    <p:sldLayoutId id="2147484153" r:id="rId1"/>
    <p:sldLayoutId id="2147484154" r:id="rId2"/>
    <p:sldLayoutId id="2147484155" r:id="rId3"/>
    <p:sldLayoutId id="2147484156" r:id="rId4"/>
    <p:sldLayoutId id="2147484157" r:id="rId5"/>
    <p:sldLayoutId id="2147484158" r:id="rId6"/>
    <p:sldLayoutId id="2147484159" r:id="rId7"/>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rtl="0" eaLnBrk="0" fontAlgn="base" hangingPunct="0">
        <a:spcBef>
          <a:spcPct val="0"/>
        </a:spcBef>
        <a:spcAft>
          <a:spcPct val="0"/>
        </a:spcAft>
        <a:defRPr sz="44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defRPr>
      </a:lvl3pPr>
      <a:lvl4pPr marL="1600200" indent="-228600"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7400" indent="-228600"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6222539"/>
      </p:ext>
    </p:extLst>
  </p:cSld>
  <p:clrMap bg1="lt1" tx1="dk1" bg2="lt2" tx2="dk2" accent1="accent1" accent2="accent2" accent3="accent3" accent4="accent4" accent5="accent5" accent6="accent6" hlink="hlink" folHlink="folHlink"/>
  <p:sldLayoutIdLst>
    <p:sldLayoutId id="2147484161" r:id="rId1"/>
    <p:sldLayoutId id="2147484162" r:id="rId2"/>
    <p:sldLayoutId id="2147484163" r:id="rId3"/>
    <p:sldLayoutId id="2147484164" r:id="rId4"/>
    <p:sldLayoutId id="2147484165" r:id="rId5"/>
    <p:sldLayoutId id="2147484166" r:id="rId6"/>
    <p:sldLayoutId id="2147484167" r:id="rId7"/>
    <p:sldLayoutId id="2147484168" r:id="rId8"/>
    <p:sldLayoutId id="2147484169" r:id="rId9"/>
    <p:sldLayoutId id="2147484170" r:id="rId10"/>
    <p:sldLayoutId id="21474841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8279424"/>
      </p:ext>
    </p:extLst>
  </p:cSld>
  <p:clrMap bg1="lt1" tx1="dk1" bg2="lt2" tx2="dk2" accent1="accent1" accent2="accent2" accent3="accent3" accent4="accent4" accent5="accent5" accent6="accent6" hlink="hlink" folHlink="folHlink"/>
  <p:sldLayoutIdLst>
    <p:sldLayoutId id="2147484173" r:id="rId1"/>
    <p:sldLayoutId id="2147484174" r:id="rId2"/>
    <p:sldLayoutId id="2147484175" r:id="rId3"/>
    <p:sldLayoutId id="2147484176" r:id="rId4"/>
    <p:sldLayoutId id="2147484177" r:id="rId5"/>
    <p:sldLayoutId id="2147484178" r:id="rId6"/>
    <p:sldLayoutId id="2147484179" r:id="rId7"/>
    <p:sldLayoutId id="2147484180" r:id="rId8"/>
    <p:sldLayoutId id="2147484181" r:id="rId9"/>
    <p:sldLayoutId id="2147484182" r:id="rId10"/>
    <p:sldLayoutId id="21474841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094632"/>
      </p:ext>
    </p:extLst>
  </p:cSld>
  <p:clrMap bg1="lt1" tx1="dk1" bg2="lt2" tx2="dk2" accent1="accent1" accent2="accent2" accent3="accent3" accent4="accent4" accent5="accent5" accent6="accent6" hlink="hlink" folHlink="folHlink"/>
  <p:sldLayoutIdLst>
    <p:sldLayoutId id="2147484185" r:id="rId1"/>
    <p:sldLayoutId id="2147484186" r:id="rId2"/>
    <p:sldLayoutId id="2147484187" r:id="rId3"/>
    <p:sldLayoutId id="2147484188" r:id="rId4"/>
    <p:sldLayoutId id="2147484189" r:id="rId5"/>
    <p:sldLayoutId id="2147484190" r:id="rId6"/>
    <p:sldLayoutId id="2147484191" r:id="rId7"/>
    <p:sldLayoutId id="2147484192" r:id="rId8"/>
    <p:sldLayoutId id="2147484193" r:id="rId9"/>
    <p:sldLayoutId id="2147484194" r:id="rId10"/>
    <p:sldLayoutId id="21474841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4524420"/>
      </p:ext>
    </p:extLst>
  </p:cSld>
  <p:clrMap bg1="lt1" tx1="dk1" bg2="lt2" tx2="dk2" accent1="accent1" accent2="accent2" accent3="accent3" accent4="accent4" accent5="accent5" accent6="accent6" hlink="hlink" folHlink="folHlink"/>
  <p:sldLayoutIdLst>
    <p:sldLayoutId id="2147484197" r:id="rId1"/>
    <p:sldLayoutId id="2147484198" r:id="rId2"/>
    <p:sldLayoutId id="2147484199" r:id="rId3"/>
    <p:sldLayoutId id="2147484200" r:id="rId4"/>
    <p:sldLayoutId id="2147484201" r:id="rId5"/>
    <p:sldLayoutId id="2147484202" r:id="rId6"/>
    <p:sldLayoutId id="2147484203" r:id="rId7"/>
    <p:sldLayoutId id="2147484204" r:id="rId8"/>
    <p:sldLayoutId id="2147484205" r:id="rId9"/>
    <p:sldLayoutId id="2147484206" r:id="rId10"/>
    <p:sldLayoutId id="21474842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877537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120283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747242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606067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739632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656955"/>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21.xml"/></Relationships>
</file>

<file path=ppt/slides/_rels/slide10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66.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g"/><Relationship Id="rId1" Type="http://schemas.openxmlformats.org/officeDocument/2006/relationships/slideLayout" Target="../slideLayouts/slideLayout133.xml"/></Relationships>
</file>

<file path=ppt/slides/_rels/slide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6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20.xml"/></Relationships>
</file>

<file path=ppt/slides/_rels/slide2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09.xml"/></Relationships>
</file>

<file path=ppt/slides/_rels/slide2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09.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33.xml"/></Relationships>
</file>

<file path=ppt/slides/_rels/slide3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44.xml"/></Relationships>
</file>

<file path=ppt/slides/_rels/slide3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76.xml"/></Relationships>
</file>

<file path=ppt/slides/_rels/slide3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11.xml"/></Relationships>
</file>

<file path=ppt/slides/_rels/slide3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5.xml"/></Relationships>
</file>

<file path=ppt/slides/_rels/slide3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87.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33.xml"/></Relationships>
</file>

<file path=ppt/slides/_rels/slide4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77.xml"/></Relationships>
</file>

<file path=ppt/slides/_rels/slide4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4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89.xml"/></Relationships>
</file>

<file path=ppt/slides/_rels/slide4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98.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33.xml"/></Relationships>
</file>

<file path=ppt/slides/_rels/slide5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88.xml"/></Relationships>
</file>

<file path=ppt/slides/_rels/slide5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5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2.xml"/></Relationships>
</file>

<file path=ppt/slides/_rels/slide5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2.xml"/></Relationships>
</file>

<file path=ppt/slides/_rels/slide5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53.xml"/></Relationships>
</file>

<file path=ppt/slides/_rels/slide5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53.xml"/></Relationships>
</file>

<file path=ppt/slides/_rels/slide5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53.xml"/></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33.xml"/></Relationships>
</file>

<file path=ppt/slides/_rels/slide6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58.xml"/></Relationships>
</file>

<file path=ppt/slides/_rels/slide6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58.xml"/></Relationships>
</file>

<file path=ppt/slides/_rels/slide6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58.xml"/></Relationships>
</file>

<file path=ppt/slides/_rels/slide6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58.xml"/></Relationships>
</file>

<file path=ppt/slides/_rels/slide6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58.xml"/></Relationships>
</file>

<file path=ppt/slides/_rels/slide6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42.xml"/></Relationships>
</file>

<file path=ppt/slides/_rels/slide6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2.xml"/></Relationships>
</file>

<file path=ppt/slides/_rels/slide6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2.xml"/></Relationships>
</file>

<file path=ppt/slides/_rels/slide6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33.xml"/></Relationships>
</file>

<file path=ppt/slides/_rels/slide7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7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56.xml"/></Relationships>
</file>

<file path=ppt/slides/_rels/slide7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60.xml"/></Relationships>
</file>

<file path=ppt/slides/_rels/slide7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8.xml"/></Relationships>
</file>

<file path=ppt/slides/_rels/slide7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56.xml"/></Relationships>
</file>

<file path=ppt/slides/_rels/slide7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33.xml"/></Relationships>
</file>

<file path=ppt/slides/_rels/slide8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99.xml"/></Relationships>
</file>

<file path=ppt/slides/_rels/slide8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4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8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71.xml"/></Relationships>
</file>

<file path=ppt/slides/_rels/slide8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33.xml"/></Relationships>
</file>

<file path=ppt/slides/_rels/slide9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10.xml"/></Relationships>
</file>

<file path=ppt/slides/_rels/slide9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3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7.xml"/></Relationships>
</file>

<file path=ppt/slides/_rels/slide9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55.xml"/></Relationships>
</file>

<file path=ppt/slides/_rels/slide9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82.xml"/></Relationships>
</file>

<file path=ppt/slides/_rels/slide9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7.xml"/></Relationships>
</file>

<file path=ppt/slides/_rels/slide9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7.xml"/></Relationships>
</file>

<file path=ppt/slides/_rels/slide9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9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lstStyle/>
          <a:p>
            <a:endParaRPr lang="en-US" b="0" smtClean="0">
              <a:solidFill>
                <a:srgbClr val="FFFF00"/>
              </a:solidFill>
              <a:effectLst/>
              <a:latin typeface="+mj-lt"/>
              <a:cs typeface="Times New Roman" pitchFamily="18" charset="0"/>
            </a:endParaRPr>
          </a:p>
          <a:p>
            <a:endParaRPr lang="en-US" b="0" smtClean="0">
              <a:solidFill>
                <a:srgbClr val="FFFF00"/>
              </a:solidFill>
              <a:effectLst/>
              <a:latin typeface="+mj-lt"/>
              <a:cs typeface="Times New Roman" pitchFamily="18" charset="0"/>
            </a:endParaRPr>
          </a:p>
          <a:p>
            <a:r>
              <a:rPr lang="en-US" sz="4400" b="0" smtClean="0">
                <a:solidFill>
                  <a:srgbClr val="FFFF00"/>
                </a:solidFill>
                <a:effectLst/>
                <a:latin typeface="+mj-lt"/>
                <a:cs typeface="Times New Roman" pitchFamily="18" charset="0"/>
              </a:rPr>
              <a:t>ĐÁP CA </a:t>
            </a:r>
          </a:p>
          <a:p>
            <a:r>
              <a:rPr lang="en-US" sz="4400" b="0" smtClean="0">
                <a:solidFill>
                  <a:srgbClr val="FFFF00"/>
                </a:solidFill>
                <a:effectLst/>
                <a:latin typeface="+mj-lt"/>
                <a:cs typeface="Times New Roman" pitchFamily="18" charset="0"/>
              </a:rPr>
              <a:t>SAU CHÚA NHẬT XX</a:t>
            </a:r>
          </a:p>
          <a:p>
            <a:r>
              <a:rPr lang="en-US" sz="4400" b="0" smtClean="0">
                <a:solidFill>
                  <a:srgbClr val="FFFF00"/>
                </a:solidFill>
                <a:effectLst/>
                <a:latin typeface="+mj-lt"/>
                <a:cs typeface="Times New Roman" pitchFamily="18" charset="0"/>
              </a:rPr>
              <a:t>THƯỜNG NIÊN</a:t>
            </a:r>
            <a:endParaRPr lang="en-US" sz="4400" b="0">
              <a:solidFill>
                <a:srgbClr val="FFFF00"/>
              </a:solidFill>
              <a:effectLst/>
              <a:latin typeface="+mj-lt"/>
              <a:cs typeface="Times New Roman" pitchFamily="18" charset="0"/>
            </a:endParaRPr>
          </a:p>
        </p:txBody>
      </p:sp>
    </p:spTree>
    <p:extLst>
      <p:ext uri="{BB962C8B-B14F-4D97-AF65-F5344CB8AC3E}">
        <p14:creationId xmlns:p14="http://schemas.microsoft.com/office/powerpoint/2010/main" val="36693694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460644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40511854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00386466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1756321"/>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98"/>
            <a:ext cx="9144000" cy="5135103"/>
          </a:xfrm>
          <a:prstGeom prst="rect">
            <a:avLst/>
          </a:prstGeom>
        </p:spPr>
      </p:pic>
    </p:spTree>
    <p:extLst>
      <p:ext uri="{BB962C8B-B14F-4D97-AF65-F5344CB8AC3E}">
        <p14:creationId xmlns:p14="http://schemas.microsoft.com/office/powerpoint/2010/main" val="1362408537"/>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92353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lstStyle/>
          <a:p>
            <a:endParaRPr lang="en-US" b="0" smtClean="0">
              <a:solidFill>
                <a:srgbClr val="003399"/>
              </a:solidFill>
              <a:effectLst/>
              <a:latin typeface="+mj-lt"/>
              <a:cs typeface="Times New Roman" pitchFamily="18" charset="0"/>
            </a:endParaRPr>
          </a:p>
          <a:p>
            <a:endParaRPr lang="en-US" b="0" smtClean="0">
              <a:solidFill>
                <a:srgbClr val="003399"/>
              </a:solidFill>
              <a:effectLst/>
              <a:latin typeface="+mj-lt"/>
              <a:cs typeface="Times New Roman" pitchFamily="18" charset="0"/>
            </a:endParaRPr>
          </a:p>
          <a:p>
            <a:r>
              <a:rPr lang="en-US" sz="4400" b="0" smtClean="0">
                <a:solidFill>
                  <a:srgbClr val="003399"/>
                </a:solidFill>
                <a:effectLst/>
                <a:latin typeface="+mj-lt"/>
                <a:cs typeface="Times New Roman" pitchFamily="18" charset="0"/>
              </a:rPr>
              <a:t>THỨ HAI</a:t>
            </a:r>
          </a:p>
          <a:p>
            <a:r>
              <a:rPr lang="vi-VN" sz="4400" b="0">
                <a:solidFill>
                  <a:srgbClr val="003399"/>
                </a:solidFill>
                <a:effectLst/>
                <a:latin typeface="+mj-lt"/>
                <a:cs typeface="Times New Roman" pitchFamily="18" charset="0"/>
              </a:rPr>
              <a:t>SAU CHÚA NHẬT </a:t>
            </a:r>
            <a:r>
              <a:rPr lang="en-US" sz="4400" b="0" smtClean="0">
                <a:solidFill>
                  <a:srgbClr val="003399"/>
                </a:solidFill>
                <a:effectLst/>
                <a:latin typeface="+mj-lt"/>
                <a:cs typeface="Times New Roman" pitchFamily="18" charset="0"/>
              </a:rPr>
              <a:t>XX</a:t>
            </a:r>
            <a:endParaRPr lang="vi-VN" sz="4400" b="0">
              <a:solidFill>
                <a:srgbClr val="003399"/>
              </a:solidFill>
              <a:effectLst/>
              <a:latin typeface="+mj-lt"/>
              <a:cs typeface="Times New Roman" pitchFamily="18" charset="0"/>
            </a:endParaRPr>
          </a:p>
          <a:p>
            <a:r>
              <a:rPr lang="vi-VN" sz="4400" b="0">
                <a:solidFill>
                  <a:srgbClr val="003399"/>
                </a:solidFill>
                <a:effectLst/>
                <a:latin typeface="+mj-lt"/>
                <a:cs typeface="Times New Roman" pitchFamily="18" charset="0"/>
              </a:rPr>
              <a:t>THƯỜNG NIÊN</a:t>
            </a:r>
          </a:p>
        </p:txBody>
      </p:sp>
    </p:spTree>
    <p:extLst>
      <p:ext uri="{BB962C8B-B14F-4D97-AF65-F5344CB8AC3E}">
        <p14:creationId xmlns:p14="http://schemas.microsoft.com/office/powerpoint/2010/main" val="7295075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655"/>
            <a:ext cx="9144000" cy="5138189"/>
          </a:xfrm>
          <a:prstGeom prst="rect">
            <a:avLst/>
          </a:prstGeom>
        </p:spPr>
      </p:pic>
    </p:spTree>
    <p:extLst>
      <p:ext uri="{BB962C8B-B14F-4D97-AF65-F5344CB8AC3E}">
        <p14:creationId xmlns:p14="http://schemas.microsoft.com/office/powerpoint/2010/main" val="20232867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Rectangle 2"/>
          <p:cNvSpPr/>
          <p:nvPr/>
        </p:nvSpPr>
        <p:spPr>
          <a:xfrm>
            <a:off x="76200" y="285750"/>
            <a:ext cx="8991600" cy="2185214"/>
          </a:xfrm>
          <a:prstGeom prst="rect">
            <a:avLst/>
          </a:prstGeom>
        </p:spPr>
        <p:txBody>
          <a:bodyPr wrap="square">
            <a:spAutoFit/>
          </a:bodyPr>
          <a:lstStyle/>
          <a:p>
            <a:r>
              <a:rPr lang="en-US" sz="2800" smtClean="0">
                <a:solidFill>
                  <a:srgbClr val="003399"/>
                </a:solidFill>
              </a:rPr>
              <a:t>Bài trích sách Thủ lãnh.</a:t>
            </a:r>
          </a:p>
          <a:p>
            <a:r>
              <a:rPr lang="en-US" sz="2800" smtClean="0">
                <a:solidFill>
                  <a:srgbClr val="003399"/>
                </a:solidFill>
              </a:rPr>
              <a:t>Thánh vịnh 105.</a:t>
            </a:r>
          </a:p>
          <a:p>
            <a:r>
              <a:rPr lang="vi-VN" sz="4000" smtClean="0">
                <a:solidFill>
                  <a:srgbClr val="003399"/>
                </a:solidFill>
              </a:rPr>
              <a:t>Lạy </a:t>
            </a:r>
            <a:r>
              <a:rPr lang="vi-VN" sz="4000">
                <a:solidFill>
                  <a:srgbClr val="003399"/>
                </a:solidFill>
              </a:rPr>
              <a:t>Chúa, xin Ngài nhớ đến </a:t>
            </a:r>
            <a:r>
              <a:rPr lang="vi-VN" sz="4000" smtClean="0">
                <a:solidFill>
                  <a:srgbClr val="003399"/>
                </a:solidFill>
              </a:rPr>
              <a:t>con,</a:t>
            </a:r>
            <a:endParaRPr lang="en-US" sz="4000" smtClean="0">
              <a:solidFill>
                <a:srgbClr val="003399"/>
              </a:solidFill>
            </a:endParaRPr>
          </a:p>
          <a:p>
            <a:r>
              <a:rPr lang="vi-VN" sz="4000" smtClean="0">
                <a:solidFill>
                  <a:srgbClr val="003399"/>
                </a:solidFill>
              </a:rPr>
              <a:t>bởi </a:t>
            </a:r>
            <a:r>
              <a:rPr lang="vi-VN" sz="4000">
                <a:solidFill>
                  <a:srgbClr val="003399"/>
                </a:solidFill>
              </a:rPr>
              <a:t>lòng thương dân Ngài.</a:t>
            </a:r>
          </a:p>
        </p:txBody>
      </p:sp>
    </p:spTree>
    <p:extLst>
      <p:ext uri="{BB962C8B-B14F-4D97-AF65-F5344CB8AC3E}">
        <p14:creationId xmlns:p14="http://schemas.microsoft.com/office/powerpoint/2010/main" val="229647008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819150"/>
            <a:ext cx="9144000" cy="4324350"/>
          </a:xfrm>
        </p:spPr>
        <p:txBody>
          <a:bodyPr>
            <a:normAutofit/>
          </a:bodyPr>
          <a:lstStyle/>
          <a:p>
            <a:pPr algn="just"/>
            <a:r>
              <a:rPr lang="en-US" sz="7200" b="0" smtClean="0">
                <a:solidFill>
                  <a:srgbClr val="003399"/>
                </a:solidFill>
                <a:effectLst/>
                <a:latin typeface="+mj-lt"/>
                <a:cs typeface="Times New Roman" pitchFamily="18" charset="0"/>
              </a:rPr>
              <a:t>Lạy Chúa, xin Ngài nhớ đến con, bởi lòng thương dân Ngài.</a:t>
            </a:r>
            <a:endParaRPr lang="en-US" sz="7200" b="0">
              <a:solidFill>
                <a:srgbClr val="003399"/>
              </a:solidFill>
              <a:effectLst/>
              <a:latin typeface="+mj-lt"/>
              <a:cs typeface="Times New Roman" pitchFamily="18" charset="0"/>
            </a:endParaRPr>
          </a:p>
        </p:txBody>
      </p:sp>
      <p:sp>
        <p:nvSpPr>
          <p:cNvPr id="2" name="TextBox 1"/>
          <p:cNvSpPr txBox="1"/>
          <p:nvPr/>
        </p:nvSpPr>
        <p:spPr>
          <a:xfrm>
            <a:off x="0" y="26670"/>
            <a:ext cx="1959191" cy="769441"/>
          </a:xfrm>
          <a:prstGeom prst="rect">
            <a:avLst/>
          </a:prstGeom>
          <a:noFill/>
        </p:spPr>
        <p:txBody>
          <a:bodyPr wrap="none" rtlCol="0">
            <a:spAutoFit/>
          </a:bodyPr>
          <a:lstStyle/>
          <a:p>
            <a:r>
              <a:rPr lang="en-US" sz="4400" b="1" u="sng" smtClean="0">
                <a:solidFill>
                  <a:srgbClr val="C00000"/>
                </a:solidFill>
                <a:effectLst>
                  <a:outerShdw blurRad="38100" dist="38100" dir="2700000" algn="tl">
                    <a:srgbClr val="000000">
                      <a:alpha val="43137"/>
                    </a:srgbClr>
                  </a:outerShdw>
                </a:effectLst>
                <a:latin typeface="+mj-lt"/>
                <a:cs typeface="Times New Roman" pitchFamily="18" charset="0"/>
              </a:rPr>
              <a:t>Đáp ca:</a:t>
            </a:r>
            <a:endParaRPr lang="en-US" sz="4400" b="1" u="sng">
              <a:solidFill>
                <a:srgbClr val="C00000"/>
              </a:solidFill>
              <a:effectLst>
                <a:outerShdw blurRad="38100" dist="38100" dir="2700000" algn="tl">
                  <a:srgbClr val="000000">
                    <a:alpha val="43137"/>
                  </a:srgbClr>
                </a:outerShdw>
              </a:effectLst>
              <a:latin typeface="+mj-lt"/>
              <a:cs typeface="Times New Roman" pitchFamily="18" charset="0"/>
            </a:endParaRPr>
          </a:p>
        </p:txBody>
      </p:sp>
    </p:spTree>
    <p:extLst>
      <p:ext uri="{BB962C8B-B14F-4D97-AF65-F5344CB8AC3E}">
        <p14:creationId xmlns:p14="http://schemas.microsoft.com/office/powerpoint/2010/main" val="40939420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14351"/>
            <a:ext cx="9144000" cy="4629149"/>
          </a:xfrm>
        </p:spPr>
        <p:txBody>
          <a:bodyPr>
            <a:noAutofit/>
          </a:bodyPr>
          <a:lstStyle/>
          <a:p>
            <a:pPr algn="just"/>
            <a:r>
              <a:rPr lang="en-US" sz="7200" b="0" smtClean="0">
                <a:solidFill>
                  <a:srgbClr val="003399"/>
                </a:solidFill>
                <a:effectLst/>
                <a:latin typeface="+mj-lt"/>
                <a:cs typeface="Times New Roman" pitchFamily="18" charset="0"/>
              </a:rPr>
              <a:t>Phúc thay ai có tâm hồn nghèo khó, vì Nước Trời là của họ.</a:t>
            </a:r>
            <a:endParaRPr lang="en-US" sz="7200" b="0">
              <a:solidFill>
                <a:srgbClr val="003399"/>
              </a:solidFill>
              <a:effectLst/>
              <a:latin typeface="+mj-lt"/>
              <a:cs typeface="Times New Roman" pitchFamily="18" charset="0"/>
            </a:endParaRPr>
          </a:p>
        </p:txBody>
      </p:sp>
      <p:sp>
        <p:nvSpPr>
          <p:cNvPr id="2" name="TextBox 1"/>
          <p:cNvSpPr txBox="1"/>
          <p:nvPr/>
        </p:nvSpPr>
        <p:spPr>
          <a:xfrm>
            <a:off x="0" y="0"/>
            <a:ext cx="2888932" cy="584775"/>
          </a:xfrm>
          <a:prstGeom prst="rect">
            <a:avLst/>
          </a:prstGeom>
          <a:noFill/>
        </p:spPr>
        <p:txBody>
          <a:bodyPr wrap="none" rtlCol="0">
            <a:spAutoFit/>
          </a:bodyPr>
          <a:lstStyle/>
          <a:p>
            <a:r>
              <a:rPr lang="en-US" sz="3200" b="1" u="sng" smtClean="0">
                <a:solidFill>
                  <a:srgbClr val="C00000"/>
                </a:solidFill>
                <a:effectLst>
                  <a:outerShdw blurRad="38100" dist="38100" dir="2700000" algn="tl">
                    <a:srgbClr val="000000">
                      <a:alpha val="43137"/>
                    </a:srgbClr>
                  </a:outerShdw>
                </a:effectLst>
                <a:latin typeface="+mj-lt"/>
                <a:cs typeface="Times New Roman" pitchFamily="18" charset="0"/>
              </a:rPr>
              <a:t>Alleluia-Alleluia:</a:t>
            </a:r>
            <a:endParaRPr lang="en-US" sz="3200" b="1" u="sng">
              <a:solidFill>
                <a:srgbClr val="C00000"/>
              </a:solidFill>
              <a:effectLst>
                <a:outerShdw blurRad="38100" dist="38100" dir="2700000" algn="tl">
                  <a:srgbClr val="000000">
                    <a:alpha val="43137"/>
                  </a:srgbClr>
                </a:outerShdw>
              </a:effectLst>
              <a:latin typeface="+mj-lt"/>
              <a:cs typeface="Times New Roman" pitchFamily="18" charset="0"/>
            </a:endParaRPr>
          </a:p>
        </p:txBody>
      </p:sp>
      <p:sp>
        <p:nvSpPr>
          <p:cNvPr id="4" name="Rectangle 3"/>
          <p:cNvSpPr/>
          <p:nvPr/>
        </p:nvSpPr>
        <p:spPr>
          <a:xfrm>
            <a:off x="6690200" y="4501733"/>
            <a:ext cx="1664237" cy="646331"/>
          </a:xfrm>
          <a:prstGeom prst="rect">
            <a:avLst/>
          </a:prstGeom>
        </p:spPr>
        <p:txBody>
          <a:bodyPr wrap="none">
            <a:spAutoFit/>
          </a:bodyPr>
          <a:lstStyle/>
          <a:p>
            <a:pPr algn="r"/>
            <a:r>
              <a:rPr lang="en-US" sz="3600" b="1" u="sng" smtClean="0">
                <a:solidFill>
                  <a:srgbClr val="C00000"/>
                </a:solidFill>
                <a:effectLst>
                  <a:outerShdw blurRad="38100" dist="38100" dir="2700000" algn="tl">
                    <a:srgbClr val="000000">
                      <a:alpha val="43137"/>
                    </a:srgbClr>
                  </a:outerShdw>
                </a:effectLst>
                <a:latin typeface="+mj-lt"/>
                <a:cs typeface="Times New Roman" pitchFamily="18" charset="0"/>
              </a:rPr>
              <a:t>Alleluia:</a:t>
            </a:r>
            <a:endParaRPr lang="en-US" sz="3600" b="1" u="sng">
              <a:solidFill>
                <a:srgbClr val="C00000"/>
              </a:solidFill>
              <a:effectLst>
                <a:outerShdw blurRad="38100" dist="38100" dir="2700000" algn="tl">
                  <a:srgbClr val="000000">
                    <a:alpha val="43137"/>
                  </a:srgbClr>
                </a:outerShdw>
              </a:effectLst>
              <a:latin typeface="+mj-lt"/>
              <a:cs typeface="Times New Roman" pitchFamily="18" charset="0"/>
            </a:endParaRPr>
          </a:p>
        </p:txBody>
      </p:sp>
    </p:spTree>
    <p:extLst>
      <p:ext uri="{BB962C8B-B14F-4D97-AF65-F5344CB8AC3E}">
        <p14:creationId xmlns:p14="http://schemas.microsoft.com/office/powerpoint/2010/main" val="40939420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024"/>
            <a:ext cx="9144000" cy="5135451"/>
          </a:xfrm>
          <a:prstGeom prst="rect">
            <a:avLst/>
          </a:prstGeom>
        </p:spPr>
      </p:pic>
    </p:spTree>
    <p:extLst>
      <p:ext uri="{BB962C8B-B14F-4D97-AF65-F5344CB8AC3E}">
        <p14:creationId xmlns:p14="http://schemas.microsoft.com/office/powerpoint/2010/main" val="12189517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2964700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2734879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407635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841494335"/>
      </p:ext>
    </p:extLst>
  </p:cSld>
  <p:clrMapOvr>
    <a:masterClrMapping/>
  </p:clrMapOvr>
  <p:transition spd="slow" advClick="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655"/>
            <a:ext cx="9144000" cy="5138189"/>
          </a:xfrm>
          <a:prstGeom prst="rect">
            <a:avLst/>
          </a:prstGeom>
        </p:spPr>
      </p:pic>
    </p:spTree>
    <p:extLst>
      <p:ext uri="{BB962C8B-B14F-4D97-AF65-F5344CB8AC3E}">
        <p14:creationId xmlns:p14="http://schemas.microsoft.com/office/powerpoint/2010/main" val="9189718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39420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285750"/>
            <a:ext cx="9144000" cy="4857750"/>
          </a:xfrm>
        </p:spPr>
        <p:txBody>
          <a:bodyPr>
            <a:normAutofit/>
          </a:bodyPr>
          <a:lstStyle/>
          <a:p>
            <a:r>
              <a:rPr lang="en-US" sz="4400" b="0" smtClean="0">
                <a:solidFill>
                  <a:srgbClr val="003399"/>
                </a:solidFill>
                <a:effectLst/>
                <a:latin typeface="+mj-lt"/>
                <a:cs typeface="Times New Roman" pitchFamily="18" charset="0"/>
              </a:rPr>
              <a:t>THỨ BA</a:t>
            </a:r>
          </a:p>
          <a:p>
            <a:r>
              <a:rPr lang="vi-VN" sz="4400" b="0">
                <a:solidFill>
                  <a:srgbClr val="003399"/>
                </a:solidFill>
                <a:effectLst/>
                <a:latin typeface="+mj-lt"/>
                <a:cs typeface="Times New Roman" pitchFamily="18" charset="0"/>
              </a:rPr>
              <a:t>SAU CHÚA NHẬT </a:t>
            </a:r>
            <a:r>
              <a:rPr lang="vi-VN" sz="4400" b="0" smtClean="0">
                <a:solidFill>
                  <a:srgbClr val="003399"/>
                </a:solidFill>
                <a:effectLst/>
                <a:latin typeface="+mj-lt"/>
                <a:cs typeface="Times New Roman" pitchFamily="18" charset="0"/>
              </a:rPr>
              <a:t>X</a:t>
            </a:r>
            <a:r>
              <a:rPr lang="en-US" sz="4400" b="0" smtClean="0">
                <a:solidFill>
                  <a:srgbClr val="003399"/>
                </a:solidFill>
                <a:effectLst/>
                <a:latin typeface="+mj-lt"/>
                <a:cs typeface="Times New Roman" pitchFamily="18" charset="0"/>
              </a:rPr>
              <a:t>X</a:t>
            </a:r>
            <a:br>
              <a:rPr lang="en-US" sz="4400" b="0" smtClean="0">
                <a:solidFill>
                  <a:srgbClr val="003399"/>
                </a:solidFill>
                <a:effectLst/>
                <a:latin typeface="+mj-lt"/>
                <a:cs typeface="Times New Roman" pitchFamily="18" charset="0"/>
              </a:rPr>
            </a:br>
            <a:r>
              <a:rPr lang="vi-VN" sz="4400" b="0" smtClean="0">
                <a:solidFill>
                  <a:srgbClr val="003399"/>
                </a:solidFill>
                <a:effectLst/>
                <a:latin typeface="+mj-lt"/>
                <a:cs typeface="Times New Roman" pitchFamily="18" charset="0"/>
              </a:rPr>
              <a:t>THƯỜNG NIÊN</a:t>
            </a:r>
            <a:endParaRPr lang="en-US" sz="4400" b="0" smtClean="0">
              <a:solidFill>
                <a:srgbClr val="003399"/>
              </a:solidFill>
              <a:effectLst/>
              <a:latin typeface="+mj-lt"/>
              <a:cs typeface="Times New Roman" pitchFamily="18" charset="0"/>
            </a:endParaRPr>
          </a:p>
          <a:p>
            <a:r>
              <a:rPr lang="en-US" sz="4400" smtClean="0">
                <a:solidFill>
                  <a:srgbClr val="003399"/>
                </a:solidFill>
                <a:latin typeface="+mj-lt"/>
                <a:cs typeface="Times New Roman" pitchFamily="18" charset="0"/>
              </a:rPr>
              <a:t>ĐỨC MARIA NỮ VƯƠNG</a:t>
            </a:r>
          </a:p>
          <a:p>
            <a:r>
              <a:rPr lang="en-US" sz="4400" smtClean="0">
                <a:solidFill>
                  <a:srgbClr val="003399"/>
                </a:solidFill>
                <a:latin typeface="+mj-lt"/>
                <a:cs typeface="Times New Roman" pitchFamily="18" charset="0"/>
              </a:rPr>
              <a:t>Lễ Nhớ</a:t>
            </a:r>
          </a:p>
          <a:p>
            <a:r>
              <a:rPr lang="en-US" sz="4400" b="0" i="1" smtClean="0">
                <a:solidFill>
                  <a:srgbClr val="C00000"/>
                </a:solidFill>
                <a:effectLst/>
                <a:latin typeface="+mj-lt"/>
                <a:cs typeface="Times New Roman" pitchFamily="18" charset="0"/>
              </a:rPr>
              <a:t>( sách bài đọc quyển 2 trang 785)</a:t>
            </a:r>
            <a:endParaRPr lang="vi-VN" sz="4400" b="0" i="1">
              <a:solidFill>
                <a:srgbClr val="C00000"/>
              </a:solidFill>
              <a:effectLst/>
              <a:latin typeface="+mj-lt"/>
              <a:cs typeface="Times New Roman" pitchFamily="18" charset="0"/>
            </a:endParaRPr>
          </a:p>
        </p:txBody>
      </p:sp>
    </p:spTree>
    <p:extLst>
      <p:ext uri="{BB962C8B-B14F-4D97-AF65-F5344CB8AC3E}">
        <p14:creationId xmlns:p14="http://schemas.microsoft.com/office/powerpoint/2010/main" val="3957753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655"/>
            <a:ext cx="9144000" cy="5138189"/>
          </a:xfrm>
          <a:prstGeom prst="rect">
            <a:avLst/>
          </a:prstGeom>
        </p:spPr>
      </p:pic>
    </p:spTree>
    <p:extLst>
      <p:ext uri="{BB962C8B-B14F-4D97-AF65-F5344CB8AC3E}">
        <p14:creationId xmlns:p14="http://schemas.microsoft.com/office/powerpoint/2010/main" val="11406829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Rectangle 2"/>
          <p:cNvSpPr/>
          <p:nvPr/>
        </p:nvSpPr>
        <p:spPr>
          <a:xfrm>
            <a:off x="76200" y="285750"/>
            <a:ext cx="8991600" cy="2185214"/>
          </a:xfrm>
          <a:prstGeom prst="rect">
            <a:avLst/>
          </a:prstGeom>
        </p:spPr>
        <p:txBody>
          <a:bodyPr wrap="square">
            <a:spAutoFit/>
          </a:bodyPr>
          <a:lstStyle/>
          <a:p>
            <a:r>
              <a:rPr lang="en-US" sz="2800" smtClean="0">
                <a:solidFill>
                  <a:srgbClr val="003300"/>
                </a:solidFill>
              </a:rPr>
              <a:t>Bài trích sách Ngôn sứ Isaia.</a:t>
            </a:r>
          </a:p>
          <a:p>
            <a:r>
              <a:rPr lang="en-US" sz="2800" smtClean="0">
                <a:solidFill>
                  <a:srgbClr val="003300"/>
                </a:solidFill>
              </a:rPr>
              <a:t>Thánh vịnh 112.</a:t>
            </a:r>
          </a:p>
          <a:p>
            <a:r>
              <a:rPr lang="vi-VN" sz="4000">
                <a:solidFill>
                  <a:srgbClr val="003300"/>
                </a:solidFill>
              </a:rPr>
              <a:t>Chúc tụng danh thánh Chúa, từ giờ đây cho đến mãi muôn đời.</a:t>
            </a:r>
          </a:p>
        </p:txBody>
      </p:sp>
    </p:spTree>
    <p:extLst>
      <p:ext uri="{BB962C8B-B14F-4D97-AF65-F5344CB8AC3E}">
        <p14:creationId xmlns:p14="http://schemas.microsoft.com/office/powerpoint/2010/main" val="415012821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819150"/>
            <a:ext cx="9144000" cy="4324350"/>
          </a:xfrm>
        </p:spPr>
        <p:txBody>
          <a:bodyPr>
            <a:normAutofit/>
          </a:bodyPr>
          <a:lstStyle/>
          <a:p>
            <a:pPr algn="just"/>
            <a:r>
              <a:rPr lang="en-US" sz="7200" b="0" smtClean="0">
                <a:solidFill>
                  <a:srgbClr val="003399"/>
                </a:solidFill>
                <a:effectLst/>
                <a:latin typeface="+mj-lt"/>
                <a:cs typeface="Times New Roman" pitchFamily="18" charset="0"/>
              </a:rPr>
              <a:t>Chúc tụng danh thánh Chúa, từ giờ đây cho đến mãi muôn đời.</a:t>
            </a:r>
            <a:endParaRPr lang="en-US" sz="7200" b="0">
              <a:solidFill>
                <a:srgbClr val="003399"/>
              </a:solidFill>
              <a:effectLst/>
              <a:latin typeface="+mj-lt"/>
              <a:cs typeface="Times New Roman" pitchFamily="18" charset="0"/>
            </a:endParaRPr>
          </a:p>
        </p:txBody>
      </p:sp>
      <p:sp>
        <p:nvSpPr>
          <p:cNvPr id="2" name="TextBox 1"/>
          <p:cNvSpPr txBox="1"/>
          <p:nvPr/>
        </p:nvSpPr>
        <p:spPr>
          <a:xfrm>
            <a:off x="0" y="26670"/>
            <a:ext cx="1959191" cy="769441"/>
          </a:xfrm>
          <a:prstGeom prst="rect">
            <a:avLst/>
          </a:prstGeom>
          <a:noFill/>
        </p:spPr>
        <p:txBody>
          <a:bodyPr wrap="none" rtlCol="0">
            <a:spAutoFit/>
          </a:bodyPr>
          <a:lstStyle/>
          <a:p>
            <a:r>
              <a:rPr lang="en-US" sz="4400" b="1" u="sng" smtClean="0">
                <a:solidFill>
                  <a:srgbClr val="C00000"/>
                </a:solidFill>
                <a:effectLst>
                  <a:outerShdw blurRad="38100" dist="38100" dir="2700000" algn="tl">
                    <a:srgbClr val="000000">
                      <a:alpha val="43137"/>
                    </a:srgbClr>
                  </a:outerShdw>
                </a:effectLst>
                <a:cs typeface="Times New Roman" pitchFamily="18" charset="0"/>
              </a:rPr>
              <a:t>Đáp ca:</a:t>
            </a:r>
            <a:endParaRPr lang="en-US" sz="4400" b="1" u="sng">
              <a:solidFill>
                <a:srgbClr val="C00000"/>
              </a:solidFill>
              <a:effectLst>
                <a:outerShdw blurRad="38100" dist="38100" dir="2700000" algn="tl">
                  <a:srgbClr val="000000">
                    <a:alpha val="43137"/>
                  </a:srgbClr>
                </a:outerShdw>
              </a:effectLst>
              <a:cs typeface="Times New Roman" pitchFamily="18" charset="0"/>
            </a:endParaRPr>
          </a:p>
        </p:txBody>
      </p:sp>
    </p:spTree>
    <p:extLst>
      <p:ext uri="{BB962C8B-B14F-4D97-AF65-F5344CB8AC3E}">
        <p14:creationId xmlns:p14="http://schemas.microsoft.com/office/powerpoint/2010/main" val="95030776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14351"/>
            <a:ext cx="9144000" cy="4629149"/>
          </a:xfrm>
        </p:spPr>
        <p:txBody>
          <a:bodyPr>
            <a:noAutofit/>
          </a:bodyPr>
          <a:lstStyle/>
          <a:p>
            <a:pPr algn="just"/>
            <a:r>
              <a:rPr lang="en-US" sz="6000" b="0" smtClean="0">
                <a:solidFill>
                  <a:srgbClr val="003399"/>
                </a:solidFill>
                <a:effectLst/>
                <a:latin typeface="+mj-lt"/>
                <a:cs typeface="Times New Roman" pitchFamily="18" charset="0"/>
              </a:rPr>
              <a:t>Kính chào Đức Maria, Mẹ đầy ân sủng, Thiên Chúa ở cùng Mẹ, Mẹ có phúc hơn mọi người phụ nữ</a:t>
            </a:r>
            <a:r>
              <a:rPr lang="vi-VN" sz="6000" b="0" smtClean="0">
                <a:solidFill>
                  <a:srgbClr val="003399"/>
                </a:solidFill>
                <a:effectLst/>
                <a:latin typeface="+mj-lt"/>
                <a:cs typeface="Times New Roman" pitchFamily="18" charset="0"/>
              </a:rPr>
              <a:t>.</a:t>
            </a:r>
            <a:endParaRPr lang="en-US" sz="6000" b="0">
              <a:solidFill>
                <a:srgbClr val="003399"/>
              </a:solidFill>
              <a:effectLst/>
              <a:latin typeface="+mj-lt"/>
              <a:cs typeface="Times New Roman" pitchFamily="18" charset="0"/>
            </a:endParaRPr>
          </a:p>
        </p:txBody>
      </p:sp>
      <p:sp>
        <p:nvSpPr>
          <p:cNvPr id="2" name="TextBox 1"/>
          <p:cNvSpPr txBox="1"/>
          <p:nvPr/>
        </p:nvSpPr>
        <p:spPr>
          <a:xfrm>
            <a:off x="0" y="0"/>
            <a:ext cx="2888932" cy="584775"/>
          </a:xfrm>
          <a:prstGeom prst="rect">
            <a:avLst/>
          </a:prstGeom>
          <a:noFill/>
        </p:spPr>
        <p:txBody>
          <a:bodyPr wrap="none" rtlCol="0">
            <a:spAutoFit/>
          </a:bodyPr>
          <a:lstStyle/>
          <a:p>
            <a:r>
              <a:rPr lang="en-US" sz="3200" b="1" u="sng">
                <a:solidFill>
                  <a:srgbClr val="C00000"/>
                </a:solidFill>
                <a:effectLst>
                  <a:outerShdw blurRad="38100" dist="38100" dir="2700000" algn="tl">
                    <a:srgbClr val="000000">
                      <a:alpha val="43137"/>
                    </a:srgbClr>
                  </a:outerShdw>
                </a:effectLst>
                <a:cs typeface="Times New Roman" pitchFamily="18" charset="0"/>
              </a:rPr>
              <a:t>Alleluia-Alleluia:</a:t>
            </a:r>
          </a:p>
        </p:txBody>
      </p:sp>
      <p:sp>
        <p:nvSpPr>
          <p:cNvPr id="4" name="Rectangle 3"/>
          <p:cNvSpPr/>
          <p:nvPr/>
        </p:nvSpPr>
        <p:spPr>
          <a:xfrm>
            <a:off x="6690200" y="4501733"/>
            <a:ext cx="1664237" cy="646331"/>
          </a:xfrm>
          <a:prstGeom prst="rect">
            <a:avLst/>
          </a:prstGeom>
        </p:spPr>
        <p:txBody>
          <a:bodyPr wrap="none">
            <a:spAutoFit/>
          </a:bodyPr>
          <a:lstStyle/>
          <a:p>
            <a:pPr algn="r"/>
            <a:r>
              <a:rPr lang="en-US" sz="3600" b="1" u="sng">
                <a:solidFill>
                  <a:srgbClr val="C00000"/>
                </a:solidFill>
                <a:effectLst>
                  <a:outerShdw blurRad="38100" dist="38100" dir="2700000" algn="tl">
                    <a:srgbClr val="000000">
                      <a:alpha val="43137"/>
                    </a:srgbClr>
                  </a:outerShdw>
                </a:effectLst>
                <a:cs typeface="Times New Roman" pitchFamily="18" charset="0"/>
              </a:rPr>
              <a:t>Alleluia:</a:t>
            </a:r>
          </a:p>
        </p:txBody>
      </p:sp>
    </p:spTree>
    <p:extLst>
      <p:ext uri="{BB962C8B-B14F-4D97-AF65-F5344CB8AC3E}">
        <p14:creationId xmlns:p14="http://schemas.microsoft.com/office/powerpoint/2010/main" val="93910086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655"/>
            <a:ext cx="9144000" cy="5138189"/>
          </a:xfrm>
          <a:prstGeom prst="rect">
            <a:avLst/>
          </a:prstGeom>
        </p:spPr>
      </p:pic>
    </p:spTree>
    <p:extLst>
      <p:ext uri="{BB962C8B-B14F-4D97-AF65-F5344CB8AC3E}">
        <p14:creationId xmlns:p14="http://schemas.microsoft.com/office/powerpoint/2010/main" val="267999629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63745956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6405668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rmAutofit/>
          </a:bodyPr>
          <a:lstStyle/>
          <a:p>
            <a:pPr algn="just"/>
            <a:r>
              <a:rPr lang="vi-VN" sz="5400" b="0">
                <a:solidFill>
                  <a:schemeClr val="bg1"/>
                </a:solidFill>
                <a:effectLst/>
                <a:latin typeface="+mj-lt"/>
              </a:rPr>
              <a:t>Lạy Chúa Thánh Thần là Ánh sáng Chân lý vẹn toàn,</a:t>
            </a:r>
            <a:br>
              <a:rPr lang="vi-VN" sz="5400" b="0">
                <a:solidFill>
                  <a:schemeClr val="bg1"/>
                </a:solidFill>
                <a:effectLst/>
                <a:latin typeface="+mj-lt"/>
              </a:rPr>
            </a:br>
            <a:r>
              <a:rPr lang="vi-VN" sz="5400" b="0">
                <a:solidFill>
                  <a:schemeClr val="bg1"/>
                </a:solidFill>
                <a:effectLst/>
                <a:latin typeface="+mj-lt"/>
              </a:rPr>
              <a:t>Chúa ban những ân huệ thích hợp cho từng thời đại, và dùng nhiều cách thế kỳ diệu để hướng dẫn Hội Thánh,</a:t>
            </a:r>
            <a:endParaRPr lang="en-US" sz="5400" b="0">
              <a:solidFill>
                <a:schemeClr val="bg1"/>
              </a:solidFill>
              <a:effectLst/>
              <a:latin typeface="+mj-lt"/>
            </a:endParaRPr>
          </a:p>
        </p:txBody>
      </p:sp>
    </p:spTree>
    <p:extLst>
      <p:ext uri="{BB962C8B-B14F-4D97-AF65-F5344CB8AC3E}">
        <p14:creationId xmlns:p14="http://schemas.microsoft.com/office/powerpoint/2010/main" val="464034730"/>
      </p:ext>
    </p:extLst>
  </p:cSld>
  <p:clrMapOvr>
    <a:masterClrMapping/>
  </p:clrMapOvr>
  <p:transition spd="slow" advClick="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949791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655"/>
            <a:ext cx="9144000" cy="5138189"/>
          </a:xfrm>
          <a:prstGeom prst="rect">
            <a:avLst/>
          </a:prstGeom>
        </p:spPr>
      </p:pic>
    </p:spTree>
    <p:extLst>
      <p:ext uri="{BB962C8B-B14F-4D97-AF65-F5344CB8AC3E}">
        <p14:creationId xmlns:p14="http://schemas.microsoft.com/office/powerpoint/2010/main" val="267999629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011690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ormAutofit/>
          </a:bodyPr>
          <a:lstStyle/>
          <a:p>
            <a:endParaRPr lang="en-US" sz="4400" b="0" smtClean="0">
              <a:solidFill>
                <a:srgbClr val="FFFF00"/>
              </a:solidFill>
              <a:effectLst/>
              <a:latin typeface="+mj-lt"/>
              <a:cs typeface="Times New Roman" pitchFamily="18" charset="0"/>
            </a:endParaRPr>
          </a:p>
          <a:p>
            <a:endParaRPr lang="en-US" sz="4400" b="0">
              <a:solidFill>
                <a:srgbClr val="FFFF00"/>
              </a:solidFill>
              <a:effectLst/>
              <a:latin typeface="+mj-lt"/>
              <a:cs typeface="Times New Roman" pitchFamily="18" charset="0"/>
            </a:endParaRPr>
          </a:p>
          <a:p>
            <a:r>
              <a:rPr lang="en-US" sz="4400" b="0" smtClean="0">
                <a:solidFill>
                  <a:srgbClr val="FFFF00"/>
                </a:solidFill>
                <a:effectLst/>
                <a:latin typeface="+mj-lt"/>
                <a:cs typeface="Times New Roman" pitchFamily="18" charset="0"/>
              </a:rPr>
              <a:t>THỨ BA</a:t>
            </a:r>
          </a:p>
          <a:p>
            <a:r>
              <a:rPr lang="vi-VN" sz="4400" b="0">
                <a:solidFill>
                  <a:srgbClr val="FFFF00"/>
                </a:solidFill>
                <a:effectLst/>
                <a:latin typeface="+mj-lt"/>
                <a:cs typeface="Times New Roman" pitchFamily="18" charset="0"/>
              </a:rPr>
              <a:t>SAU CHÚA NHẬT </a:t>
            </a:r>
            <a:r>
              <a:rPr lang="vi-VN" sz="4400" b="0" smtClean="0">
                <a:solidFill>
                  <a:srgbClr val="FFFF00"/>
                </a:solidFill>
                <a:effectLst/>
                <a:latin typeface="+mj-lt"/>
                <a:cs typeface="Times New Roman" pitchFamily="18" charset="0"/>
              </a:rPr>
              <a:t>X</a:t>
            </a:r>
            <a:r>
              <a:rPr lang="en-US" sz="4400" b="0" smtClean="0">
                <a:solidFill>
                  <a:srgbClr val="FFFF00"/>
                </a:solidFill>
                <a:effectLst/>
                <a:latin typeface="+mj-lt"/>
                <a:cs typeface="Times New Roman" pitchFamily="18" charset="0"/>
              </a:rPr>
              <a:t>X</a:t>
            </a:r>
            <a:br>
              <a:rPr lang="en-US" sz="4400" b="0" smtClean="0">
                <a:solidFill>
                  <a:srgbClr val="FFFF00"/>
                </a:solidFill>
                <a:effectLst/>
                <a:latin typeface="+mj-lt"/>
                <a:cs typeface="Times New Roman" pitchFamily="18" charset="0"/>
              </a:rPr>
            </a:br>
            <a:r>
              <a:rPr lang="vi-VN" sz="4400" b="0" smtClean="0">
                <a:solidFill>
                  <a:srgbClr val="FFFF00"/>
                </a:solidFill>
                <a:effectLst/>
                <a:latin typeface="+mj-lt"/>
                <a:cs typeface="Times New Roman" pitchFamily="18" charset="0"/>
              </a:rPr>
              <a:t>THƯỜNG </a:t>
            </a:r>
            <a:r>
              <a:rPr lang="vi-VN" sz="4400" b="0">
                <a:solidFill>
                  <a:srgbClr val="FFFF00"/>
                </a:solidFill>
                <a:effectLst/>
                <a:latin typeface="+mj-lt"/>
                <a:cs typeface="Times New Roman" pitchFamily="18" charset="0"/>
              </a:rPr>
              <a:t>NIÊN</a:t>
            </a:r>
          </a:p>
        </p:txBody>
      </p:sp>
    </p:spTree>
    <p:extLst>
      <p:ext uri="{BB962C8B-B14F-4D97-AF65-F5344CB8AC3E}">
        <p14:creationId xmlns:p14="http://schemas.microsoft.com/office/powerpoint/2010/main" val="34638609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134"/>
            <a:ext cx="9144000" cy="5133231"/>
          </a:xfrm>
          <a:prstGeom prst="rect">
            <a:avLst/>
          </a:prstGeom>
        </p:spPr>
      </p:pic>
    </p:spTree>
    <p:extLst>
      <p:ext uri="{BB962C8B-B14F-4D97-AF65-F5344CB8AC3E}">
        <p14:creationId xmlns:p14="http://schemas.microsoft.com/office/powerpoint/2010/main" val="415193028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Rectangle 2"/>
          <p:cNvSpPr/>
          <p:nvPr/>
        </p:nvSpPr>
        <p:spPr>
          <a:xfrm>
            <a:off x="76200" y="285750"/>
            <a:ext cx="8991600" cy="2185214"/>
          </a:xfrm>
          <a:prstGeom prst="rect">
            <a:avLst/>
          </a:prstGeom>
        </p:spPr>
        <p:txBody>
          <a:bodyPr wrap="square">
            <a:spAutoFit/>
          </a:bodyPr>
          <a:lstStyle/>
          <a:p>
            <a:r>
              <a:rPr lang="en-US" sz="2800" smtClean="0">
                <a:solidFill>
                  <a:srgbClr val="003300"/>
                </a:solidFill>
              </a:rPr>
              <a:t>Bài trích sách Thủ lãnh.</a:t>
            </a:r>
          </a:p>
          <a:p>
            <a:r>
              <a:rPr lang="en-US" sz="2800" smtClean="0">
                <a:solidFill>
                  <a:srgbClr val="003300"/>
                </a:solidFill>
              </a:rPr>
              <a:t>Thánh vịnh 84.</a:t>
            </a:r>
          </a:p>
          <a:p>
            <a:r>
              <a:rPr lang="vi-VN" sz="4000">
                <a:solidFill>
                  <a:srgbClr val="003300"/>
                </a:solidFill>
              </a:rPr>
              <a:t>Điều Chúa phán là lời chúc bình an cho dân Người.</a:t>
            </a:r>
            <a:endParaRPr lang="vi-VN" sz="4000" smtClean="0">
              <a:solidFill>
                <a:srgbClr val="003300"/>
              </a:solidFill>
            </a:endParaRPr>
          </a:p>
        </p:txBody>
      </p:sp>
    </p:spTree>
    <p:extLst>
      <p:ext uri="{BB962C8B-B14F-4D97-AF65-F5344CB8AC3E}">
        <p14:creationId xmlns:p14="http://schemas.microsoft.com/office/powerpoint/2010/main" val="33280363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819150"/>
            <a:ext cx="9144000" cy="4324350"/>
          </a:xfrm>
        </p:spPr>
        <p:txBody>
          <a:bodyPr>
            <a:normAutofit/>
          </a:bodyPr>
          <a:lstStyle/>
          <a:p>
            <a:pPr algn="just"/>
            <a:r>
              <a:rPr lang="en-US" sz="7200" b="0" smtClean="0">
                <a:solidFill>
                  <a:schemeClr val="bg1"/>
                </a:solidFill>
                <a:effectLst/>
                <a:latin typeface="+mj-lt"/>
                <a:cs typeface="Times New Roman" pitchFamily="18" charset="0"/>
              </a:rPr>
              <a:t>Điều Chúa phán là lời chúc bình an cho dân Người.</a:t>
            </a:r>
            <a:endParaRPr lang="en-US" sz="7200" b="0">
              <a:solidFill>
                <a:schemeClr val="bg1"/>
              </a:solidFill>
              <a:effectLst/>
              <a:latin typeface="+mj-lt"/>
              <a:cs typeface="Times New Roman" pitchFamily="18" charset="0"/>
            </a:endParaRPr>
          </a:p>
        </p:txBody>
      </p:sp>
      <p:sp>
        <p:nvSpPr>
          <p:cNvPr id="2" name="TextBox 1"/>
          <p:cNvSpPr txBox="1"/>
          <p:nvPr/>
        </p:nvSpPr>
        <p:spPr>
          <a:xfrm>
            <a:off x="0" y="26670"/>
            <a:ext cx="1959191" cy="769441"/>
          </a:xfrm>
          <a:prstGeom prst="rect">
            <a:avLst/>
          </a:prstGeom>
          <a:noFill/>
        </p:spPr>
        <p:txBody>
          <a:bodyPr wrap="none" rtlCol="0">
            <a:spAutoFit/>
          </a:bodyPr>
          <a:lstStyle/>
          <a:p>
            <a:r>
              <a:rPr lang="en-US" sz="4400" b="1" u="sng" smtClean="0">
                <a:solidFill>
                  <a:srgbClr val="FFFF00"/>
                </a:solidFill>
                <a:effectLst>
                  <a:outerShdw blurRad="38100" dist="38100" dir="2700000" algn="tl">
                    <a:srgbClr val="000000">
                      <a:alpha val="43137"/>
                    </a:srgbClr>
                  </a:outerShdw>
                </a:effectLst>
                <a:latin typeface="+mj-lt"/>
                <a:cs typeface="Times New Roman" pitchFamily="18" charset="0"/>
              </a:rPr>
              <a:t>Đáp ca:</a:t>
            </a:r>
            <a:endParaRPr lang="en-US" sz="4400" b="1" u="sng">
              <a:solidFill>
                <a:srgbClr val="FFFF00"/>
              </a:solidFill>
              <a:effectLst>
                <a:outerShdw blurRad="38100" dist="38100" dir="2700000" algn="tl">
                  <a:srgbClr val="000000">
                    <a:alpha val="43137"/>
                  </a:srgbClr>
                </a:outerShdw>
              </a:effectLst>
              <a:latin typeface="+mj-lt"/>
              <a:cs typeface="Times New Roman" pitchFamily="18" charset="0"/>
            </a:endParaRPr>
          </a:p>
        </p:txBody>
      </p:sp>
    </p:spTree>
    <p:extLst>
      <p:ext uri="{BB962C8B-B14F-4D97-AF65-F5344CB8AC3E}">
        <p14:creationId xmlns:p14="http://schemas.microsoft.com/office/powerpoint/2010/main" val="224704555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14351"/>
            <a:ext cx="9144000" cy="4629149"/>
          </a:xfrm>
        </p:spPr>
        <p:txBody>
          <a:bodyPr>
            <a:noAutofit/>
          </a:bodyPr>
          <a:lstStyle/>
          <a:p>
            <a:pPr algn="just"/>
            <a:r>
              <a:rPr lang="vi-VN" sz="5400" b="0">
                <a:solidFill>
                  <a:schemeClr val="bg1"/>
                </a:solidFill>
                <a:effectLst/>
                <a:latin typeface="+mj-lt"/>
                <a:cs typeface="Times New Roman" pitchFamily="18" charset="0"/>
              </a:rPr>
              <a:t>Đức Giê-su Ki-tô vốn giàu sang phú quý, nhưng đã trở nên khó nghèo, để lấy cái nghèo của mình mà làm cho anh em trở nên giàu có.</a:t>
            </a:r>
            <a:endParaRPr lang="en-US" sz="5400" b="0">
              <a:solidFill>
                <a:schemeClr val="bg1"/>
              </a:solidFill>
              <a:effectLst/>
              <a:latin typeface="+mj-lt"/>
              <a:cs typeface="Times New Roman" pitchFamily="18" charset="0"/>
            </a:endParaRPr>
          </a:p>
        </p:txBody>
      </p:sp>
      <p:sp>
        <p:nvSpPr>
          <p:cNvPr id="2" name="TextBox 1"/>
          <p:cNvSpPr txBox="1"/>
          <p:nvPr/>
        </p:nvSpPr>
        <p:spPr>
          <a:xfrm>
            <a:off x="0" y="0"/>
            <a:ext cx="2888932" cy="584775"/>
          </a:xfrm>
          <a:prstGeom prst="rect">
            <a:avLst/>
          </a:prstGeom>
          <a:noFill/>
        </p:spPr>
        <p:txBody>
          <a:bodyPr wrap="none" rtlCol="0">
            <a:spAutoFit/>
          </a:bodyPr>
          <a:lstStyle/>
          <a:p>
            <a:r>
              <a:rPr lang="en-US" sz="3200" b="1" u="sng">
                <a:solidFill>
                  <a:srgbClr val="FFFF00"/>
                </a:solidFill>
                <a:effectLst>
                  <a:outerShdw blurRad="38100" dist="38100" dir="2700000" algn="tl">
                    <a:srgbClr val="000000">
                      <a:alpha val="43137"/>
                    </a:srgbClr>
                  </a:outerShdw>
                </a:effectLst>
                <a:latin typeface="+mj-lt"/>
                <a:cs typeface="Times New Roman" pitchFamily="18" charset="0"/>
              </a:rPr>
              <a:t>Alleluia-Alleluia:</a:t>
            </a:r>
          </a:p>
        </p:txBody>
      </p:sp>
      <p:sp>
        <p:nvSpPr>
          <p:cNvPr id="4" name="Rectangle 3"/>
          <p:cNvSpPr/>
          <p:nvPr/>
        </p:nvSpPr>
        <p:spPr>
          <a:xfrm>
            <a:off x="6690200" y="4501733"/>
            <a:ext cx="1664237" cy="646331"/>
          </a:xfrm>
          <a:prstGeom prst="rect">
            <a:avLst/>
          </a:prstGeom>
        </p:spPr>
        <p:txBody>
          <a:bodyPr wrap="none">
            <a:spAutoFit/>
          </a:bodyPr>
          <a:lstStyle/>
          <a:p>
            <a:pPr algn="r"/>
            <a:r>
              <a:rPr lang="en-US" sz="3600" b="1" u="sng">
                <a:solidFill>
                  <a:srgbClr val="FFFF00"/>
                </a:solidFill>
                <a:effectLst>
                  <a:outerShdw blurRad="38100" dist="38100" dir="2700000" algn="tl">
                    <a:srgbClr val="000000">
                      <a:alpha val="43137"/>
                    </a:srgbClr>
                  </a:outerShdw>
                </a:effectLst>
                <a:latin typeface="+mj-lt"/>
                <a:cs typeface="Times New Roman" pitchFamily="18" charset="0"/>
              </a:rPr>
              <a:t>Alleluia:</a:t>
            </a:r>
          </a:p>
        </p:txBody>
      </p:sp>
    </p:spTree>
    <p:extLst>
      <p:ext uri="{BB962C8B-B14F-4D97-AF65-F5344CB8AC3E}">
        <p14:creationId xmlns:p14="http://schemas.microsoft.com/office/powerpoint/2010/main" val="245725202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40511854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134"/>
            <a:ext cx="9144000" cy="5133231"/>
          </a:xfrm>
          <a:prstGeom prst="rect">
            <a:avLst/>
          </a:prstGeom>
        </p:spPr>
      </p:pic>
    </p:spTree>
    <p:extLst>
      <p:ext uri="{BB962C8B-B14F-4D97-AF65-F5344CB8AC3E}">
        <p14:creationId xmlns:p14="http://schemas.microsoft.com/office/powerpoint/2010/main" val="7480543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sz="5900" b="0">
                <a:solidFill>
                  <a:schemeClr val="bg1"/>
                </a:solidFill>
                <a:effectLst/>
                <a:latin typeface="+mj-lt"/>
              </a:rPr>
              <a:t>này chúng con đang chung lời cầu nguyện cho các</a:t>
            </a:r>
            <a:br>
              <a:rPr lang="vi-VN" sz="5900" b="0">
                <a:solidFill>
                  <a:schemeClr val="bg1"/>
                </a:solidFill>
                <a:effectLst/>
                <a:latin typeface="+mj-lt"/>
              </a:rPr>
            </a:br>
            <a:r>
              <a:rPr lang="vi-VN" sz="5900" b="0">
                <a:solidFill>
                  <a:schemeClr val="bg1"/>
                </a:solidFill>
                <a:effectLst/>
                <a:latin typeface="+mj-lt"/>
              </a:rPr>
              <a:t>Giám mục, và những người tham dự Thượng Hội đồng Giám mục thế giới.</a:t>
            </a:r>
            <a:endParaRPr lang="en-US" sz="5900" b="0" dirty="0">
              <a:solidFill>
                <a:schemeClr val="bg1"/>
              </a:solidFill>
              <a:effectLst/>
              <a:latin typeface="+mj-lt"/>
            </a:endParaRPr>
          </a:p>
        </p:txBody>
      </p:sp>
    </p:spTree>
    <p:extLst>
      <p:ext uri="{BB962C8B-B14F-4D97-AF65-F5344CB8AC3E}">
        <p14:creationId xmlns:p14="http://schemas.microsoft.com/office/powerpoint/2010/main" val="2459784469"/>
      </p:ext>
    </p:extLst>
  </p:cSld>
  <p:clrMapOvr>
    <a:masterClrMapping/>
  </p:clrMapOvr>
  <p:transition spd="slow" advClick="0"/>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00386466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175632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134"/>
            <a:ext cx="9144000" cy="5133231"/>
          </a:xfrm>
          <a:prstGeom prst="rect">
            <a:avLst/>
          </a:prstGeom>
        </p:spPr>
      </p:pic>
    </p:spTree>
    <p:extLst>
      <p:ext uri="{BB962C8B-B14F-4D97-AF65-F5344CB8AC3E}">
        <p14:creationId xmlns:p14="http://schemas.microsoft.com/office/powerpoint/2010/main" val="129882788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281651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ormAutofit/>
          </a:bodyPr>
          <a:lstStyle/>
          <a:p>
            <a:endParaRPr lang="en-US" sz="4400" b="0" smtClean="0">
              <a:solidFill>
                <a:srgbClr val="FFFF00"/>
              </a:solidFill>
              <a:effectLst/>
              <a:latin typeface="+mj-lt"/>
              <a:cs typeface="Times New Roman" pitchFamily="18" charset="0"/>
            </a:endParaRPr>
          </a:p>
          <a:p>
            <a:endParaRPr lang="en-US" sz="4400" b="0">
              <a:solidFill>
                <a:srgbClr val="FFFF00"/>
              </a:solidFill>
              <a:effectLst/>
              <a:latin typeface="+mj-lt"/>
              <a:cs typeface="Times New Roman" pitchFamily="18" charset="0"/>
            </a:endParaRPr>
          </a:p>
          <a:p>
            <a:r>
              <a:rPr lang="en-US" sz="4400" b="0" smtClean="0">
                <a:solidFill>
                  <a:srgbClr val="FFFF00"/>
                </a:solidFill>
                <a:effectLst/>
                <a:latin typeface="+mj-lt"/>
                <a:cs typeface="Times New Roman" pitchFamily="18" charset="0"/>
              </a:rPr>
              <a:t>THỨ TƯ</a:t>
            </a:r>
          </a:p>
          <a:p>
            <a:r>
              <a:rPr lang="vi-VN" sz="4400" b="0">
                <a:solidFill>
                  <a:srgbClr val="FFFF00"/>
                </a:solidFill>
                <a:effectLst/>
                <a:latin typeface="+mj-lt"/>
                <a:cs typeface="Times New Roman" pitchFamily="18" charset="0"/>
              </a:rPr>
              <a:t>SAU CHÚA NHẬT </a:t>
            </a:r>
            <a:r>
              <a:rPr lang="vi-VN" sz="4400" b="0" smtClean="0">
                <a:solidFill>
                  <a:srgbClr val="FFFF00"/>
                </a:solidFill>
                <a:effectLst/>
                <a:latin typeface="+mj-lt"/>
                <a:cs typeface="Times New Roman" pitchFamily="18" charset="0"/>
              </a:rPr>
              <a:t>X</a:t>
            </a:r>
            <a:r>
              <a:rPr lang="en-US" sz="4400" b="0" smtClean="0">
                <a:solidFill>
                  <a:srgbClr val="FFFF00"/>
                </a:solidFill>
                <a:effectLst/>
                <a:latin typeface="+mj-lt"/>
                <a:cs typeface="Times New Roman" pitchFamily="18" charset="0"/>
              </a:rPr>
              <a:t>X</a:t>
            </a:r>
            <a:endParaRPr lang="vi-VN" sz="4400" b="0">
              <a:solidFill>
                <a:srgbClr val="FFFF00"/>
              </a:solidFill>
              <a:effectLst/>
              <a:latin typeface="+mj-lt"/>
              <a:cs typeface="Times New Roman" pitchFamily="18" charset="0"/>
            </a:endParaRPr>
          </a:p>
          <a:p>
            <a:r>
              <a:rPr lang="vi-VN" sz="4400" b="0">
                <a:solidFill>
                  <a:srgbClr val="FFFF00"/>
                </a:solidFill>
                <a:effectLst/>
                <a:latin typeface="+mj-lt"/>
                <a:cs typeface="Times New Roman" pitchFamily="18" charset="0"/>
              </a:rPr>
              <a:t>THƯỜNG NIÊN</a:t>
            </a:r>
          </a:p>
        </p:txBody>
      </p:sp>
    </p:spTree>
    <p:extLst>
      <p:ext uri="{BB962C8B-B14F-4D97-AF65-F5344CB8AC3E}">
        <p14:creationId xmlns:p14="http://schemas.microsoft.com/office/powerpoint/2010/main" val="189461483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223"/>
            <a:ext cx="9144000" cy="5139054"/>
          </a:xfrm>
          <a:prstGeom prst="rect">
            <a:avLst/>
          </a:prstGeom>
        </p:spPr>
      </p:pic>
    </p:spTree>
    <p:extLst>
      <p:ext uri="{BB962C8B-B14F-4D97-AF65-F5344CB8AC3E}">
        <p14:creationId xmlns:p14="http://schemas.microsoft.com/office/powerpoint/2010/main" val="105848388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Rectangle 2"/>
          <p:cNvSpPr/>
          <p:nvPr/>
        </p:nvSpPr>
        <p:spPr>
          <a:xfrm>
            <a:off x="76200" y="285750"/>
            <a:ext cx="8991600" cy="2185214"/>
          </a:xfrm>
          <a:prstGeom prst="rect">
            <a:avLst/>
          </a:prstGeom>
        </p:spPr>
        <p:txBody>
          <a:bodyPr wrap="square">
            <a:spAutoFit/>
          </a:bodyPr>
          <a:lstStyle/>
          <a:p>
            <a:r>
              <a:rPr lang="en-US" sz="2800" smtClean="0">
                <a:solidFill>
                  <a:srgbClr val="003300"/>
                </a:solidFill>
              </a:rPr>
              <a:t>Bài trích sách Thủ lãnh.</a:t>
            </a:r>
          </a:p>
          <a:p>
            <a:r>
              <a:rPr lang="en-US" sz="2800" smtClean="0">
                <a:solidFill>
                  <a:srgbClr val="003300"/>
                </a:solidFill>
              </a:rPr>
              <a:t>Thánh vịnh 20.</a:t>
            </a:r>
          </a:p>
          <a:p>
            <a:r>
              <a:rPr lang="vi-VN" sz="4000">
                <a:solidFill>
                  <a:srgbClr val="003300"/>
                </a:solidFill>
              </a:rPr>
              <a:t>Lạy Chúa, Ngài tỏ uy lực khiến nhà vua sung sướng.</a:t>
            </a:r>
          </a:p>
        </p:txBody>
      </p:sp>
    </p:spTree>
    <p:extLst>
      <p:ext uri="{BB962C8B-B14F-4D97-AF65-F5344CB8AC3E}">
        <p14:creationId xmlns:p14="http://schemas.microsoft.com/office/powerpoint/2010/main" val="228556548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819150"/>
            <a:ext cx="9144000" cy="4324350"/>
          </a:xfrm>
        </p:spPr>
        <p:txBody>
          <a:bodyPr>
            <a:normAutofit/>
          </a:bodyPr>
          <a:lstStyle/>
          <a:p>
            <a:pPr algn="just"/>
            <a:r>
              <a:rPr lang="en-US" sz="8000" b="0" smtClean="0">
                <a:solidFill>
                  <a:schemeClr val="bg1"/>
                </a:solidFill>
                <a:effectLst/>
                <a:latin typeface="+mj-lt"/>
                <a:cs typeface="Times New Roman" pitchFamily="18" charset="0"/>
              </a:rPr>
              <a:t>Lạy Chúa, Ngài tỏ uy lực khiến nhà vua sung sướng.</a:t>
            </a:r>
            <a:endParaRPr lang="en-US" sz="8000" b="0">
              <a:solidFill>
                <a:schemeClr val="bg1"/>
              </a:solidFill>
              <a:effectLst/>
              <a:latin typeface="+mj-lt"/>
              <a:cs typeface="Times New Roman" pitchFamily="18" charset="0"/>
            </a:endParaRPr>
          </a:p>
        </p:txBody>
      </p:sp>
      <p:sp>
        <p:nvSpPr>
          <p:cNvPr id="2" name="TextBox 1"/>
          <p:cNvSpPr txBox="1"/>
          <p:nvPr/>
        </p:nvSpPr>
        <p:spPr>
          <a:xfrm>
            <a:off x="0" y="26670"/>
            <a:ext cx="1959191" cy="769441"/>
          </a:xfrm>
          <a:prstGeom prst="rect">
            <a:avLst/>
          </a:prstGeom>
          <a:noFill/>
        </p:spPr>
        <p:txBody>
          <a:bodyPr wrap="none" rtlCol="0">
            <a:spAutoFit/>
          </a:bodyPr>
          <a:lstStyle/>
          <a:p>
            <a:r>
              <a:rPr lang="en-US" sz="4400" b="1" u="sng" smtClean="0">
                <a:solidFill>
                  <a:srgbClr val="FFFF00"/>
                </a:solidFill>
                <a:effectLst>
                  <a:outerShdw blurRad="38100" dist="38100" dir="2700000" algn="tl">
                    <a:srgbClr val="000000">
                      <a:alpha val="43137"/>
                    </a:srgbClr>
                  </a:outerShdw>
                </a:effectLst>
                <a:latin typeface="+mj-lt"/>
                <a:cs typeface="Times New Roman" pitchFamily="18" charset="0"/>
              </a:rPr>
              <a:t>Đáp ca:</a:t>
            </a:r>
            <a:endParaRPr lang="en-US" sz="4400" b="1" u="sng">
              <a:solidFill>
                <a:srgbClr val="FFFF00"/>
              </a:solidFill>
              <a:effectLst>
                <a:outerShdw blurRad="38100" dist="38100" dir="2700000" algn="tl">
                  <a:srgbClr val="000000">
                    <a:alpha val="43137"/>
                  </a:srgbClr>
                </a:outerShdw>
              </a:effectLst>
              <a:latin typeface="+mj-lt"/>
              <a:cs typeface="Times New Roman" pitchFamily="18" charset="0"/>
            </a:endParaRPr>
          </a:p>
        </p:txBody>
      </p:sp>
    </p:spTree>
    <p:extLst>
      <p:ext uri="{BB962C8B-B14F-4D97-AF65-F5344CB8AC3E}">
        <p14:creationId xmlns:p14="http://schemas.microsoft.com/office/powerpoint/2010/main" val="178287023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14351"/>
            <a:ext cx="9144000" cy="4629149"/>
          </a:xfrm>
        </p:spPr>
        <p:txBody>
          <a:bodyPr>
            <a:noAutofit/>
          </a:bodyPr>
          <a:lstStyle/>
          <a:p>
            <a:pPr algn="just"/>
            <a:r>
              <a:rPr lang="vi-VN" sz="5800" b="0">
                <a:solidFill>
                  <a:schemeClr val="bg1"/>
                </a:solidFill>
                <a:effectLst/>
                <a:latin typeface="+mj-lt"/>
                <a:cs typeface="Times New Roman" pitchFamily="18" charset="0"/>
              </a:rPr>
              <a:t>Lời Thiên Chúa là lời sống động và hữu hiệu, lời đó phê phán tâm tình cũng như tư tưởng của lòng người.</a:t>
            </a:r>
            <a:endParaRPr lang="en-US" sz="5800" b="0">
              <a:solidFill>
                <a:schemeClr val="bg1"/>
              </a:solidFill>
              <a:effectLst/>
              <a:latin typeface="+mj-lt"/>
              <a:cs typeface="Times New Roman" pitchFamily="18" charset="0"/>
            </a:endParaRPr>
          </a:p>
        </p:txBody>
      </p:sp>
      <p:sp>
        <p:nvSpPr>
          <p:cNvPr id="2" name="TextBox 1"/>
          <p:cNvSpPr txBox="1"/>
          <p:nvPr/>
        </p:nvSpPr>
        <p:spPr>
          <a:xfrm>
            <a:off x="0" y="0"/>
            <a:ext cx="2888932" cy="584775"/>
          </a:xfrm>
          <a:prstGeom prst="rect">
            <a:avLst/>
          </a:prstGeom>
          <a:noFill/>
        </p:spPr>
        <p:txBody>
          <a:bodyPr wrap="none" rtlCol="0">
            <a:spAutoFit/>
          </a:bodyPr>
          <a:lstStyle/>
          <a:p>
            <a:r>
              <a:rPr lang="en-US" sz="3200" b="1" u="sng">
                <a:solidFill>
                  <a:srgbClr val="FFFF00"/>
                </a:solidFill>
                <a:effectLst>
                  <a:outerShdw blurRad="38100" dist="38100" dir="2700000" algn="tl">
                    <a:srgbClr val="000000">
                      <a:alpha val="43137"/>
                    </a:srgbClr>
                  </a:outerShdw>
                </a:effectLst>
                <a:latin typeface="+mj-lt"/>
                <a:cs typeface="Times New Roman" pitchFamily="18" charset="0"/>
              </a:rPr>
              <a:t>Alleluia-Alleluia:</a:t>
            </a:r>
          </a:p>
        </p:txBody>
      </p:sp>
      <p:sp>
        <p:nvSpPr>
          <p:cNvPr id="4" name="Rectangle 3"/>
          <p:cNvSpPr/>
          <p:nvPr/>
        </p:nvSpPr>
        <p:spPr>
          <a:xfrm>
            <a:off x="6690200" y="4501733"/>
            <a:ext cx="1664237" cy="646331"/>
          </a:xfrm>
          <a:prstGeom prst="rect">
            <a:avLst/>
          </a:prstGeom>
        </p:spPr>
        <p:txBody>
          <a:bodyPr wrap="none">
            <a:spAutoFit/>
          </a:bodyPr>
          <a:lstStyle/>
          <a:p>
            <a:pPr algn="r"/>
            <a:r>
              <a:rPr lang="en-US" sz="3600" b="1" u="sng">
                <a:solidFill>
                  <a:srgbClr val="FFFF00"/>
                </a:solidFill>
                <a:effectLst>
                  <a:outerShdw blurRad="38100" dist="38100" dir="2700000" algn="tl">
                    <a:srgbClr val="000000">
                      <a:alpha val="43137"/>
                    </a:srgbClr>
                  </a:outerShdw>
                </a:effectLst>
                <a:latin typeface="+mj-lt"/>
                <a:cs typeface="Times New Roman" pitchFamily="18" charset="0"/>
              </a:rPr>
              <a:t>Alleluia:</a:t>
            </a:r>
          </a:p>
        </p:txBody>
      </p:sp>
    </p:spTree>
    <p:extLst>
      <p:ext uri="{BB962C8B-B14F-4D97-AF65-F5344CB8AC3E}">
        <p14:creationId xmlns:p14="http://schemas.microsoft.com/office/powerpoint/2010/main" val="365375081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223"/>
            <a:ext cx="9144000" cy="5139054"/>
          </a:xfrm>
          <a:prstGeom prst="rect">
            <a:avLst/>
          </a:prstGeom>
        </p:spPr>
      </p:pic>
    </p:spTree>
    <p:extLst>
      <p:ext uri="{BB962C8B-B14F-4D97-AF65-F5344CB8AC3E}">
        <p14:creationId xmlns:p14="http://schemas.microsoft.com/office/powerpoint/2010/main" val="14627317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sz="4800" b="0">
                <a:solidFill>
                  <a:schemeClr val="bg1"/>
                </a:solidFill>
                <a:effectLst/>
                <a:latin typeface="+mj-lt"/>
                <a:cs typeface="Times New Roman" pitchFamily="18" charset="0"/>
              </a:rPr>
              <a:t>Xin Chúa làm nên cuộc Hiện Xuống mới trong đời sống Hội</a:t>
            </a:r>
            <a:br>
              <a:rPr lang="vi-VN" sz="4800" b="0">
                <a:solidFill>
                  <a:schemeClr val="bg1"/>
                </a:solidFill>
                <a:effectLst/>
                <a:latin typeface="+mj-lt"/>
                <a:cs typeface="Times New Roman" pitchFamily="18" charset="0"/>
              </a:rPr>
            </a:br>
            <a:r>
              <a:rPr lang="vi-VN" sz="4800" b="0">
                <a:solidFill>
                  <a:schemeClr val="bg1"/>
                </a:solidFill>
                <a:effectLst/>
                <a:latin typeface="+mj-lt"/>
                <a:cs typeface="Times New Roman" pitchFamily="18" charset="0"/>
              </a:rPr>
              <a:t>Thánh, xin tuôn tràn trên các Mục tử ơn khôn ngoan và thông hiểu, gìn giữ các ngài luôn hiệp thông với nhau trong Chúa,</a:t>
            </a:r>
            <a:endParaRPr lang="en-US" sz="4800" b="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3552889473"/>
      </p:ext>
    </p:extLst>
  </p:cSld>
  <p:clrMapOvr>
    <a:masterClrMapping/>
  </p:clrMapOvr>
  <p:transition spd="slow" advClick="0"/>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40511854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00386466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175632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223"/>
            <a:ext cx="9144000" cy="5139054"/>
          </a:xfrm>
          <a:prstGeom prst="rect">
            <a:avLst/>
          </a:prstGeom>
        </p:spPr>
      </p:pic>
    </p:spTree>
    <p:extLst>
      <p:ext uri="{BB962C8B-B14F-4D97-AF65-F5344CB8AC3E}">
        <p14:creationId xmlns:p14="http://schemas.microsoft.com/office/powerpoint/2010/main" val="291252681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645361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rmAutofit/>
          </a:bodyPr>
          <a:lstStyle/>
          <a:p>
            <a:r>
              <a:rPr lang="en-US" sz="6000" b="0" smtClean="0">
                <a:solidFill>
                  <a:schemeClr val="bg1"/>
                </a:solidFill>
                <a:effectLst/>
                <a:latin typeface="+mj-lt"/>
              </a:rPr>
              <a:t>THỨ NĂM NGÀY 24-08</a:t>
            </a:r>
            <a:br>
              <a:rPr lang="en-US" sz="6000" b="0" smtClean="0">
                <a:solidFill>
                  <a:schemeClr val="bg1"/>
                </a:solidFill>
                <a:effectLst/>
                <a:latin typeface="+mj-lt"/>
              </a:rPr>
            </a:br>
            <a:r>
              <a:rPr lang="en-US" sz="4800" b="0" smtClean="0">
                <a:solidFill>
                  <a:srgbClr val="FFFF00"/>
                </a:solidFill>
                <a:effectLst/>
                <a:latin typeface="+mj-lt"/>
              </a:rPr>
              <a:t>THÁNH BATÔLÔMÊÔ TÔNG ĐỒ</a:t>
            </a:r>
            <a:br>
              <a:rPr lang="en-US" sz="4800" b="0" smtClean="0">
                <a:solidFill>
                  <a:srgbClr val="FFFF00"/>
                </a:solidFill>
                <a:effectLst/>
                <a:latin typeface="+mj-lt"/>
              </a:rPr>
            </a:br>
            <a:r>
              <a:rPr lang="en-US" sz="4800" b="0" smtClean="0">
                <a:solidFill>
                  <a:srgbClr val="FFFF00"/>
                </a:solidFill>
                <a:effectLst/>
                <a:latin typeface="+mj-lt"/>
              </a:rPr>
              <a:t>LỄ KÍNH </a:t>
            </a:r>
            <a:r>
              <a:rPr lang="en-US" sz="4800" b="0" smtClean="0">
                <a:solidFill>
                  <a:schemeClr val="bg1"/>
                </a:solidFill>
                <a:effectLst/>
                <a:latin typeface="+mj-lt"/>
              </a:rPr>
              <a:t/>
            </a:r>
            <a:br>
              <a:rPr lang="en-US" sz="4800" b="0" smtClean="0">
                <a:solidFill>
                  <a:schemeClr val="bg1"/>
                </a:solidFill>
                <a:effectLst/>
                <a:latin typeface="+mj-lt"/>
              </a:rPr>
            </a:br>
            <a:r>
              <a:rPr lang="en-US" sz="4800" b="0" i="1" smtClean="0">
                <a:solidFill>
                  <a:schemeClr val="bg1"/>
                </a:solidFill>
                <a:effectLst/>
                <a:latin typeface="+mj-lt"/>
              </a:rPr>
              <a:t>( sách bài đọc quyển 2 trang 787 )</a:t>
            </a:r>
            <a:endParaRPr lang="en-US" sz="4800" b="0" i="1">
              <a:solidFill>
                <a:schemeClr val="bg1"/>
              </a:solidFill>
              <a:effectLst/>
              <a:latin typeface="+mj-lt"/>
            </a:endParaRPr>
          </a:p>
        </p:txBody>
      </p:sp>
    </p:spTree>
    <p:extLst>
      <p:ext uri="{BB962C8B-B14F-4D97-AF65-F5344CB8AC3E}">
        <p14:creationId xmlns:p14="http://schemas.microsoft.com/office/powerpoint/2010/main" val="309697014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98"/>
            <a:ext cx="9144000" cy="5135103"/>
          </a:xfrm>
          <a:prstGeom prst="rect">
            <a:avLst/>
          </a:prstGeom>
        </p:spPr>
      </p:pic>
    </p:spTree>
    <p:extLst>
      <p:ext uri="{BB962C8B-B14F-4D97-AF65-F5344CB8AC3E}">
        <p14:creationId xmlns:p14="http://schemas.microsoft.com/office/powerpoint/2010/main" val="374162661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a:solidFill>
                  <a:schemeClr val="bg1"/>
                </a:solidFill>
                <a:effectLst>
                  <a:outerShdw blurRad="38100" dist="38100" dir="2700000" algn="tl">
                    <a:srgbClr val="000000">
                      <a:alpha val="43137"/>
                    </a:srgbClr>
                  </a:outerShdw>
                </a:effectLst>
                <a:latin typeface="+mj-lt"/>
              </a:rPr>
              <a:t/>
            </a:r>
            <a:br>
              <a:rPr lang="en-US">
                <a:solidFill>
                  <a:schemeClr val="bg1"/>
                </a:solidFill>
                <a:effectLst>
                  <a:outerShdw blurRad="38100" dist="38100" dir="2700000" algn="tl">
                    <a:srgbClr val="000000">
                      <a:alpha val="43137"/>
                    </a:srgbClr>
                  </a:outerShdw>
                </a:effectLst>
                <a:latin typeface="+mj-lt"/>
              </a:rPr>
            </a:br>
            <a:endParaRPr lang="en-US">
              <a:solidFill>
                <a:schemeClr val="bg1"/>
              </a:solidFill>
              <a:effectLst>
                <a:outerShdw blurRad="38100" dist="38100" dir="2700000" algn="tl">
                  <a:srgbClr val="000000">
                    <a:alpha val="43137"/>
                  </a:srgbClr>
                </a:outerShdw>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eaLnBrk="1" hangingPunct="1">
              <a:lnSpc>
                <a:spcPct val="150000"/>
              </a:lnSpc>
            </a:pPr>
            <a:endParaRPr lang="en-US" sz="3600" b="1">
              <a:solidFill>
                <a:srgbClr val="FFFF00"/>
              </a:solidFill>
              <a:effectLst>
                <a:outerShdw blurRad="38100" dist="38100" dir="2700000" algn="tl">
                  <a:srgbClr val="000000">
                    <a:alpha val="43137"/>
                  </a:srgbClr>
                </a:outerShdw>
              </a:effectLst>
              <a:latin typeface="+mj-lt"/>
              <a:cs typeface="Times New Roman" panose="02020603050405020304" pitchFamily="18" charset="0"/>
            </a:endParaRPr>
          </a:p>
          <a:p>
            <a:pPr eaLnBrk="1" hangingPunct="1">
              <a:lnSpc>
                <a:spcPct val="150000"/>
              </a:lnSpc>
            </a:pPr>
            <a:r>
              <a:rPr lang="en-US" sz="7200" b="1">
                <a:solidFill>
                  <a:srgbClr val="FFFF00"/>
                </a:solidFill>
                <a:effectLst>
                  <a:outerShdw blurRad="38100" dist="38100" dir="2700000" algn="tl">
                    <a:srgbClr val="000000">
                      <a:alpha val="43137"/>
                    </a:srgbClr>
                  </a:outerShdw>
                </a:effectLst>
                <a:latin typeface="+mj-lt"/>
                <a:cs typeface="Times New Roman" panose="02020603050405020304" pitchFamily="18" charset="0"/>
              </a:rPr>
              <a:t>KINH VINH DANH</a:t>
            </a:r>
            <a:endParaRPr lang="vi-VN" sz="7200" b="1">
              <a:solidFill>
                <a:srgbClr val="FFFF00"/>
              </a:solidFill>
              <a:effectLst>
                <a:outerShdw blurRad="38100" dist="38100" dir="2700000" algn="tl">
                  <a:srgbClr val="000000">
                    <a:alpha val="43137"/>
                  </a:srgbClr>
                </a:outerShdw>
              </a:effectLst>
              <a:latin typeface="+mj-lt"/>
              <a:cs typeface="Times New Roman" panose="02020603050405020304" pitchFamily="18" charset="0"/>
            </a:endParaRPr>
          </a:p>
        </p:txBody>
      </p:sp>
    </p:spTree>
    <p:extLst>
      <p:ext uri="{BB962C8B-B14F-4D97-AF65-F5344CB8AC3E}">
        <p14:creationId xmlns:p14="http://schemas.microsoft.com/office/powerpoint/2010/main" val="14155929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a:solidFill>
                  <a:schemeClr val="bg1"/>
                </a:solidFill>
                <a:effectLst>
                  <a:outerShdw blurRad="38100" dist="38100" dir="2700000" algn="tl">
                    <a:srgbClr val="000000">
                      <a:alpha val="43137"/>
                    </a:srgbClr>
                  </a:outerShdw>
                </a:effectLst>
                <a:latin typeface="+mj-lt"/>
              </a:rPr>
              <a:t/>
            </a:r>
            <a:br>
              <a:rPr lang="en-US">
                <a:solidFill>
                  <a:schemeClr val="bg1"/>
                </a:solidFill>
                <a:effectLst>
                  <a:outerShdw blurRad="38100" dist="38100" dir="2700000" algn="tl">
                    <a:srgbClr val="000000">
                      <a:alpha val="43137"/>
                    </a:srgbClr>
                  </a:outerShdw>
                </a:effectLst>
                <a:latin typeface="+mj-lt"/>
              </a:rPr>
            </a:br>
            <a:endParaRPr lang="en-US">
              <a:solidFill>
                <a:schemeClr val="bg1"/>
              </a:solidFill>
              <a:effectLst>
                <a:outerShdw blurRad="38100" dist="38100" dir="2700000" algn="tl">
                  <a:srgbClr val="000000">
                    <a:alpha val="43137"/>
                  </a:srgbClr>
                </a:outerShdw>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algn="l" eaLnBrk="1" hangingPunct="1">
              <a:lnSpc>
                <a:spcPct val="150000"/>
              </a:lnSpc>
            </a:pPr>
            <a:r>
              <a:rPr lang="en-US" sz="4000" b="1" u="sng">
                <a:solidFill>
                  <a:srgbClr val="FFFF00"/>
                </a:solidFill>
                <a:effectLst>
                  <a:outerShdw blurRad="38100" dist="38100" dir="2700000" algn="tl">
                    <a:srgbClr val="000000">
                      <a:alpha val="43137"/>
                    </a:srgbClr>
                  </a:outerShdw>
                </a:effectLst>
                <a:latin typeface="+mj-lt"/>
                <a:cs typeface="Times New Roman" panose="02020603050405020304" pitchFamily="18" charset="0"/>
              </a:rPr>
              <a:t>Chủ tế:</a:t>
            </a:r>
            <a:r>
              <a:rPr lang="en-US" sz="4000" b="1">
                <a:solidFill>
                  <a:srgbClr val="FFFF00"/>
                </a:solidFill>
                <a:effectLst>
                  <a:outerShdw blurRad="38100" dist="38100" dir="2700000" algn="tl">
                    <a:srgbClr val="000000">
                      <a:alpha val="43137"/>
                    </a:srgbClr>
                  </a:outerShdw>
                </a:effectLst>
                <a:latin typeface="+mj-lt"/>
                <a:cs typeface="Times New Roman" panose="02020603050405020304" pitchFamily="18" charset="0"/>
              </a:rPr>
              <a:t> </a:t>
            </a:r>
            <a:r>
              <a:rPr lang="en-US" sz="5400" b="1" i="1">
                <a:solidFill>
                  <a:srgbClr val="FFFF00"/>
                </a:solidFill>
                <a:effectLst>
                  <a:outerShdw blurRad="38100" dist="38100" dir="2700000" algn="tl">
                    <a:srgbClr val="000000">
                      <a:alpha val="43137"/>
                    </a:srgbClr>
                  </a:outerShdw>
                </a:effectLst>
                <a:latin typeface="+mj-lt"/>
                <a:cs typeface="Times New Roman" panose="02020603050405020304" pitchFamily="18" charset="0"/>
              </a:rPr>
              <a:t>Vinh danh Thiên Chúa trên các tầng trời.</a:t>
            </a:r>
            <a:br>
              <a:rPr lang="en-US" sz="5400" b="1" i="1">
                <a:solidFill>
                  <a:srgbClr val="FFFF00"/>
                </a:solidFill>
                <a:effectLst>
                  <a:outerShdw blurRad="38100" dist="38100" dir="2700000" algn="tl">
                    <a:srgbClr val="000000">
                      <a:alpha val="43137"/>
                    </a:srgbClr>
                  </a:outerShdw>
                </a:effectLst>
                <a:latin typeface="+mj-lt"/>
                <a:cs typeface="Times New Roman" panose="02020603050405020304" pitchFamily="18" charset="0"/>
              </a:rPr>
            </a:br>
            <a:r>
              <a:rPr lang="vi-VN" sz="5400" b="1">
                <a:solidFill>
                  <a:srgbClr val="FFFF00"/>
                </a:solidFill>
                <a:effectLst>
                  <a:outerShdw blurRad="38100" dist="38100" dir="2700000" algn="tl">
                    <a:srgbClr val="000000">
                      <a:alpha val="43137"/>
                    </a:srgbClr>
                  </a:outerShdw>
                </a:effectLst>
                <a:latin typeface="+mj-lt"/>
                <a:cs typeface="Times New Roman" panose="02020603050405020304" pitchFamily="18" charset="0"/>
              </a:rPr>
              <a:t>A+B:</a:t>
            </a:r>
            <a:r>
              <a:rPr lang="vi-VN" sz="5400" b="1">
                <a:solidFill>
                  <a:schemeClr val="bg1"/>
                </a:solidFill>
                <a:effectLst>
                  <a:outerShdw blurRad="38100" dist="38100" dir="2700000" algn="tl">
                    <a:srgbClr val="000000">
                      <a:alpha val="43137"/>
                    </a:srgbClr>
                  </a:outerShdw>
                </a:effectLst>
                <a:latin typeface="+mj-lt"/>
                <a:cs typeface="Times New Roman" panose="02020603050405020304" pitchFamily="18" charset="0"/>
              </a:rPr>
              <a:t> Và bình an dưới thế cho người thiện tâm</a:t>
            </a:r>
            <a:r>
              <a:rPr lang="en-US" sz="5400" b="1">
                <a:solidFill>
                  <a:schemeClr val="bg1"/>
                </a:solidFill>
                <a:effectLst>
                  <a:outerShdw blurRad="38100" dist="38100" dir="2700000" algn="tl">
                    <a:srgbClr val="000000">
                      <a:alpha val="43137"/>
                    </a:srgbClr>
                  </a:outerShdw>
                </a:effectLst>
                <a:latin typeface="+mj-lt"/>
                <a:cs typeface="Times New Roman" panose="02020603050405020304" pitchFamily="18" charset="0"/>
              </a:rPr>
              <a:t>.</a:t>
            </a:r>
            <a:endParaRPr lang="vi-VN" sz="5400" b="1">
              <a:solidFill>
                <a:schemeClr val="bg1"/>
              </a:solidFill>
              <a:effectLst>
                <a:outerShdw blurRad="38100" dist="38100" dir="2700000" algn="tl">
                  <a:srgbClr val="000000">
                    <a:alpha val="43137"/>
                  </a:srgbClr>
                </a:outerShdw>
              </a:effectLst>
              <a:latin typeface="+mj-lt"/>
              <a:cs typeface="Times New Roman" panose="02020603050405020304" pitchFamily="18" charset="0"/>
            </a:endParaRPr>
          </a:p>
        </p:txBody>
      </p:sp>
    </p:spTree>
    <p:extLst>
      <p:ext uri="{BB962C8B-B14F-4D97-AF65-F5344CB8AC3E}">
        <p14:creationId xmlns:p14="http://schemas.microsoft.com/office/powerpoint/2010/main" val="266846073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p:txBody>
          <a:bodyPr/>
          <a:lstStyle/>
          <a:p>
            <a:pPr eaLnBrk="1" hangingPunct="1"/>
            <a:r>
              <a:rPr lang="en-US">
                <a:solidFill>
                  <a:schemeClr val="bg1"/>
                </a:solidFill>
                <a:effectLst>
                  <a:outerShdw blurRad="38100" dist="38100" dir="2700000" algn="tl">
                    <a:srgbClr val="000000">
                      <a:alpha val="43137"/>
                    </a:srgbClr>
                  </a:outerShdw>
                </a:effectLst>
                <a:latin typeface="+mj-lt"/>
              </a:rPr>
              <a:t/>
            </a:r>
            <a:br>
              <a:rPr lang="en-US">
                <a:solidFill>
                  <a:schemeClr val="bg1"/>
                </a:solidFill>
                <a:effectLst>
                  <a:outerShdw blurRad="38100" dist="38100" dir="2700000" algn="tl">
                    <a:srgbClr val="000000">
                      <a:alpha val="43137"/>
                    </a:srgbClr>
                  </a:outerShdw>
                </a:effectLst>
                <a:latin typeface="+mj-lt"/>
              </a:rPr>
            </a:br>
            <a:endParaRPr lang="en-US">
              <a:solidFill>
                <a:schemeClr val="bg1"/>
              </a:solidFill>
              <a:effectLst>
                <a:outerShdw blurRad="38100" dist="38100" dir="2700000" algn="tl">
                  <a:srgbClr val="000000">
                    <a:alpha val="43137"/>
                  </a:srgbClr>
                </a:outerShdw>
              </a:effectLst>
              <a:latin typeface="+mj-lt"/>
            </a:endParaRPr>
          </a:p>
        </p:txBody>
      </p:sp>
      <p:sp>
        <p:nvSpPr>
          <p:cNvPr id="80899" name="Rectangle 3"/>
          <p:cNvSpPr>
            <a:spLocks noGrp="1" noChangeArrowheads="1"/>
          </p:cNvSpPr>
          <p:nvPr>
            <p:ph type="subTitle" idx="1"/>
          </p:nvPr>
        </p:nvSpPr>
        <p:spPr>
          <a:xfrm>
            <a:off x="0" y="0"/>
            <a:ext cx="9144000" cy="5143500"/>
          </a:xfrm>
        </p:spPr>
        <p:txBody>
          <a:bodyPr/>
          <a:lstStyle/>
          <a:p>
            <a:pPr algn="l" eaLnBrk="1" hangingPunct="1">
              <a:lnSpc>
                <a:spcPct val="140000"/>
              </a:lnSpc>
            </a:pPr>
            <a:r>
              <a:rPr lang="en-US" sz="5000" b="1" u="sng">
                <a:solidFill>
                  <a:srgbClr val="FFFF00"/>
                </a:solidFill>
                <a:effectLst>
                  <a:outerShdw blurRad="38100" dist="38100" dir="2700000" algn="tl">
                    <a:srgbClr val="000000">
                      <a:alpha val="43137"/>
                    </a:srgbClr>
                  </a:outerShdw>
                </a:effectLst>
                <a:latin typeface="+mj-lt"/>
                <a:cs typeface="Times New Roman" panose="02020603050405020304" pitchFamily="18" charset="0"/>
              </a:rPr>
              <a:t>A:</a:t>
            </a:r>
            <a:r>
              <a:rPr lang="en-US" sz="5000" b="1">
                <a:solidFill>
                  <a:schemeClr val="bg1"/>
                </a:solidFill>
                <a:effectLst>
                  <a:outerShdw blurRad="38100" dist="38100" dir="2700000" algn="tl">
                    <a:srgbClr val="000000">
                      <a:alpha val="43137"/>
                    </a:srgbClr>
                  </a:outerShdw>
                </a:effectLst>
                <a:latin typeface="+mj-lt"/>
                <a:cs typeface="Times New Roman" panose="02020603050405020304" pitchFamily="18" charset="0"/>
              </a:rPr>
              <a:t> Chúng con ca ngợi Chúa.</a:t>
            </a:r>
          </a:p>
          <a:p>
            <a:pPr algn="l" eaLnBrk="1" hangingPunct="1">
              <a:lnSpc>
                <a:spcPct val="140000"/>
              </a:lnSpc>
            </a:pPr>
            <a:r>
              <a:rPr lang="en-US" sz="5000" b="1" u="sng">
                <a:solidFill>
                  <a:srgbClr val="FFFF00"/>
                </a:solidFill>
                <a:effectLst>
                  <a:outerShdw blurRad="38100" dist="38100" dir="2700000" algn="tl">
                    <a:srgbClr val="000000">
                      <a:alpha val="43137"/>
                    </a:srgbClr>
                  </a:outerShdw>
                </a:effectLst>
                <a:latin typeface="+mj-lt"/>
                <a:cs typeface="Times New Roman" panose="02020603050405020304" pitchFamily="18" charset="0"/>
              </a:rPr>
              <a:t>B:</a:t>
            </a:r>
            <a:r>
              <a:rPr lang="en-US" sz="5000" b="1">
                <a:solidFill>
                  <a:schemeClr val="bg1"/>
                </a:solidFill>
                <a:effectLst>
                  <a:outerShdw blurRad="38100" dist="38100" dir="2700000" algn="tl">
                    <a:srgbClr val="000000">
                      <a:alpha val="43137"/>
                    </a:srgbClr>
                  </a:outerShdw>
                </a:effectLst>
                <a:latin typeface="+mj-lt"/>
                <a:cs typeface="Times New Roman" panose="02020603050405020304" pitchFamily="18" charset="0"/>
              </a:rPr>
              <a:t> Chúng con chúc tụng Chúa. </a:t>
            </a:r>
            <a:br>
              <a:rPr lang="en-US" sz="5000" b="1">
                <a:solidFill>
                  <a:schemeClr val="bg1"/>
                </a:solidFill>
                <a:effectLst>
                  <a:outerShdw blurRad="38100" dist="38100" dir="2700000" algn="tl">
                    <a:srgbClr val="000000">
                      <a:alpha val="43137"/>
                    </a:srgbClr>
                  </a:outerShdw>
                </a:effectLst>
                <a:latin typeface="+mj-lt"/>
                <a:cs typeface="Times New Roman" panose="02020603050405020304" pitchFamily="18" charset="0"/>
              </a:rPr>
            </a:br>
            <a:r>
              <a:rPr lang="en-US" sz="5000" b="1">
                <a:solidFill>
                  <a:srgbClr val="FFFF00"/>
                </a:solidFill>
                <a:effectLst>
                  <a:outerShdw blurRad="38100" dist="38100" dir="2700000" algn="tl">
                    <a:srgbClr val="000000">
                      <a:alpha val="43137"/>
                    </a:srgbClr>
                  </a:outerShdw>
                </a:effectLst>
                <a:latin typeface="+mj-lt"/>
                <a:cs typeface="Times New Roman" panose="02020603050405020304" pitchFamily="18" charset="0"/>
              </a:rPr>
              <a:t>A:</a:t>
            </a:r>
            <a:r>
              <a:rPr lang="en-US" sz="5000" b="1">
                <a:solidFill>
                  <a:schemeClr val="bg1"/>
                </a:solidFill>
                <a:effectLst>
                  <a:outerShdw blurRad="38100" dist="38100" dir="2700000" algn="tl">
                    <a:srgbClr val="000000">
                      <a:alpha val="43137"/>
                    </a:srgbClr>
                  </a:outerShdw>
                </a:effectLst>
                <a:latin typeface="+mj-lt"/>
                <a:cs typeface="Times New Roman" panose="02020603050405020304" pitchFamily="18" charset="0"/>
              </a:rPr>
              <a:t> Chúng con thờ lạy Chúa. </a:t>
            </a:r>
          </a:p>
          <a:p>
            <a:pPr algn="l" eaLnBrk="1" hangingPunct="1">
              <a:lnSpc>
                <a:spcPct val="140000"/>
              </a:lnSpc>
            </a:pPr>
            <a:r>
              <a:rPr lang="en-US" sz="5000" b="1">
                <a:solidFill>
                  <a:srgbClr val="FFFF00"/>
                </a:solidFill>
                <a:effectLst>
                  <a:outerShdw blurRad="38100" dist="38100" dir="2700000" algn="tl">
                    <a:srgbClr val="000000">
                      <a:alpha val="43137"/>
                    </a:srgbClr>
                  </a:outerShdw>
                </a:effectLst>
                <a:latin typeface="+mj-lt"/>
                <a:cs typeface="Times New Roman" panose="02020603050405020304" pitchFamily="18" charset="0"/>
              </a:rPr>
              <a:t>B:</a:t>
            </a:r>
            <a:r>
              <a:rPr lang="en-US" sz="5000" b="1">
                <a:solidFill>
                  <a:schemeClr val="bg1"/>
                </a:solidFill>
                <a:effectLst>
                  <a:outerShdw blurRad="38100" dist="38100" dir="2700000" algn="tl">
                    <a:srgbClr val="000000">
                      <a:alpha val="43137"/>
                    </a:srgbClr>
                  </a:outerShdw>
                </a:effectLst>
                <a:latin typeface="+mj-lt"/>
                <a:cs typeface="Times New Roman" panose="02020603050405020304" pitchFamily="18" charset="0"/>
              </a:rPr>
              <a:t> Chúng con tôn vinh Chúa.</a:t>
            </a:r>
          </a:p>
        </p:txBody>
      </p:sp>
    </p:spTree>
    <p:extLst>
      <p:ext uri="{BB962C8B-B14F-4D97-AF65-F5344CB8AC3E}">
        <p14:creationId xmlns:p14="http://schemas.microsoft.com/office/powerpoint/2010/main" val="415135569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sz="5400" b="0">
                <a:solidFill>
                  <a:schemeClr val="bg1"/>
                </a:solidFill>
                <a:effectLst/>
                <a:latin typeface="+mj-lt"/>
              </a:rPr>
              <a:t>để các ngài cùng nhau tìm hiểu những điều đẹp ý</a:t>
            </a:r>
            <a:r>
              <a:rPr lang="en-US" sz="5400" b="0">
                <a:solidFill>
                  <a:schemeClr val="bg1"/>
                </a:solidFill>
                <a:effectLst/>
                <a:latin typeface="+mj-lt"/>
              </a:rPr>
              <a:t> </a:t>
            </a:r>
            <a:r>
              <a:rPr lang="vi-VN" sz="5400" b="0">
                <a:solidFill>
                  <a:schemeClr val="bg1"/>
                </a:solidFill>
                <a:effectLst/>
                <a:latin typeface="+mj-lt"/>
              </a:rPr>
              <a:t>Chúa, và hướng dẫn đoàn Dân Chúa thực thi những điều Chúa truyền dạy</a:t>
            </a:r>
            <a:r>
              <a:rPr lang="en-US" sz="5400" b="0">
                <a:solidFill>
                  <a:schemeClr val="bg1"/>
                </a:solidFill>
                <a:effectLst/>
                <a:latin typeface="+mj-lt"/>
              </a:rPr>
              <a:t>.</a:t>
            </a:r>
          </a:p>
        </p:txBody>
      </p:sp>
    </p:spTree>
    <p:extLst>
      <p:ext uri="{BB962C8B-B14F-4D97-AF65-F5344CB8AC3E}">
        <p14:creationId xmlns:p14="http://schemas.microsoft.com/office/powerpoint/2010/main" val="3440784408"/>
      </p:ext>
    </p:extLst>
  </p:cSld>
  <p:clrMapOvr>
    <a:masterClrMapping/>
  </p:clrMapOvr>
  <p:transition spd="slow" advClick="0"/>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US" sz="4000">
                <a:solidFill>
                  <a:schemeClr val="bg1"/>
                </a:solidFill>
                <a:effectLst>
                  <a:outerShdw blurRad="38100" dist="38100" dir="2700000" algn="tl">
                    <a:srgbClr val="000000">
                      <a:alpha val="43137"/>
                    </a:srgbClr>
                  </a:outerShdw>
                </a:effectLst>
                <a:latin typeface="+mj-lt"/>
              </a:rPr>
              <a:t/>
            </a:r>
            <a:br>
              <a:rPr lang="en-US" sz="4000">
                <a:solidFill>
                  <a:schemeClr val="bg1"/>
                </a:solidFill>
                <a:effectLst>
                  <a:outerShdw blurRad="38100" dist="38100" dir="2700000" algn="tl">
                    <a:srgbClr val="000000">
                      <a:alpha val="43137"/>
                    </a:srgbClr>
                  </a:outerShdw>
                </a:effectLst>
                <a:latin typeface="+mj-lt"/>
              </a:rPr>
            </a:br>
            <a:endParaRPr lang="en-US" sz="4000">
              <a:solidFill>
                <a:schemeClr val="bg1"/>
              </a:solidFill>
              <a:effectLst>
                <a:outerShdw blurRad="38100" dist="38100" dir="2700000" algn="tl">
                  <a:srgbClr val="000000">
                    <a:alpha val="43137"/>
                  </a:srgbClr>
                </a:outerShdw>
              </a:effectLst>
              <a:latin typeface="+mj-lt"/>
            </a:endParaRPr>
          </a:p>
        </p:txBody>
      </p:sp>
      <p:sp>
        <p:nvSpPr>
          <p:cNvPr id="82947" name="Rectangle 3"/>
          <p:cNvSpPr>
            <a:spLocks noGrp="1" noChangeArrowheads="1"/>
          </p:cNvSpPr>
          <p:nvPr>
            <p:ph type="body" idx="1"/>
          </p:nvPr>
        </p:nvSpPr>
        <p:spPr>
          <a:xfrm>
            <a:off x="0" y="-171450"/>
            <a:ext cx="9144000" cy="5314950"/>
          </a:xfrm>
        </p:spPr>
        <p:txBody>
          <a:bodyPr/>
          <a:lstStyle/>
          <a:p>
            <a:pPr marL="0" indent="0" algn="just" eaLnBrk="1" hangingPunct="1">
              <a:lnSpc>
                <a:spcPct val="140000"/>
              </a:lnSpc>
              <a:buFontTx/>
              <a:buNone/>
            </a:pPr>
            <a:r>
              <a:rPr lang="en-US" sz="4800" b="1" u="sng">
                <a:solidFill>
                  <a:srgbClr val="FFFF00"/>
                </a:solidFill>
                <a:effectLst>
                  <a:outerShdw blurRad="38100" dist="38100" dir="2700000" algn="tl">
                    <a:srgbClr val="000000">
                      <a:alpha val="43137"/>
                    </a:srgbClr>
                  </a:outerShdw>
                </a:effectLst>
                <a:latin typeface="+mj-lt"/>
                <a:cs typeface="Times New Roman" panose="02020603050405020304" pitchFamily="18" charset="0"/>
              </a:rPr>
              <a:t>A:</a:t>
            </a:r>
            <a:r>
              <a:rPr lang="en-US" sz="4800" b="1">
                <a:solidFill>
                  <a:schemeClr val="bg1"/>
                </a:solidFill>
                <a:effectLst>
                  <a:outerShdw blurRad="38100" dist="38100" dir="2700000" algn="tl">
                    <a:srgbClr val="000000">
                      <a:alpha val="43137"/>
                    </a:srgbClr>
                  </a:outerShdw>
                </a:effectLst>
                <a:latin typeface="+mj-lt"/>
                <a:cs typeface="Times New Roman" panose="02020603050405020304" pitchFamily="18" charset="0"/>
              </a:rPr>
              <a:t> Chúng con cảm tạ Chúa vì vinh quang cao cả Chúa.</a:t>
            </a:r>
          </a:p>
          <a:p>
            <a:pPr marL="0" indent="0" algn="just" eaLnBrk="1" hangingPunct="1">
              <a:lnSpc>
                <a:spcPct val="140000"/>
              </a:lnSpc>
              <a:buFontTx/>
              <a:buNone/>
            </a:pPr>
            <a:r>
              <a:rPr lang="vi-VN" sz="4800" b="1">
                <a:solidFill>
                  <a:srgbClr val="FFFF00"/>
                </a:solidFill>
                <a:effectLst>
                  <a:outerShdw blurRad="38100" dist="38100" dir="2700000" algn="tl">
                    <a:srgbClr val="000000">
                      <a:alpha val="43137"/>
                    </a:srgbClr>
                  </a:outerShdw>
                </a:effectLst>
                <a:latin typeface="+mj-lt"/>
                <a:cs typeface="Times New Roman" panose="02020603050405020304" pitchFamily="18" charset="0"/>
              </a:rPr>
              <a:t>B:</a:t>
            </a:r>
            <a:r>
              <a:rPr lang="vi-VN" sz="4800" b="1">
                <a:solidFill>
                  <a:schemeClr val="bg1"/>
                </a:solidFill>
                <a:effectLst>
                  <a:outerShdw blurRad="38100" dist="38100" dir="2700000" algn="tl">
                    <a:srgbClr val="000000">
                      <a:alpha val="43137"/>
                    </a:srgbClr>
                  </a:outerShdw>
                </a:effectLst>
                <a:latin typeface="+mj-lt"/>
                <a:cs typeface="Times New Roman" panose="02020603050405020304" pitchFamily="18" charset="0"/>
              </a:rPr>
              <a:t> Lạy Chúa là Thiên Chúa, là Vua trên trời, là Chúa Cha toàn năng.</a:t>
            </a:r>
          </a:p>
        </p:txBody>
      </p:sp>
    </p:spTree>
    <p:extLst>
      <p:ext uri="{BB962C8B-B14F-4D97-AF65-F5344CB8AC3E}">
        <p14:creationId xmlns:p14="http://schemas.microsoft.com/office/powerpoint/2010/main" val="200291706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en-US" sz="4000">
                <a:solidFill>
                  <a:schemeClr val="bg1"/>
                </a:solidFill>
                <a:effectLst>
                  <a:outerShdw blurRad="38100" dist="38100" dir="2700000" algn="tl">
                    <a:srgbClr val="000000">
                      <a:alpha val="43137"/>
                    </a:srgbClr>
                  </a:outerShdw>
                </a:effectLst>
                <a:latin typeface="+mj-lt"/>
              </a:rPr>
              <a:t/>
            </a:r>
            <a:br>
              <a:rPr lang="en-US" sz="4000">
                <a:solidFill>
                  <a:schemeClr val="bg1"/>
                </a:solidFill>
                <a:effectLst>
                  <a:outerShdw blurRad="38100" dist="38100" dir="2700000" algn="tl">
                    <a:srgbClr val="000000">
                      <a:alpha val="43137"/>
                    </a:srgbClr>
                  </a:outerShdw>
                </a:effectLst>
                <a:latin typeface="+mj-lt"/>
              </a:rPr>
            </a:br>
            <a:endParaRPr lang="en-US" sz="4000">
              <a:solidFill>
                <a:schemeClr val="bg1"/>
              </a:solidFill>
              <a:effectLst>
                <a:outerShdw blurRad="38100" dist="38100" dir="2700000" algn="tl">
                  <a:srgbClr val="000000">
                    <a:alpha val="43137"/>
                  </a:srgbClr>
                </a:outerShdw>
              </a:effectLst>
              <a:latin typeface="+mj-lt"/>
            </a:endParaRPr>
          </a:p>
        </p:txBody>
      </p:sp>
      <p:sp>
        <p:nvSpPr>
          <p:cNvPr id="84995" name="Rectangle 3"/>
          <p:cNvSpPr>
            <a:spLocks noGrp="1" noChangeArrowheads="1"/>
          </p:cNvSpPr>
          <p:nvPr>
            <p:ph type="body" idx="1"/>
          </p:nvPr>
        </p:nvSpPr>
        <p:spPr>
          <a:xfrm>
            <a:off x="0" y="-247650"/>
            <a:ext cx="9144000" cy="5391150"/>
          </a:xfrm>
        </p:spPr>
        <p:txBody>
          <a:bodyPr/>
          <a:lstStyle/>
          <a:p>
            <a:pPr marL="0" indent="0" algn="just" eaLnBrk="1" hangingPunct="1">
              <a:lnSpc>
                <a:spcPct val="145000"/>
              </a:lnSpc>
              <a:buFontTx/>
              <a:buNone/>
            </a:pPr>
            <a:r>
              <a:rPr lang="en-US" sz="4800" b="1" u="sng">
                <a:solidFill>
                  <a:srgbClr val="FFFF00"/>
                </a:solidFill>
                <a:effectLst>
                  <a:outerShdw blurRad="38100" dist="38100" dir="2700000" algn="tl">
                    <a:srgbClr val="000000">
                      <a:alpha val="43137"/>
                    </a:srgbClr>
                  </a:outerShdw>
                </a:effectLst>
                <a:latin typeface="+mj-lt"/>
                <a:cs typeface="Times New Roman" panose="02020603050405020304" pitchFamily="18" charset="0"/>
              </a:rPr>
              <a:t>A:</a:t>
            </a:r>
            <a:r>
              <a:rPr lang="en-US" sz="4800" b="1">
                <a:solidFill>
                  <a:schemeClr val="bg1"/>
                </a:solidFill>
                <a:effectLst>
                  <a:outerShdw blurRad="38100" dist="38100" dir="2700000" algn="tl">
                    <a:srgbClr val="000000">
                      <a:alpha val="43137"/>
                    </a:srgbClr>
                  </a:outerShdw>
                </a:effectLst>
                <a:latin typeface="+mj-lt"/>
                <a:cs typeface="Times New Roman" panose="02020603050405020304" pitchFamily="18" charset="0"/>
              </a:rPr>
              <a:t> Lạy con một Thiên Chúa,            </a:t>
            </a:r>
            <a:r>
              <a:rPr lang="en-US" sz="4800" b="1">
                <a:solidFill>
                  <a:srgbClr val="FFFF00"/>
                </a:solidFill>
                <a:effectLst>
                  <a:outerShdw blurRad="38100" dist="38100" dir="2700000" algn="tl">
                    <a:srgbClr val="000000">
                      <a:alpha val="43137"/>
                    </a:srgbClr>
                  </a:outerShdw>
                </a:effectLst>
                <a:latin typeface="+mj-lt"/>
                <a:cs typeface="Times New Roman" panose="02020603050405020304" pitchFamily="18" charset="0"/>
              </a:rPr>
              <a:t>Chúa Giêsu Kitô.</a:t>
            </a:r>
          </a:p>
          <a:p>
            <a:pPr marL="0" indent="0" algn="just" eaLnBrk="1" hangingPunct="1">
              <a:lnSpc>
                <a:spcPct val="145000"/>
              </a:lnSpc>
              <a:buFontTx/>
              <a:buNone/>
            </a:pPr>
            <a:r>
              <a:rPr lang="vi-VN" sz="4800" b="1">
                <a:solidFill>
                  <a:srgbClr val="FFFF00"/>
                </a:solidFill>
                <a:effectLst>
                  <a:outerShdw blurRad="38100" dist="38100" dir="2700000" algn="tl">
                    <a:srgbClr val="000000">
                      <a:alpha val="43137"/>
                    </a:srgbClr>
                  </a:outerShdw>
                </a:effectLst>
                <a:latin typeface="+mj-lt"/>
                <a:cs typeface="Times New Roman" panose="02020603050405020304" pitchFamily="18" charset="0"/>
              </a:rPr>
              <a:t>B:</a:t>
            </a:r>
            <a:r>
              <a:rPr lang="vi-VN" sz="4800" b="1">
                <a:solidFill>
                  <a:schemeClr val="bg1"/>
                </a:solidFill>
                <a:effectLst>
                  <a:outerShdw blurRad="38100" dist="38100" dir="2700000" algn="tl">
                    <a:srgbClr val="000000">
                      <a:alpha val="43137"/>
                    </a:srgbClr>
                  </a:outerShdw>
                </a:effectLst>
                <a:latin typeface="+mj-lt"/>
                <a:cs typeface="Times New Roman" panose="02020603050405020304" pitchFamily="18" charset="0"/>
              </a:rPr>
              <a:t> Lạy Chúa là Thiên Chúa, là Chiên Thiên Chúa là Con Đức Chúa Cha.</a:t>
            </a:r>
          </a:p>
        </p:txBody>
      </p:sp>
    </p:spTree>
    <p:extLst>
      <p:ext uri="{BB962C8B-B14F-4D97-AF65-F5344CB8AC3E}">
        <p14:creationId xmlns:p14="http://schemas.microsoft.com/office/powerpoint/2010/main" val="93237979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r>
              <a:rPr lang="en-US" sz="4000">
                <a:solidFill>
                  <a:schemeClr val="bg1"/>
                </a:solidFill>
                <a:effectLst>
                  <a:outerShdw blurRad="38100" dist="38100" dir="2700000" algn="tl">
                    <a:srgbClr val="000000">
                      <a:alpha val="43137"/>
                    </a:srgbClr>
                  </a:outerShdw>
                </a:effectLst>
                <a:latin typeface="+mj-lt"/>
              </a:rPr>
              <a:t/>
            </a:r>
            <a:br>
              <a:rPr lang="en-US" sz="4000">
                <a:solidFill>
                  <a:schemeClr val="bg1"/>
                </a:solidFill>
                <a:effectLst>
                  <a:outerShdw blurRad="38100" dist="38100" dir="2700000" algn="tl">
                    <a:srgbClr val="000000">
                      <a:alpha val="43137"/>
                    </a:srgbClr>
                  </a:outerShdw>
                </a:effectLst>
                <a:latin typeface="+mj-lt"/>
              </a:rPr>
            </a:br>
            <a:endParaRPr lang="en-US" sz="4000">
              <a:solidFill>
                <a:schemeClr val="bg1"/>
              </a:solidFill>
              <a:effectLst>
                <a:outerShdw blurRad="38100" dist="38100" dir="2700000" algn="tl">
                  <a:srgbClr val="000000">
                    <a:alpha val="43137"/>
                  </a:srgbClr>
                </a:outerShdw>
              </a:effectLst>
              <a:latin typeface="+mj-lt"/>
            </a:endParaRPr>
          </a:p>
        </p:txBody>
      </p:sp>
      <p:sp>
        <p:nvSpPr>
          <p:cNvPr id="87043" name="Rectangle 3"/>
          <p:cNvSpPr>
            <a:spLocks noGrp="1" noChangeArrowheads="1"/>
          </p:cNvSpPr>
          <p:nvPr>
            <p:ph type="body" idx="1"/>
          </p:nvPr>
        </p:nvSpPr>
        <p:spPr>
          <a:xfrm>
            <a:off x="0" y="-171450"/>
            <a:ext cx="9144000" cy="5314950"/>
          </a:xfrm>
        </p:spPr>
        <p:txBody>
          <a:bodyPr/>
          <a:lstStyle/>
          <a:p>
            <a:pPr marL="0" indent="0" algn="just" eaLnBrk="1" hangingPunct="1">
              <a:lnSpc>
                <a:spcPct val="145000"/>
              </a:lnSpc>
              <a:buFontTx/>
              <a:buNone/>
            </a:pPr>
            <a:r>
              <a:rPr lang="en-US" sz="5400" b="1" u="sng">
                <a:solidFill>
                  <a:srgbClr val="FFFF00"/>
                </a:solidFill>
                <a:effectLst>
                  <a:outerShdw blurRad="38100" dist="38100" dir="2700000" algn="tl">
                    <a:srgbClr val="000000">
                      <a:alpha val="43137"/>
                    </a:srgbClr>
                  </a:outerShdw>
                </a:effectLst>
                <a:latin typeface="+mj-lt"/>
                <a:cs typeface="Times New Roman" panose="02020603050405020304" pitchFamily="18" charset="0"/>
              </a:rPr>
              <a:t>A:</a:t>
            </a:r>
            <a:r>
              <a:rPr lang="en-US" sz="5400" b="1">
                <a:solidFill>
                  <a:schemeClr val="bg1"/>
                </a:solidFill>
                <a:effectLst>
                  <a:outerShdw blurRad="38100" dist="38100" dir="2700000" algn="tl">
                    <a:srgbClr val="000000">
                      <a:alpha val="43137"/>
                    </a:srgbClr>
                  </a:outerShdw>
                </a:effectLst>
                <a:latin typeface="+mj-lt"/>
                <a:cs typeface="Times New Roman" panose="02020603050405020304" pitchFamily="18" charset="0"/>
              </a:rPr>
              <a:t> Chúa xóa tội trần gian, xin thương xót chúng con.</a:t>
            </a:r>
          </a:p>
          <a:p>
            <a:pPr marL="0" indent="0" algn="just" eaLnBrk="1" hangingPunct="1">
              <a:lnSpc>
                <a:spcPct val="145000"/>
              </a:lnSpc>
              <a:buFontTx/>
              <a:buNone/>
            </a:pPr>
            <a:r>
              <a:rPr lang="en-US" sz="5400" b="1" u="sng">
                <a:solidFill>
                  <a:srgbClr val="FFFF00"/>
                </a:solidFill>
                <a:effectLst>
                  <a:outerShdw blurRad="38100" dist="38100" dir="2700000" algn="tl">
                    <a:srgbClr val="000000">
                      <a:alpha val="43137"/>
                    </a:srgbClr>
                  </a:outerShdw>
                </a:effectLst>
                <a:latin typeface="+mj-lt"/>
                <a:cs typeface="Times New Roman" panose="02020603050405020304" pitchFamily="18" charset="0"/>
              </a:rPr>
              <a:t>B:</a:t>
            </a:r>
            <a:r>
              <a:rPr lang="en-US" sz="5400" b="1">
                <a:solidFill>
                  <a:schemeClr val="bg1"/>
                </a:solidFill>
                <a:effectLst>
                  <a:outerShdw blurRad="38100" dist="38100" dir="2700000" algn="tl">
                    <a:srgbClr val="000000">
                      <a:alpha val="43137"/>
                    </a:srgbClr>
                  </a:outerShdw>
                </a:effectLst>
                <a:latin typeface="+mj-lt"/>
                <a:cs typeface="Times New Roman" panose="02020603050405020304" pitchFamily="18" charset="0"/>
              </a:rPr>
              <a:t> Chúa xóa tội trần gian, xin nhậm lời chúng con cầu khẩn.</a:t>
            </a:r>
          </a:p>
        </p:txBody>
      </p:sp>
    </p:spTree>
    <p:extLst>
      <p:ext uri="{BB962C8B-B14F-4D97-AF65-F5344CB8AC3E}">
        <p14:creationId xmlns:p14="http://schemas.microsoft.com/office/powerpoint/2010/main" val="39369493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en-US" sz="4000">
                <a:solidFill>
                  <a:schemeClr val="bg1"/>
                </a:solidFill>
                <a:effectLst>
                  <a:outerShdw blurRad="38100" dist="38100" dir="2700000" algn="tl">
                    <a:srgbClr val="000000">
                      <a:alpha val="43137"/>
                    </a:srgbClr>
                  </a:outerShdw>
                </a:effectLst>
                <a:latin typeface="+mj-lt"/>
              </a:rPr>
              <a:t/>
            </a:r>
            <a:br>
              <a:rPr lang="en-US" sz="4000">
                <a:solidFill>
                  <a:schemeClr val="bg1"/>
                </a:solidFill>
                <a:effectLst>
                  <a:outerShdw blurRad="38100" dist="38100" dir="2700000" algn="tl">
                    <a:srgbClr val="000000">
                      <a:alpha val="43137"/>
                    </a:srgbClr>
                  </a:outerShdw>
                </a:effectLst>
                <a:latin typeface="+mj-lt"/>
              </a:rPr>
            </a:br>
            <a:endParaRPr lang="en-US" sz="4000">
              <a:solidFill>
                <a:schemeClr val="bg1"/>
              </a:solidFill>
              <a:effectLst>
                <a:outerShdw blurRad="38100" dist="38100" dir="2700000" algn="tl">
                  <a:srgbClr val="000000">
                    <a:alpha val="43137"/>
                  </a:srgbClr>
                </a:outerShdw>
              </a:effectLst>
              <a:latin typeface="+mj-lt"/>
            </a:endParaRPr>
          </a:p>
        </p:txBody>
      </p:sp>
      <p:sp>
        <p:nvSpPr>
          <p:cNvPr id="89091" name="Rectangle 3"/>
          <p:cNvSpPr>
            <a:spLocks noGrp="1" noChangeArrowheads="1"/>
          </p:cNvSpPr>
          <p:nvPr>
            <p:ph type="body" idx="1"/>
          </p:nvPr>
        </p:nvSpPr>
        <p:spPr>
          <a:xfrm>
            <a:off x="0" y="0"/>
            <a:ext cx="9144000" cy="5143500"/>
          </a:xfrm>
        </p:spPr>
        <p:txBody>
          <a:bodyPr/>
          <a:lstStyle/>
          <a:p>
            <a:pPr marL="0" indent="0" algn="just" eaLnBrk="1" hangingPunct="1">
              <a:lnSpc>
                <a:spcPct val="150000"/>
              </a:lnSpc>
              <a:buFontTx/>
              <a:buNone/>
            </a:pPr>
            <a:r>
              <a:rPr lang="en-US" sz="4800" b="1" u="sng">
                <a:solidFill>
                  <a:srgbClr val="FFFF00"/>
                </a:solidFill>
                <a:effectLst>
                  <a:outerShdw blurRad="38100" dist="38100" dir="2700000" algn="tl">
                    <a:srgbClr val="000000">
                      <a:alpha val="43137"/>
                    </a:srgbClr>
                  </a:outerShdw>
                </a:effectLst>
                <a:latin typeface="+mj-lt"/>
                <a:cs typeface="Times New Roman" panose="02020603050405020304" pitchFamily="18" charset="0"/>
              </a:rPr>
              <a:t>A:</a:t>
            </a:r>
            <a:r>
              <a:rPr lang="en-US" sz="4800" b="1">
                <a:solidFill>
                  <a:schemeClr val="bg1"/>
                </a:solidFill>
                <a:effectLst>
                  <a:outerShdw blurRad="38100" dist="38100" dir="2700000" algn="tl">
                    <a:srgbClr val="000000">
                      <a:alpha val="43137"/>
                    </a:srgbClr>
                  </a:outerShdw>
                </a:effectLst>
                <a:latin typeface="+mj-lt"/>
                <a:cs typeface="Times New Roman" panose="02020603050405020304" pitchFamily="18" charset="0"/>
              </a:rPr>
              <a:t> Chúa ngự bên hữu Đức Chúa Cha, xin thương xót chúng con.</a:t>
            </a:r>
          </a:p>
          <a:p>
            <a:pPr marL="0" indent="0" algn="just" eaLnBrk="1" hangingPunct="1">
              <a:lnSpc>
                <a:spcPct val="150000"/>
              </a:lnSpc>
              <a:buFontTx/>
              <a:buNone/>
            </a:pPr>
            <a:r>
              <a:rPr lang="vi-VN" sz="4800" b="1" u="sng">
                <a:solidFill>
                  <a:srgbClr val="FFFF00"/>
                </a:solidFill>
                <a:effectLst>
                  <a:outerShdw blurRad="38100" dist="38100" dir="2700000" algn="tl">
                    <a:srgbClr val="000000">
                      <a:alpha val="43137"/>
                    </a:srgbClr>
                  </a:outerShdw>
                </a:effectLst>
                <a:latin typeface="+mj-lt"/>
                <a:cs typeface="Times New Roman" panose="02020603050405020304" pitchFamily="18" charset="0"/>
              </a:rPr>
              <a:t>B:</a:t>
            </a:r>
            <a:r>
              <a:rPr lang="vi-VN" sz="4800" b="1">
                <a:solidFill>
                  <a:schemeClr val="bg1"/>
                </a:solidFill>
                <a:effectLst>
                  <a:outerShdw blurRad="38100" dist="38100" dir="2700000" algn="tl">
                    <a:srgbClr val="000000">
                      <a:alpha val="43137"/>
                    </a:srgbClr>
                  </a:outerShdw>
                </a:effectLst>
                <a:latin typeface="+mj-lt"/>
                <a:cs typeface="Times New Roman" panose="02020603050405020304" pitchFamily="18" charset="0"/>
              </a:rPr>
              <a:t> Vì lạy </a:t>
            </a:r>
            <a:r>
              <a:rPr lang="vi-VN" sz="4800" b="1">
                <a:solidFill>
                  <a:srgbClr val="FFFF00"/>
                </a:solidFill>
                <a:effectLst>
                  <a:outerShdw blurRad="38100" dist="38100" dir="2700000" algn="tl">
                    <a:srgbClr val="000000">
                      <a:alpha val="43137"/>
                    </a:srgbClr>
                  </a:outerShdw>
                </a:effectLst>
                <a:latin typeface="+mj-lt"/>
                <a:cs typeface="Times New Roman" panose="02020603050405020304" pitchFamily="18" charset="0"/>
              </a:rPr>
              <a:t>Chúa Giêsu Kitô, </a:t>
            </a:r>
            <a:r>
              <a:rPr lang="vi-VN" sz="4800" b="1">
                <a:solidFill>
                  <a:schemeClr val="bg1"/>
                </a:solidFill>
                <a:effectLst>
                  <a:outerShdw blurRad="38100" dist="38100" dir="2700000" algn="tl">
                    <a:srgbClr val="000000">
                      <a:alpha val="43137"/>
                    </a:srgbClr>
                  </a:outerShdw>
                </a:effectLst>
                <a:latin typeface="+mj-lt"/>
                <a:cs typeface="Times New Roman" panose="02020603050405020304" pitchFamily="18" charset="0"/>
              </a:rPr>
              <a:t>chỉ có Chúa là Đấng Thánh.</a:t>
            </a:r>
          </a:p>
        </p:txBody>
      </p:sp>
    </p:spTree>
    <p:extLst>
      <p:ext uri="{BB962C8B-B14F-4D97-AF65-F5344CB8AC3E}">
        <p14:creationId xmlns:p14="http://schemas.microsoft.com/office/powerpoint/2010/main" val="370605187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r>
              <a:rPr lang="en-US" sz="4000">
                <a:solidFill>
                  <a:schemeClr val="bg1"/>
                </a:solidFill>
                <a:effectLst>
                  <a:outerShdw blurRad="38100" dist="38100" dir="2700000" algn="tl">
                    <a:srgbClr val="000000">
                      <a:alpha val="43137"/>
                    </a:srgbClr>
                  </a:outerShdw>
                </a:effectLst>
                <a:latin typeface="+mj-lt"/>
              </a:rPr>
              <a:t/>
            </a:r>
            <a:br>
              <a:rPr lang="en-US" sz="4000">
                <a:solidFill>
                  <a:schemeClr val="bg1"/>
                </a:solidFill>
                <a:effectLst>
                  <a:outerShdw blurRad="38100" dist="38100" dir="2700000" algn="tl">
                    <a:srgbClr val="000000">
                      <a:alpha val="43137"/>
                    </a:srgbClr>
                  </a:outerShdw>
                </a:effectLst>
                <a:latin typeface="+mj-lt"/>
              </a:rPr>
            </a:br>
            <a:endParaRPr lang="en-US" sz="4000">
              <a:solidFill>
                <a:schemeClr val="bg1"/>
              </a:solidFill>
              <a:effectLst>
                <a:outerShdw blurRad="38100" dist="38100" dir="2700000" algn="tl">
                  <a:srgbClr val="000000">
                    <a:alpha val="43137"/>
                  </a:srgbClr>
                </a:outerShdw>
              </a:effectLst>
              <a:latin typeface="+mj-lt"/>
            </a:endParaRPr>
          </a:p>
        </p:txBody>
      </p:sp>
      <p:sp>
        <p:nvSpPr>
          <p:cNvPr id="91139" name="Rectangle 3"/>
          <p:cNvSpPr>
            <a:spLocks noGrp="1" noChangeArrowheads="1"/>
          </p:cNvSpPr>
          <p:nvPr>
            <p:ph type="body" idx="1"/>
          </p:nvPr>
        </p:nvSpPr>
        <p:spPr>
          <a:xfrm>
            <a:off x="0" y="0"/>
            <a:ext cx="9144000" cy="5143500"/>
          </a:xfrm>
        </p:spPr>
        <p:txBody>
          <a:bodyPr/>
          <a:lstStyle/>
          <a:p>
            <a:pPr marL="0" indent="0" algn="just" eaLnBrk="1" hangingPunct="1">
              <a:lnSpc>
                <a:spcPct val="140000"/>
              </a:lnSpc>
              <a:buFontTx/>
              <a:buNone/>
            </a:pPr>
            <a:r>
              <a:rPr lang="en-US" sz="4400" b="1">
                <a:solidFill>
                  <a:schemeClr val="bg1"/>
                </a:solidFill>
                <a:effectLst>
                  <a:outerShdw blurRad="38100" dist="38100" dir="2700000" algn="tl">
                    <a:srgbClr val="000000">
                      <a:alpha val="43137"/>
                    </a:srgbClr>
                  </a:outerShdw>
                </a:effectLst>
                <a:latin typeface="+mj-lt"/>
                <a:cs typeface="Times New Roman" panose="02020603050405020304" pitchFamily="18" charset="0"/>
              </a:rPr>
              <a:t>Chỉ có Chúa là Chúa, chỉ có Chúa là đấng tối cao.</a:t>
            </a:r>
          </a:p>
          <a:p>
            <a:pPr marL="0" indent="0" algn="just" eaLnBrk="1" hangingPunct="1">
              <a:lnSpc>
                <a:spcPct val="140000"/>
              </a:lnSpc>
              <a:buFontTx/>
              <a:buNone/>
            </a:pPr>
            <a:r>
              <a:rPr lang="vi-VN" sz="4400" b="1" u="sng">
                <a:solidFill>
                  <a:srgbClr val="FFFF00"/>
                </a:solidFill>
                <a:effectLst>
                  <a:outerShdw blurRad="38100" dist="38100" dir="2700000" algn="tl">
                    <a:srgbClr val="000000">
                      <a:alpha val="43137"/>
                    </a:srgbClr>
                  </a:outerShdw>
                </a:effectLst>
                <a:latin typeface="+mj-lt"/>
                <a:cs typeface="Times New Roman" panose="02020603050405020304" pitchFamily="18" charset="0"/>
              </a:rPr>
              <a:t>A+</a:t>
            </a:r>
            <a:r>
              <a:rPr lang="en-US" sz="4400" b="1" u="sng">
                <a:solidFill>
                  <a:srgbClr val="FFFF00"/>
                </a:solidFill>
                <a:effectLst>
                  <a:outerShdw blurRad="38100" dist="38100" dir="2700000" algn="tl">
                    <a:srgbClr val="000000">
                      <a:alpha val="43137"/>
                    </a:srgbClr>
                  </a:outerShdw>
                </a:effectLst>
                <a:latin typeface="+mj-lt"/>
                <a:cs typeface="Times New Roman" panose="02020603050405020304" pitchFamily="18" charset="0"/>
              </a:rPr>
              <a:t>B</a:t>
            </a:r>
            <a:r>
              <a:rPr lang="vi-VN" sz="4400" b="1" u="sng">
                <a:solidFill>
                  <a:srgbClr val="FFFF00"/>
                </a:solidFill>
                <a:effectLst>
                  <a:outerShdw blurRad="38100" dist="38100" dir="2700000" algn="tl">
                    <a:srgbClr val="000000">
                      <a:alpha val="43137"/>
                    </a:srgbClr>
                  </a:outerShdw>
                </a:effectLst>
                <a:latin typeface="+mj-lt"/>
                <a:cs typeface="Times New Roman" panose="02020603050405020304" pitchFamily="18" charset="0"/>
              </a:rPr>
              <a:t>:</a:t>
            </a:r>
            <a:r>
              <a:rPr lang="vi-VN" sz="4400" b="1">
                <a:solidFill>
                  <a:schemeClr val="bg1"/>
                </a:solidFill>
                <a:effectLst>
                  <a:outerShdw blurRad="38100" dist="38100" dir="2700000" algn="tl">
                    <a:srgbClr val="000000">
                      <a:alpha val="43137"/>
                    </a:srgbClr>
                  </a:outerShdw>
                </a:effectLst>
                <a:latin typeface="+mj-lt"/>
                <a:cs typeface="Times New Roman" panose="02020603050405020304" pitchFamily="18" charset="0"/>
              </a:rPr>
              <a:t> Cùng Đức Chúa Thánh Thần trong vinh quang Đức Chúa Cha. </a:t>
            </a:r>
          </a:p>
          <a:p>
            <a:pPr marL="0" indent="0" algn="just" eaLnBrk="1" hangingPunct="1">
              <a:lnSpc>
                <a:spcPct val="140000"/>
              </a:lnSpc>
              <a:buFontTx/>
              <a:buNone/>
            </a:pPr>
            <a:r>
              <a:rPr lang="vi-VN" sz="4400" b="1" u="sng">
                <a:solidFill>
                  <a:srgbClr val="FFFF00"/>
                </a:solidFill>
                <a:effectLst>
                  <a:outerShdw blurRad="38100" dist="38100" dir="2700000" algn="tl">
                    <a:srgbClr val="000000">
                      <a:alpha val="43137"/>
                    </a:srgbClr>
                  </a:outerShdw>
                </a:effectLst>
                <a:latin typeface="+mj-lt"/>
                <a:cs typeface="Times New Roman" panose="02020603050405020304" pitchFamily="18" charset="0"/>
              </a:rPr>
              <a:t>Amen.</a:t>
            </a:r>
          </a:p>
        </p:txBody>
      </p:sp>
    </p:spTree>
    <p:extLst>
      <p:ext uri="{BB962C8B-B14F-4D97-AF65-F5344CB8AC3E}">
        <p14:creationId xmlns:p14="http://schemas.microsoft.com/office/powerpoint/2010/main" val="315863142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98"/>
            <a:ext cx="9144000" cy="5135103"/>
          </a:xfrm>
          <a:prstGeom prst="rect">
            <a:avLst/>
          </a:prstGeom>
        </p:spPr>
      </p:pic>
    </p:spTree>
    <p:extLst>
      <p:ext uri="{BB962C8B-B14F-4D97-AF65-F5344CB8AC3E}">
        <p14:creationId xmlns:p14="http://schemas.microsoft.com/office/powerpoint/2010/main" val="355658945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Rectangle 2"/>
          <p:cNvSpPr/>
          <p:nvPr/>
        </p:nvSpPr>
        <p:spPr>
          <a:xfrm>
            <a:off x="76200" y="285750"/>
            <a:ext cx="8991600" cy="2185214"/>
          </a:xfrm>
          <a:prstGeom prst="rect">
            <a:avLst/>
          </a:prstGeom>
        </p:spPr>
        <p:txBody>
          <a:bodyPr wrap="square">
            <a:spAutoFit/>
          </a:bodyPr>
          <a:lstStyle/>
          <a:p>
            <a:r>
              <a:rPr lang="en-US" sz="2800" smtClean="0">
                <a:solidFill>
                  <a:srgbClr val="C00000"/>
                </a:solidFill>
              </a:rPr>
              <a:t>Bài trích sách Khải huyền của thánh Gioa tông đồ.</a:t>
            </a:r>
          </a:p>
          <a:p>
            <a:r>
              <a:rPr lang="en-US" sz="2800" smtClean="0">
                <a:solidFill>
                  <a:srgbClr val="C00000"/>
                </a:solidFill>
              </a:rPr>
              <a:t>Thánh vịnh 144.</a:t>
            </a:r>
          </a:p>
          <a:p>
            <a:r>
              <a:rPr lang="vi-VN" sz="4000">
                <a:solidFill>
                  <a:srgbClr val="C00000"/>
                </a:solidFill>
              </a:rPr>
              <a:t>Lạy Chúa, kẻ hiếu trung với Chúa, được biết triều đại Người rực rỡ vinh quang.</a:t>
            </a:r>
          </a:p>
        </p:txBody>
      </p:sp>
    </p:spTree>
    <p:extLst>
      <p:ext uri="{BB962C8B-B14F-4D97-AF65-F5344CB8AC3E}">
        <p14:creationId xmlns:p14="http://schemas.microsoft.com/office/powerpoint/2010/main" val="372420611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rmAutofit/>
          </a:bodyPr>
          <a:lstStyle/>
          <a:p>
            <a:pPr algn="just"/>
            <a:r>
              <a:rPr lang="en-US" sz="6600" b="0" u="sng" smtClean="0">
                <a:solidFill>
                  <a:srgbClr val="FFFF00"/>
                </a:solidFill>
                <a:effectLst/>
                <a:latin typeface="+mj-lt"/>
              </a:rPr>
              <a:t>Đáp ca:</a:t>
            </a:r>
            <a:r>
              <a:rPr lang="en-US" sz="6600" b="0" smtClean="0">
                <a:solidFill>
                  <a:srgbClr val="FFFF00"/>
                </a:solidFill>
                <a:effectLst/>
                <a:latin typeface="+mj-lt"/>
              </a:rPr>
              <a:t> </a:t>
            </a:r>
            <a:r>
              <a:rPr lang="en-US" sz="6600" b="0" smtClean="0">
                <a:solidFill>
                  <a:schemeClr val="bg1"/>
                </a:solidFill>
                <a:effectLst/>
                <a:latin typeface="+mj-lt"/>
              </a:rPr>
              <a:t>Lạy Chúa, kẻ hiếu trung với Chúa, được biết triều đại Người rực rỡ vinh quang.</a:t>
            </a:r>
            <a:endParaRPr lang="en-US" sz="6600" b="0">
              <a:solidFill>
                <a:schemeClr val="bg1"/>
              </a:solidFill>
              <a:effectLst/>
              <a:latin typeface="+mj-lt"/>
            </a:endParaRPr>
          </a:p>
        </p:txBody>
      </p:sp>
    </p:spTree>
    <p:extLst>
      <p:ext uri="{BB962C8B-B14F-4D97-AF65-F5344CB8AC3E}">
        <p14:creationId xmlns:p14="http://schemas.microsoft.com/office/powerpoint/2010/main" val="398282599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62549"/>
          </a:xfrm>
        </p:spPr>
        <p:txBody>
          <a:bodyPr>
            <a:normAutofit/>
          </a:bodyPr>
          <a:lstStyle/>
          <a:p>
            <a:pPr algn="just"/>
            <a:r>
              <a:rPr lang="en-US" sz="6000" b="0" u="sng" smtClean="0">
                <a:solidFill>
                  <a:srgbClr val="FFFF00"/>
                </a:solidFill>
                <a:effectLst/>
                <a:latin typeface="+mj-lt"/>
              </a:rPr>
              <a:t>Alleluia-alleluia:</a:t>
            </a:r>
            <a:r>
              <a:rPr lang="en-US" sz="6000" b="0" smtClean="0">
                <a:solidFill>
                  <a:srgbClr val="FFFF00"/>
                </a:solidFill>
                <a:effectLst/>
                <a:latin typeface="+mj-lt"/>
              </a:rPr>
              <a:t> </a:t>
            </a:r>
            <a:r>
              <a:rPr lang="en-US" sz="6000" b="0" smtClean="0">
                <a:solidFill>
                  <a:schemeClr val="bg1"/>
                </a:solidFill>
                <a:effectLst/>
                <a:latin typeface="+mj-lt"/>
              </a:rPr>
              <a:t>Thưa Thầy, chính Thầy là Con Thiên Chúa, chính Thầy là Vua Ít-ra-en. </a:t>
            </a:r>
            <a:r>
              <a:rPr lang="en-US" sz="6000" b="0" u="sng" smtClean="0">
                <a:solidFill>
                  <a:srgbClr val="FFFF00"/>
                </a:solidFill>
                <a:effectLst/>
                <a:latin typeface="+mj-lt"/>
              </a:rPr>
              <a:t>Alleluia.</a:t>
            </a:r>
            <a:endParaRPr lang="en-US" sz="6000" b="0" u="sng">
              <a:solidFill>
                <a:srgbClr val="FFFF00"/>
              </a:solidFill>
              <a:effectLst/>
              <a:latin typeface="+mj-lt"/>
            </a:endParaRPr>
          </a:p>
        </p:txBody>
      </p:sp>
    </p:spTree>
    <p:extLst>
      <p:ext uri="{BB962C8B-B14F-4D97-AF65-F5344CB8AC3E}">
        <p14:creationId xmlns:p14="http://schemas.microsoft.com/office/powerpoint/2010/main" val="307728928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2964700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b="0">
                <a:solidFill>
                  <a:schemeClr val="bg1"/>
                </a:solidFill>
                <a:effectLst/>
                <a:latin typeface="+mj-lt"/>
              </a:rPr>
              <a:t>Các giáo phận Việt Nam chúng con, </a:t>
            </a:r>
            <a:br>
              <a:rPr lang="vi-VN" b="0">
                <a:solidFill>
                  <a:schemeClr val="bg1"/>
                </a:solidFill>
                <a:effectLst/>
                <a:latin typeface="+mj-lt"/>
              </a:rPr>
            </a:br>
            <a:r>
              <a:rPr lang="vi-VN" b="0">
                <a:solidFill>
                  <a:schemeClr val="bg1"/>
                </a:solidFill>
                <a:effectLst/>
                <a:latin typeface="+mj-lt"/>
              </a:rPr>
              <a:t>luôn muốn cùng chung nhịp bước với Hội Thánh hoàn vũ, xin cho chúng con biết đồng cảm với nỗi thao thức của các Mục tử trên toàn thế giới, ngày càng ý thức hơn về tình hiệp thông,</a:t>
            </a:r>
            <a:endParaRPr lang="en-US" b="0">
              <a:solidFill>
                <a:schemeClr val="bg1"/>
              </a:solidFill>
              <a:effectLst/>
              <a:latin typeface="+mj-lt"/>
            </a:endParaRPr>
          </a:p>
        </p:txBody>
      </p:sp>
    </p:spTree>
    <p:extLst>
      <p:ext uri="{BB962C8B-B14F-4D97-AF65-F5344CB8AC3E}">
        <p14:creationId xmlns:p14="http://schemas.microsoft.com/office/powerpoint/2010/main" val="3333967451"/>
      </p:ext>
    </p:extLst>
  </p:cSld>
  <p:clrMapOvr>
    <a:masterClrMapping/>
  </p:clrMapOvr>
  <p:transition spd="slow" advClick="0"/>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29647008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98"/>
            <a:ext cx="9144000" cy="5135103"/>
          </a:xfrm>
          <a:prstGeom prst="rect">
            <a:avLst/>
          </a:prstGeom>
        </p:spPr>
      </p:pic>
    </p:spTree>
    <p:extLst>
      <p:ext uri="{BB962C8B-B14F-4D97-AF65-F5344CB8AC3E}">
        <p14:creationId xmlns:p14="http://schemas.microsoft.com/office/powerpoint/2010/main" val="124251239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640340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ormAutofit/>
          </a:bodyPr>
          <a:lstStyle/>
          <a:p>
            <a:endParaRPr lang="en-US" sz="4400" b="0" smtClean="0">
              <a:solidFill>
                <a:srgbClr val="FFFF00"/>
              </a:solidFill>
              <a:effectLst/>
              <a:latin typeface="+mj-lt"/>
              <a:cs typeface="Times New Roman" pitchFamily="18" charset="0"/>
            </a:endParaRPr>
          </a:p>
          <a:p>
            <a:endParaRPr lang="en-US" sz="4400" b="0">
              <a:solidFill>
                <a:srgbClr val="FFFF00"/>
              </a:solidFill>
              <a:effectLst/>
              <a:latin typeface="+mj-lt"/>
              <a:cs typeface="Times New Roman" pitchFamily="18" charset="0"/>
            </a:endParaRPr>
          </a:p>
          <a:p>
            <a:r>
              <a:rPr lang="en-US" sz="4400" b="0" smtClean="0">
                <a:solidFill>
                  <a:srgbClr val="FFFF00"/>
                </a:solidFill>
                <a:effectLst/>
                <a:latin typeface="+mj-lt"/>
                <a:cs typeface="Times New Roman" pitchFamily="18" charset="0"/>
              </a:rPr>
              <a:t>THỨ NĂM</a:t>
            </a:r>
          </a:p>
          <a:p>
            <a:r>
              <a:rPr lang="vi-VN" sz="4400" b="0">
                <a:solidFill>
                  <a:srgbClr val="FFFF00"/>
                </a:solidFill>
                <a:effectLst/>
                <a:latin typeface="+mj-lt"/>
                <a:cs typeface="Times New Roman" pitchFamily="18" charset="0"/>
              </a:rPr>
              <a:t>SAU CHÚA NHẬT </a:t>
            </a:r>
            <a:r>
              <a:rPr lang="vi-VN" sz="4400" b="0" smtClean="0">
                <a:solidFill>
                  <a:srgbClr val="FFFF00"/>
                </a:solidFill>
                <a:effectLst/>
                <a:latin typeface="+mj-lt"/>
                <a:cs typeface="Times New Roman" pitchFamily="18" charset="0"/>
              </a:rPr>
              <a:t>X</a:t>
            </a:r>
            <a:r>
              <a:rPr lang="en-US" sz="4400" b="0" smtClean="0">
                <a:solidFill>
                  <a:srgbClr val="FFFF00"/>
                </a:solidFill>
                <a:effectLst/>
                <a:latin typeface="+mj-lt"/>
                <a:cs typeface="Times New Roman" pitchFamily="18" charset="0"/>
              </a:rPr>
              <a:t>X</a:t>
            </a:r>
            <a:endParaRPr lang="vi-VN" sz="4400" b="0">
              <a:solidFill>
                <a:srgbClr val="FFFF00"/>
              </a:solidFill>
              <a:effectLst/>
              <a:latin typeface="+mj-lt"/>
              <a:cs typeface="Times New Roman" pitchFamily="18" charset="0"/>
            </a:endParaRPr>
          </a:p>
          <a:p>
            <a:r>
              <a:rPr lang="vi-VN" sz="4400" b="0">
                <a:solidFill>
                  <a:srgbClr val="FFFF00"/>
                </a:solidFill>
                <a:effectLst/>
                <a:latin typeface="+mj-lt"/>
                <a:cs typeface="Times New Roman" pitchFamily="18" charset="0"/>
              </a:rPr>
              <a:t>THƯỜNG NIÊN</a:t>
            </a:r>
          </a:p>
        </p:txBody>
      </p:sp>
    </p:spTree>
    <p:extLst>
      <p:ext uri="{BB962C8B-B14F-4D97-AF65-F5344CB8AC3E}">
        <p14:creationId xmlns:p14="http://schemas.microsoft.com/office/powerpoint/2010/main" val="26380656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98"/>
            <a:ext cx="9144000" cy="5135103"/>
          </a:xfrm>
          <a:prstGeom prst="rect">
            <a:avLst/>
          </a:prstGeom>
        </p:spPr>
      </p:pic>
    </p:spTree>
    <p:extLst>
      <p:ext uri="{BB962C8B-B14F-4D97-AF65-F5344CB8AC3E}">
        <p14:creationId xmlns:p14="http://schemas.microsoft.com/office/powerpoint/2010/main" val="219022954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Rectangle 2"/>
          <p:cNvSpPr/>
          <p:nvPr/>
        </p:nvSpPr>
        <p:spPr>
          <a:xfrm>
            <a:off x="76200" y="285750"/>
            <a:ext cx="8991600" cy="2185214"/>
          </a:xfrm>
          <a:prstGeom prst="rect">
            <a:avLst/>
          </a:prstGeom>
        </p:spPr>
        <p:txBody>
          <a:bodyPr wrap="square">
            <a:spAutoFit/>
          </a:bodyPr>
          <a:lstStyle/>
          <a:p>
            <a:r>
              <a:rPr lang="en-US" sz="2800" smtClean="0">
                <a:solidFill>
                  <a:srgbClr val="003300"/>
                </a:solidFill>
              </a:rPr>
              <a:t>Bài trích sách Thủ lãnh.</a:t>
            </a:r>
          </a:p>
          <a:p>
            <a:r>
              <a:rPr lang="en-US" sz="2800" smtClean="0">
                <a:solidFill>
                  <a:srgbClr val="003300"/>
                </a:solidFill>
              </a:rPr>
              <a:t>Thánh </a:t>
            </a:r>
            <a:r>
              <a:rPr lang="en-US" sz="2800" smtClean="0">
                <a:solidFill>
                  <a:srgbClr val="003300"/>
                </a:solidFill>
              </a:rPr>
              <a:t>vịnh </a:t>
            </a:r>
            <a:r>
              <a:rPr lang="en-US" sz="2800" smtClean="0">
                <a:solidFill>
                  <a:srgbClr val="003300"/>
                </a:solidFill>
              </a:rPr>
              <a:t>39.</a:t>
            </a:r>
            <a:endParaRPr lang="en-US" sz="2800" smtClean="0">
              <a:solidFill>
                <a:srgbClr val="003300"/>
              </a:solidFill>
            </a:endParaRPr>
          </a:p>
          <a:p>
            <a:r>
              <a:rPr lang="vi-VN" sz="4000">
                <a:solidFill>
                  <a:srgbClr val="003300"/>
                </a:solidFill>
              </a:rPr>
              <a:t>Lạy Chúa</a:t>
            </a:r>
            <a:r>
              <a:rPr lang="vi-VN" sz="4000">
                <a:solidFill>
                  <a:srgbClr val="003300"/>
                </a:solidFill>
              </a:rPr>
              <a:t>, </a:t>
            </a:r>
            <a:r>
              <a:rPr lang="en-US" sz="4000" smtClean="0">
                <a:solidFill>
                  <a:srgbClr val="003300"/>
                </a:solidFill>
              </a:rPr>
              <a:t>này con xin đến để thực thi ý Ngài</a:t>
            </a:r>
            <a:r>
              <a:rPr lang="vi-VN" sz="4000" smtClean="0">
                <a:solidFill>
                  <a:srgbClr val="003300"/>
                </a:solidFill>
              </a:rPr>
              <a:t>.</a:t>
            </a:r>
            <a:endParaRPr lang="vi-VN" sz="4000">
              <a:solidFill>
                <a:srgbClr val="003300"/>
              </a:solidFill>
            </a:endParaRPr>
          </a:p>
        </p:txBody>
      </p:sp>
    </p:spTree>
    <p:extLst>
      <p:ext uri="{BB962C8B-B14F-4D97-AF65-F5344CB8AC3E}">
        <p14:creationId xmlns:p14="http://schemas.microsoft.com/office/powerpoint/2010/main" val="145191925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819150"/>
            <a:ext cx="9144000" cy="4324350"/>
          </a:xfrm>
        </p:spPr>
        <p:txBody>
          <a:bodyPr>
            <a:normAutofit/>
          </a:bodyPr>
          <a:lstStyle/>
          <a:p>
            <a:pPr algn="just"/>
            <a:r>
              <a:rPr lang="vi-VN" sz="8000">
                <a:solidFill>
                  <a:schemeClr val="bg1"/>
                </a:solidFill>
                <a:latin typeface="+mj-lt"/>
                <a:cs typeface="Times New Roman" pitchFamily="18" charset="0"/>
              </a:rPr>
              <a:t>Lạy Chúa, này con xin đến để thực thi ý Ngài.</a:t>
            </a:r>
          </a:p>
        </p:txBody>
      </p:sp>
      <p:sp>
        <p:nvSpPr>
          <p:cNvPr id="2" name="TextBox 1"/>
          <p:cNvSpPr txBox="1"/>
          <p:nvPr/>
        </p:nvSpPr>
        <p:spPr>
          <a:xfrm>
            <a:off x="0" y="26670"/>
            <a:ext cx="1959191" cy="769441"/>
          </a:xfrm>
          <a:prstGeom prst="rect">
            <a:avLst/>
          </a:prstGeom>
          <a:noFill/>
        </p:spPr>
        <p:txBody>
          <a:bodyPr wrap="none" rtlCol="0">
            <a:spAutoFit/>
          </a:bodyPr>
          <a:lstStyle/>
          <a:p>
            <a:r>
              <a:rPr lang="en-US" sz="4400" b="1" u="sng">
                <a:solidFill>
                  <a:srgbClr val="FFFF00"/>
                </a:solidFill>
                <a:effectLst>
                  <a:outerShdw blurRad="38100" dist="38100" dir="2700000" algn="tl">
                    <a:srgbClr val="000000">
                      <a:alpha val="43137"/>
                    </a:srgbClr>
                  </a:outerShdw>
                </a:effectLst>
                <a:latin typeface="+mj-lt"/>
                <a:cs typeface="Times New Roman" pitchFamily="18" charset="0"/>
              </a:rPr>
              <a:t>Đáp ca:</a:t>
            </a:r>
          </a:p>
        </p:txBody>
      </p:sp>
    </p:spTree>
    <p:extLst>
      <p:ext uri="{BB962C8B-B14F-4D97-AF65-F5344CB8AC3E}">
        <p14:creationId xmlns:p14="http://schemas.microsoft.com/office/powerpoint/2010/main" val="80595917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14351"/>
            <a:ext cx="9144000" cy="4629149"/>
          </a:xfrm>
        </p:spPr>
        <p:txBody>
          <a:bodyPr>
            <a:noAutofit/>
          </a:bodyPr>
          <a:lstStyle/>
          <a:p>
            <a:pPr algn="just"/>
            <a:r>
              <a:rPr lang="vi-VN" sz="7200" b="0">
                <a:solidFill>
                  <a:schemeClr val="bg1"/>
                </a:solidFill>
                <a:effectLst/>
                <a:latin typeface="+mj-lt"/>
                <a:cs typeface="Times New Roman" pitchFamily="18" charset="0"/>
              </a:rPr>
              <a:t>Ngày hôm nay, anh em chớ cứng </a:t>
            </a:r>
            <a:r>
              <a:rPr lang="vi-VN" sz="7200" b="0" smtClean="0">
                <a:solidFill>
                  <a:schemeClr val="bg1"/>
                </a:solidFill>
                <a:effectLst/>
                <a:latin typeface="+mj-lt"/>
                <a:cs typeface="Times New Roman" pitchFamily="18" charset="0"/>
              </a:rPr>
              <a:t>lòng,</a:t>
            </a:r>
            <a:r>
              <a:rPr lang="en-US" sz="7200" b="0" smtClean="0">
                <a:solidFill>
                  <a:schemeClr val="bg1"/>
                </a:solidFill>
                <a:effectLst/>
                <a:latin typeface="+mj-lt"/>
                <a:cs typeface="Times New Roman" pitchFamily="18" charset="0"/>
              </a:rPr>
              <a:t> </a:t>
            </a:r>
            <a:r>
              <a:rPr lang="vi-VN" sz="7200" b="0" smtClean="0">
                <a:solidFill>
                  <a:schemeClr val="bg1"/>
                </a:solidFill>
                <a:effectLst/>
                <a:latin typeface="+mj-lt"/>
                <a:cs typeface="Times New Roman" pitchFamily="18" charset="0"/>
              </a:rPr>
              <a:t>nhưng </a:t>
            </a:r>
            <a:r>
              <a:rPr lang="vi-VN" sz="7200" b="0">
                <a:solidFill>
                  <a:schemeClr val="bg1"/>
                </a:solidFill>
                <a:effectLst/>
                <a:latin typeface="+mj-lt"/>
                <a:cs typeface="Times New Roman" pitchFamily="18" charset="0"/>
              </a:rPr>
              <a:t>hãy nghe tiếng Chúa.</a:t>
            </a:r>
            <a:endParaRPr lang="en-US" sz="7200" b="0">
              <a:solidFill>
                <a:schemeClr val="bg1"/>
              </a:solidFill>
              <a:effectLst/>
              <a:latin typeface="+mj-lt"/>
              <a:cs typeface="Times New Roman" pitchFamily="18" charset="0"/>
            </a:endParaRPr>
          </a:p>
        </p:txBody>
      </p:sp>
      <p:sp>
        <p:nvSpPr>
          <p:cNvPr id="2" name="TextBox 1"/>
          <p:cNvSpPr txBox="1"/>
          <p:nvPr/>
        </p:nvSpPr>
        <p:spPr>
          <a:xfrm>
            <a:off x="0" y="0"/>
            <a:ext cx="2888932" cy="584775"/>
          </a:xfrm>
          <a:prstGeom prst="rect">
            <a:avLst/>
          </a:prstGeom>
          <a:noFill/>
        </p:spPr>
        <p:txBody>
          <a:bodyPr wrap="none" rtlCol="0">
            <a:spAutoFit/>
          </a:bodyPr>
          <a:lstStyle/>
          <a:p>
            <a:r>
              <a:rPr lang="en-US" sz="3200" b="1" u="sng">
                <a:solidFill>
                  <a:srgbClr val="FFFF00"/>
                </a:solidFill>
                <a:effectLst>
                  <a:outerShdw blurRad="38100" dist="38100" dir="2700000" algn="tl">
                    <a:srgbClr val="000000">
                      <a:alpha val="43137"/>
                    </a:srgbClr>
                  </a:outerShdw>
                </a:effectLst>
                <a:latin typeface="+mj-lt"/>
                <a:cs typeface="Times New Roman" pitchFamily="18" charset="0"/>
              </a:rPr>
              <a:t>Alleluia-Alleluia:</a:t>
            </a:r>
          </a:p>
        </p:txBody>
      </p:sp>
      <p:sp>
        <p:nvSpPr>
          <p:cNvPr id="4" name="Rectangle 3"/>
          <p:cNvSpPr/>
          <p:nvPr/>
        </p:nvSpPr>
        <p:spPr>
          <a:xfrm>
            <a:off x="6690200" y="4501733"/>
            <a:ext cx="1664237" cy="646331"/>
          </a:xfrm>
          <a:prstGeom prst="rect">
            <a:avLst/>
          </a:prstGeom>
        </p:spPr>
        <p:txBody>
          <a:bodyPr wrap="none">
            <a:spAutoFit/>
          </a:bodyPr>
          <a:lstStyle/>
          <a:p>
            <a:pPr algn="r"/>
            <a:r>
              <a:rPr lang="en-US" sz="3600" b="1" u="sng">
                <a:solidFill>
                  <a:srgbClr val="FFFF00"/>
                </a:solidFill>
                <a:effectLst>
                  <a:outerShdw blurRad="38100" dist="38100" dir="2700000" algn="tl">
                    <a:srgbClr val="000000">
                      <a:alpha val="43137"/>
                    </a:srgbClr>
                  </a:outerShdw>
                </a:effectLst>
                <a:latin typeface="+mj-lt"/>
                <a:cs typeface="Times New Roman" pitchFamily="18" charset="0"/>
              </a:rPr>
              <a:t>Alleluia:</a:t>
            </a:r>
          </a:p>
        </p:txBody>
      </p:sp>
    </p:spTree>
    <p:extLst>
      <p:ext uri="{BB962C8B-B14F-4D97-AF65-F5344CB8AC3E}">
        <p14:creationId xmlns:p14="http://schemas.microsoft.com/office/powerpoint/2010/main" val="389566853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40511854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0038646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sz="4900" b="0">
                <a:solidFill>
                  <a:schemeClr val="bg1"/>
                </a:solidFill>
                <a:effectLst/>
                <a:latin typeface="+mj-lt"/>
              </a:rPr>
              <a:t>thái độ tham gia và lòng nhiệt thành trong sứ vụ của Hội</a:t>
            </a:r>
            <a:br>
              <a:rPr lang="vi-VN" sz="4900" b="0">
                <a:solidFill>
                  <a:schemeClr val="bg1"/>
                </a:solidFill>
                <a:effectLst/>
                <a:latin typeface="+mj-lt"/>
              </a:rPr>
            </a:br>
            <a:r>
              <a:rPr lang="vi-VN" sz="4900" b="0">
                <a:solidFill>
                  <a:schemeClr val="bg1"/>
                </a:solidFill>
                <a:effectLst/>
                <a:latin typeface="+mj-lt"/>
              </a:rPr>
              <a:t>Thánh, Nhờ lời chuyển cầu của Đức Trinh Nữ Maria, Nữ Vương các Tông đồ và là Mẹ của Hội Thánh,</a:t>
            </a:r>
            <a:endParaRPr lang="en-US" sz="4900" b="0">
              <a:solidFill>
                <a:schemeClr val="bg1"/>
              </a:solidFill>
              <a:effectLst/>
              <a:latin typeface="+mj-lt"/>
            </a:endParaRPr>
          </a:p>
        </p:txBody>
      </p:sp>
    </p:spTree>
    <p:extLst>
      <p:ext uri="{BB962C8B-B14F-4D97-AF65-F5344CB8AC3E}">
        <p14:creationId xmlns:p14="http://schemas.microsoft.com/office/powerpoint/2010/main" val="3936606357"/>
      </p:ext>
    </p:extLst>
  </p:cSld>
  <p:clrMapOvr>
    <a:masterClrMapping/>
  </p:clrMapOvr>
  <p:transition spd="slow" advClick="0"/>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175632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98"/>
            <a:ext cx="9144000" cy="5135103"/>
          </a:xfrm>
          <a:prstGeom prst="rect">
            <a:avLst/>
          </a:prstGeom>
        </p:spPr>
      </p:pic>
    </p:spTree>
    <p:extLst>
      <p:ext uri="{BB962C8B-B14F-4D97-AF65-F5344CB8AC3E}">
        <p14:creationId xmlns:p14="http://schemas.microsoft.com/office/powerpoint/2010/main" val="219135193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708468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ormAutofit/>
          </a:bodyPr>
          <a:lstStyle/>
          <a:p>
            <a:endParaRPr lang="en-US" sz="4400" b="0" smtClean="0">
              <a:solidFill>
                <a:srgbClr val="FFFF00"/>
              </a:solidFill>
              <a:effectLst/>
              <a:latin typeface="+mj-lt"/>
              <a:cs typeface="Times New Roman" pitchFamily="18" charset="0"/>
            </a:endParaRPr>
          </a:p>
          <a:p>
            <a:endParaRPr lang="en-US" sz="4400" b="0">
              <a:solidFill>
                <a:srgbClr val="FFFF00"/>
              </a:solidFill>
              <a:effectLst/>
              <a:latin typeface="+mj-lt"/>
              <a:cs typeface="Times New Roman" pitchFamily="18" charset="0"/>
            </a:endParaRPr>
          </a:p>
          <a:p>
            <a:r>
              <a:rPr lang="en-US" sz="4400" b="0" smtClean="0">
                <a:solidFill>
                  <a:srgbClr val="FFFF00"/>
                </a:solidFill>
                <a:effectLst/>
                <a:latin typeface="+mj-lt"/>
                <a:cs typeface="Times New Roman" pitchFamily="18" charset="0"/>
              </a:rPr>
              <a:t>THỨ SÁU</a:t>
            </a:r>
          </a:p>
          <a:p>
            <a:r>
              <a:rPr lang="vi-VN" sz="4400" b="0">
                <a:solidFill>
                  <a:srgbClr val="FFFF00"/>
                </a:solidFill>
                <a:effectLst/>
                <a:latin typeface="+mj-lt"/>
                <a:cs typeface="Times New Roman" pitchFamily="18" charset="0"/>
              </a:rPr>
              <a:t>SAU CHÚA NHẬT </a:t>
            </a:r>
            <a:r>
              <a:rPr lang="vi-VN" sz="4400" b="0" smtClean="0">
                <a:solidFill>
                  <a:srgbClr val="FFFF00"/>
                </a:solidFill>
                <a:effectLst/>
                <a:latin typeface="+mj-lt"/>
                <a:cs typeface="Times New Roman" pitchFamily="18" charset="0"/>
              </a:rPr>
              <a:t>X</a:t>
            </a:r>
            <a:r>
              <a:rPr lang="en-US" sz="4400" b="0" smtClean="0">
                <a:solidFill>
                  <a:srgbClr val="FFFF00"/>
                </a:solidFill>
                <a:effectLst/>
                <a:latin typeface="+mj-lt"/>
                <a:cs typeface="Times New Roman" pitchFamily="18" charset="0"/>
              </a:rPr>
              <a:t>X</a:t>
            </a:r>
            <a:r>
              <a:rPr lang="vi-VN" sz="4400" b="0" smtClean="0">
                <a:solidFill>
                  <a:srgbClr val="FFFF00"/>
                </a:solidFill>
                <a:effectLst/>
                <a:latin typeface="+mj-lt"/>
                <a:cs typeface="Times New Roman" pitchFamily="18" charset="0"/>
              </a:rPr>
              <a:t> </a:t>
            </a:r>
            <a:endParaRPr lang="vi-VN" sz="4400" b="0">
              <a:solidFill>
                <a:srgbClr val="FFFF00"/>
              </a:solidFill>
              <a:effectLst/>
              <a:latin typeface="+mj-lt"/>
              <a:cs typeface="Times New Roman" pitchFamily="18" charset="0"/>
            </a:endParaRPr>
          </a:p>
          <a:p>
            <a:r>
              <a:rPr lang="vi-VN" sz="4400" b="0">
                <a:solidFill>
                  <a:srgbClr val="FFFF00"/>
                </a:solidFill>
                <a:effectLst/>
                <a:latin typeface="+mj-lt"/>
                <a:cs typeface="Times New Roman" pitchFamily="18" charset="0"/>
              </a:rPr>
              <a:t>THƯỜNG NIÊN</a:t>
            </a:r>
          </a:p>
        </p:txBody>
      </p:sp>
    </p:spTree>
    <p:extLst>
      <p:ext uri="{BB962C8B-B14F-4D97-AF65-F5344CB8AC3E}">
        <p14:creationId xmlns:p14="http://schemas.microsoft.com/office/powerpoint/2010/main" val="88014734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134"/>
            <a:ext cx="9144000" cy="5133231"/>
          </a:xfrm>
          <a:prstGeom prst="rect">
            <a:avLst/>
          </a:prstGeom>
        </p:spPr>
      </p:pic>
    </p:spTree>
    <p:extLst>
      <p:ext uri="{BB962C8B-B14F-4D97-AF65-F5344CB8AC3E}">
        <p14:creationId xmlns:p14="http://schemas.microsoft.com/office/powerpoint/2010/main" val="148643491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Rectangle 2"/>
          <p:cNvSpPr/>
          <p:nvPr/>
        </p:nvSpPr>
        <p:spPr>
          <a:xfrm>
            <a:off x="76200" y="285750"/>
            <a:ext cx="8991600" cy="1569660"/>
          </a:xfrm>
          <a:prstGeom prst="rect">
            <a:avLst/>
          </a:prstGeom>
        </p:spPr>
        <p:txBody>
          <a:bodyPr wrap="square">
            <a:spAutoFit/>
          </a:bodyPr>
          <a:lstStyle/>
          <a:p>
            <a:r>
              <a:rPr lang="en-US" sz="2800" smtClean="0">
                <a:solidFill>
                  <a:srgbClr val="003300"/>
                </a:solidFill>
              </a:rPr>
              <a:t>Khời đầu sách Rút.</a:t>
            </a:r>
            <a:endParaRPr lang="en-US" sz="2800" smtClean="0">
              <a:solidFill>
                <a:srgbClr val="003300"/>
              </a:solidFill>
            </a:endParaRPr>
          </a:p>
          <a:p>
            <a:r>
              <a:rPr lang="en-US" sz="2800" smtClean="0">
                <a:solidFill>
                  <a:srgbClr val="003300"/>
                </a:solidFill>
              </a:rPr>
              <a:t>Thánh vịnh 39.</a:t>
            </a:r>
          </a:p>
          <a:p>
            <a:r>
              <a:rPr lang="vi-VN" sz="4000">
                <a:solidFill>
                  <a:srgbClr val="003300"/>
                </a:solidFill>
              </a:rPr>
              <a:t>Ca tụng Chúa đi, hồn tôi hỡi.</a:t>
            </a:r>
          </a:p>
        </p:txBody>
      </p:sp>
    </p:spTree>
    <p:extLst>
      <p:ext uri="{BB962C8B-B14F-4D97-AF65-F5344CB8AC3E}">
        <p14:creationId xmlns:p14="http://schemas.microsoft.com/office/powerpoint/2010/main" val="215036375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819150"/>
            <a:ext cx="9144000" cy="4324350"/>
          </a:xfrm>
        </p:spPr>
        <p:txBody>
          <a:bodyPr>
            <a:normAutofit/>
          </a:bodyPr>
          <a:lstStyle/>
          <a:p>
            <a:pPr algn="just"/>
            <a:r>
              <a:rPr lang="en-US" sz="8000" b="0" smtClean="0">
                <a:solidFill>
                  <a:schemeClr val="bg1"/>
                </a:solidFill>
                <a:effectLst/>
                <a:latin typeface="+mj-lt"/>
                <a:cs typeface="Times New Roman" pitchFamily="18" charset="0"/>
              </a:rPr>
              <a:t>Ca tụng Chúa đi, hồn tôi hỡi.</a:t>
            </a:r>
            <a:endParaRPr lang="en-US" sz="8000" b="0">
              <a:solidFill>
                <a:schemeClr val="bg1"/>
              </a:solidFill>
              <a:effectLst/>
              <a:latin typeface="+mj-lt"/>
              <a:cs typeface="Times New Roman" pitchFamily="18" charset="0"/>
            </a:endParaRPr>
          </a:p>
        </p:txBody>
      </p:sp>
      <p:sp>
        <p:nvSpPr>
          <p:cNvPr id="2" name="TextBox 1"/>
          <p:cNvSpPr txBox="1"/>
          <p:nvPr/>
        </p:nvSpPr>
        <p:spPr>
          <a:xfrm>
            <a:off x="0" y="26670"/>
            <a:ext cx="1959191" cy="769441"/>
          </a:xfrm>
          <a:prstGeom prst="rect">
            <a:avLst/>
          </a:prstGeom>
          <a:noFill/>
        </p:spPr>
        <p:txBody>
          <a:bodyPr wrap="none" rtlCol="0">
            <a:spAutoFit/>
          </a:bodyPr>
          <a:lstStyle/>
          <a:p>
            <a:r>
              <a:rPr lang="en-US" sz="4400" b="1" u="sng">
                <a:solidFill>
                  <a:srgbClr val="FFFF00"/>
                </a:solidFill>
                <a:effectLst>
                  <a:outerShdw blurRad="38100" dist="38100" dir="2700000" algn="tl">
                    <a:srgbClr val="000000">
                      <a:alpha val="43137"/>
                    </a:srgbClr>
                  </a:outerShdw>
                </a:effectLst>
                <a:latin typeface="+mj-lt"/>
                <a:cs typeface="Times New Roman" pitchFamily="18" charset="0"/>
              </a:rPr>
              <a:t>Đáp ca:</a:t>
            </a:r>
          </a:p>
        </p:txBody>
      </p:sp>
    </p:spTree>
    <p:extLst>
      <p:ext uri="{BB962C8B-B14F-4D97-AF65-F5344CB8AC3E}">
        <p14:creationId xmlns:p14="http://schemas.microsoft.com/office/powerpoint/2010/main" val="413679889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14351"/>
            <a:ext cx="9144000" cy="4629149"/>
          </a:xfrm>
        </p:spPr>
        <p:txBody>
          <a:bodyPr>
            <a:noAutofit/>
          </a:bodyPr>
          <a:lstStyle/>
          <a:p>
            <a:pPr algn="just"/>
            <a:r>
              <a:rPr lang="vi-VN" sz="6000" b="0">
                <a:solidFill>
                  <a:schemeClr val="bg1"/>
                </a:solidFill>
                <a:effectLst/>
                <a:latin typeface="+mj-lt"/>
                <a:cs typeface="Times New Roman" pitchFamily="18" charset="0"/>
              </a:rPr>
              <a:t>Lạy Thiên Chúa con thờ, lối đi của Ngài, xin chỉ bảo con. Xin dẫn con đi theo đường chân lý của Ngài.</a:t>
            </a:r>
            <a:endParaRPr lang="en-US" sz="6000" b="0">
              <a:solidFill>
                <a:schemeClr val="bg1"/>
              </a:solidFill>
              <a:effectLst/>
              <a:latin typeface="+mj-lt"/>
              <a:cs typeface="Times New Roman" pitchFamily="18" charset="0"/>
            </a:endParaRPr>
          </a:p>
        </p:txBody>
      </p:sp>
      <p:sp>
        <p:nvSpPr>
          <p:cNvPr id="2" name="TextBox 1"/>
          <p:cNvSpPr txBox="1"/>
          <p:nvPr/>
        </p:nvSpPr>
        <p:spPr>
          <a:xfrm>
            <a:off x="0" y="0"/>
            <a:ext cx="2888932" cy="584775"/>
          </a:xfrm>
          <a:prstGeom prst="rect">
            <a:avLst/>
          </a:prstGeom>
          <a:noFill/>
        </p:spPr>
        <p:txBody>
          <a:bodyPr wrap="none" rtlCol="0">
            <a:spAutoFit/>
          </a:bodyPr>
          <a:lstStyle/>
          <a:p>
            <a:r>
              <a:rPr lang="en-US" sz="3200" b="1" u="sng">
                <a:solidFill>
                  <a:srgbClr val="FFFF00"/>
                </a:solidFill>
                <a:effectLst>
                  <a:outerShdw blurRad="38100" dist="38100" dir="2700000" algn="tl">
                    <a:srgbClr val="000000">
                      <a:alpha val="43137"/>
                    </a:srgbClr>
                  </a:outerShdw>
                </a:effectLst>
                <a:latin typeface="+mj-lt"/>
                <a:cs typeface="Times New Roman" pitchFamily="18" charset="0"/>
              </a:rPr>
              <a:t>Alleluia-Alleluia:</a:t>
            </a:r>
          </a:p>
        </p:txBody>
      </p:sp>
      <p:sp>
        <p:nvSpPr>
          <p:cNvPr id="4" name="Rectangle 3"/>
          <p:cNvSpPr/>
          <p:nvPr/>
        </p:nvSpPr>
        <p:spPr>
          <a:xfrm>
            <a:off x="6690200" y="4501733"/>
            <a:ext cx="1664237" cy="646331"/>
          </a:xfrm>
          <a:prstGeom prst="rect">
            <a:avLst/>
          </a:prstGeom>
        </p:spPr>
        <p:txBody>
          <a:bodyPr wrap="none">
            <a:spAutoFit/>
          </a:bodyPr>
          <a:lstStyle/>
          <a:p>
            <a:pPr algn="r"/>
            <a:r>
              <a:rPr lang="en-US" sz="3600" b="1" u="sng">
                <a:solidFill>
                  <a:srgbClr val="FFFF00"/>
                </a:solidFill>
                <a:effectLst>
                  <a:outerShdw blurRad="38100" dist="38100" dir="2700000" algn="tl">
                    <a:srgbClr val="000000">
                      <a:alpha val="43137"/>
                    </a:srgbClr>
                  </a:outerShdw>
                </a:effectLst>
                <a:latin typeface="+mj-lt"/>
                <a:cs typeface="Times New Roman" pitchFamily="18" charset="0"/>
              </a:rPr>
              <a:t>Alleluia:</a:t>
            </a:r>
          </a:p>
        </p:txBody>
      </p:sp>
    </p:spTree>
    <p:extLst>
      <p:ext uri="{BB962C8B-B14F-4D97-AF65-F5344CB8AC3E}">
        <p14:creationId xmlns:p14="http://schemas.microsoft.com/office/powerpoint/2010/main" val="219405058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134"/>
            <a:ext cx="9144000" cy="5133231"/>
          </a:xfrm>
          <a:prstGeom prst="rect">
            <a:avLst/>
          </a:prstGeom>
        </p:spPr>
      </p:pic>
    </p:spTree>
    <p:extLst>
      <p:ext uri="{BB962C8B-B14F-4D97-AF65-F5344CB8AC3E}">
        <p14:creationId xmlns:p14="http://schemas.microsoft.com/office/powerpoint/2010/main" val="297706842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4051185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rmAutofit/>
          </a:bodyPr>
          <a:lstStyle/>
          <a:p>
            <a:pPr algn="just"/>
            <a:r>
              <a:rPr lang="vi-VN" sz="5400" b="0">
                <a:solidFill>
                  <a:schemeClr val="bg1"/>
                </a:solidFill>
                <a:effectLst/>
                <a:latin typeface="+mj-lt"/>
                <a:cs typeface="Times New Roman" pitchFamily="18" charset="0"/>
              </a:rPr>
              <a:t>Chúng con dâng lời khẩn cầu lên Chúa, là đấng hoạt động mọi nơi mọi thời, trong sự hiệp thông với Chúa Cha và Chúa Con, luôn mãi mãi đến muôn đời. </a:t>
            </a:r>
            <a:r>
              <a:rPr lang="vi-VN" sz="5400" b="0">
                <a:solidFill>
                  <a:srgbClr val="FFFF00"/>
                </a:solidFill>
                <a:effectLst/>
                <a:latin typeface="+mj-lt"/>
                <a:cs typeface="Times New Roman" pitchFamily="18" charset="0"/>
              </a:rPr>
              <a:t>Amen.</a:t>
            </a:r>
            <a:endParaRPr lang="en-US" sz="5400" b="0">
              <a:solidFill>
                <a:srgbClr val="FFFF00"/>
              </a:solidFill>
              <a:effectLst/>
              <a:latin typeface="+mj-lt"/>
              <a:cs typeface="Times New Roman" pitchFamily="18" charset="0"/>
            </a:endParaRPr>
          </a:p>
        </p:txBody>
      </p:sp>
    </p:spTree>
    <p:extLst>
      <p:ext uri="{BB962C8B-B14F-4D97-AF65-F5344CB8AC3E}">
        <p14:creationId xmlns:p14="http://schemas.microsoft.com/office/powerpoint/2010/main" val="2250150226"/>
      </p:ext>
    </p:extLst>
  </p:cSld>
  <p:clrMapOvr>
    <a:masterClrMapping/>
  </p:clrMapOvr>
  <p:transition spd="slow" advClick="0"/>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00386466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175632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134"/>
            <a:ext cx="9144000" cy="5133231"/>
          </a:xfrm>
          <a:prstGeom prst="rect">
            <a:avLst/>
          </a:prstGeom>
        </p:spPr>
      </p:pic>
    </p:spTree>
    <p:extLst>
      <p:ext uri="{BB962C8B-B14F-4D97-AF65-F5344CB8AC3E}">
        <p14:creationId xmlns:p14="http://schemas.microsoft.com/office/powerpoint/2010/main" val="258020005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535412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ormAutofit/>
          </a:bodyPr>
          <a:lstStyle/>
          <a:p>
            <a:endParaRPr lang="en-US" sz="4400" b="0" smtClean="0">
              <a:solidFill>
                <a:srgbClr val="FFFF00"/>
              </a:solidFill>
              <a:effectLst/>
              <a:latin typeface="+mj-lt"/>
              <a:cs typeface="Times New Roman" pitchFamily="18" charset="0"/>
            </a:endParaRPr>
          </a:p>
          <a:p>
            <a:endParaRPr lang="en-US" sz="4400" b="0">
              <a:solidFill>
                <a:srgbClr val="FFFF00"/>
              </a:solidFill>
              <a:effectLst/>
              <a:latin typeface="+mj-lt"/>
              <a:cs typeface="Times New Roman" pitchFamily="18" charset="0"/>
            </a:endParaRPr>
          </a:p>
          <a:p>
            <a:r>
              <a:rPr lang="en-US" sz="4400" b="0" smtClean="0">
                <a:solidFill>
                  <a:srgbClr val="FFFF00"/>
                </a:solidFill>
                <a:effectLst/>
                <a:latin typeface="+mj-lt"/>
                <a:cs typeface="Times New Roman" pitchFamily="18" charset="0"/>
              </a:rPr>
              <a:t>THỨ BẢY</a:t>
            </a:r>
          </a:p>
          <a:p>
            <a:r>
              <a:rPr lang="vi-VN" sz="4400" b="0">
                <a:solidFill>
                  <a:srgbClr val="FFFF00"/>
                </a:solidFill>
                <a:effectLst/>
                <a:latin typeface="+mj-lt"/>
                <a:cs typeface="Times New Roman" pitchFamily="18" charset="0"/>
              </a:rPr>
              <a:t>SAU CHÚA NHẬT </a:t>
            </a:r>
            <a:r>
              <a:rPr lang="vi-VN" sz="4400" b="0" smtClean="0">
                <a:solidFill>
                  <a:srgbClr val="FFFF00"/>
                </a:solidFill>
                <a:effectLst/>
                <a:latin typeface="+mj-lt"/>
                <a:cs typeface="Times New Roman" pitchFamily="18" charset="0"/>
              </a:rPr>
              <a:t>X</a:t>
            </a:r>
            <a:r>
              <a:rPr lang="en-US" sz="4400" b="0" smtClean="0">
                <a:solidFill>
                  <a:srgbClr val="FFFF00"/>
                </a:solidFill>
                <a:effectLst/>
                <a:latin typeface="+mj-lt"/>
                <a:cs typeface="Times New Roman" pitchFamily="18" charset="0"/>
              </a:rPr>
              <a:t>X</a:t>
            </a:r>
            <a:r>
              <a:rPr lang="vi-VN" sz="4400" b="0" smtClean="0">
                <a:solidFill>
                  <a:srgbClr val="FFFF00"/>
                </a:solidFill>
                <a:effectLst/>
                <a:latin typeface="+mj-lt"/>
                <a:cs typeface="Times New Roman" pitchFamily="18" charset="0"/>
              </a:rPr>
              <a:t> </a:t>
            </a:r>
            <a:endParaRPr lang="vi-VN" sz="4400" b="0">
              <a:solidFill>
                <a:srgbClr val="FFFF00"/>
              </a:solidFill>
              <a:effectLst/>
              <a:latin typeface="+mj-lt"/>
              <a:cs typeface="Times New Roman" pitchFamily="18" charset="0"/>
            </a:endParaRPr>
          </a:p>
          <a:p>
            <a:r>
              <a:rPr lang="vi-VN" sz="4400" b="0">
                <a:solidFill>
                  <a:srgbClr val="FFFF00"/>
                </a:solidFill>
                <a:effectLst/>
                <a:latin typeface="+mj-lt"/>
                <a:cs typeface="Times New Roman" pitchFamily="18" charset="0"/>
              </a:rPr>
              <a:t>THƯỜNG NIÊN</a:t>
            </a:r>
          </a:p>
        </p:txBody>
      </p:sp>
    </p:spTree>
    <p:extLst>
      <p:ext uri="{BB962C8B-B14F-4D97-AF65-F5344CB8AC3E}">
        <p14:creationId xmlns:p14="http://schemas.microsoft.com/office/powerpoint/2010/main" val="271193125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98"/>
            <a:ext cx="9144000" cy="5135103"/>
          </a:xfrm>
          <a:prstGeom prst="rect">
            <a:avLst/>
          </a:prstGeom>
        </p:spPr>
      </p:pic>
    </p:spTree>
    <p:extLst>
      <p:ext uri="{BB962C8B-B14F-4D97-AF65-F5344CB8AC3E}">
        <p14:creationId xmlns:p14="http://schemas.microsoft.com/office/powerpoint/2010/main" val="47518959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Rectangle 2"/>
          <p:cNvSpPr/>
          <p:nvPr/>
        </p:nvSpPr>
        <p:spPr>
          <a:xfrm>
            <a:off x="76200" y="285750"/>
            <a:ext cx="8991600" cy="2185214"/>
          </a:xfrm>
          <a:prstGeom prst="rect">
            <a:avLst/>
          </a:prstGeom>
        </p:spPr>
        <p:txBody>
          <a:bodyPr wrap="square">
            <a:spAutoFit/>
          </a:bodyPr>
          <a:lstStyle/>
          <a:p>
            <a:r>
              <a:rPr lang="en-US" sz="2800" smtClean="0">
                <a:solidFill>
                  <a:srgbClr val="003300"/>
                </a:solidFill>
              </a:rPr>
              <a:t>Bài trích sách Rút.</a:t>
            </a:r>
          </a:p>
          <a:p>
            <a:r>
              <a:rPr lang="en-US" sz="2800" smtClean="0">
                <a:solidFill>
                  <a:srgbClr val="003300"/>
                </a:solidFill>
              </a:rPr>
              <a:t>Thánh vịnh 127.</a:t>
            </a:r>
          </a:p>
          <a:p>
            <a:r>
              <a:rPr lang="vi-VN" sz="4000">
                <a:solidFill>
                  <a:srgbClr val="003300"/>
                </a:solidFill>
              </a:rPr>
              <a:t>Đó chính là phúc lộc  Chúa dành cho kẻ kính sợ Người.</a:t>
            </a:r>
          </a:p>
        </p:txBody>
      </p:sp>
    </p:spTree>
    <p:extLst>
      <p:ext uri="{BB962C8B-B14F-4D97-AF65-F5344CB8AC3E}">
        <p14:creationId xmlns:p14="http://schemas.microsoft.com/office/powerpoint/2010/main" val="89330925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819150"/>
            <a:ext cx="9144000" cy="4324350"/>
          </a:xfrm>
        </p:spPr>
        <p:txBody>
          <a:bodyPr>
            <a:noAutofit/>
          </a:bodyPr>
          <a:lstStyle/>
          <a:p>
            <a:pPr algn="just"/>
            <a:r>
              <a:rPr lang="en-US" sz="7200" b="0" smtClean="0">
                <a:solidFill>
                  <a:schemeClr val="bg1"/>
                </a:solidFill>
                <a:effectLst/>
                <a:latin typeface="+mj-lt"/>
                <a:cs typeface="Times New Roman" pitchFamily="18" charset="0"/>
              </a:rPr>
              <a:t>Đó chính là phúc lộc  Chúa dành cho kẻ kính sợ Người.</a:t>
            </a:r>
            <a:endParaRPr lang="en-US" sz="7200" b="0">
              <a:solidFill>
                <a:schemeClr val="bg1"/>
              </a:solidFill>
              <a:effectLst/>
              <a:latin typeface="+mj-lt"/>
              <a:cs typeface="Times New Roman" pitchFamily="18" charset="0"/>
            </a:endParaRPr>
          </a:p>
        </p:txBody>
      </p:sp>
      <p:sp>
        <p:nvSpPr>
          <p:cNvPr id="2" name="TextBox 1"/>
          <p:cNvSpPr txBox="1"/>
          <p:nvPr/>
        </p:nvSpPr>
        <p:spPr>
          <a:xfrm>
            <a:off x="0" y="26670"/>
            <a:ext cx="1959191" cy="769441"/>
          </a:xfrm>
          <a:prstGeom prst="rect">
            <a:avLst/>
          </a:prstGeom>
          <a:noFill/>
        </p:spPr>
        <p:txBody>
          <a:bodyPr wrap="none" rtlCol="0">
            <a:spAutoFit/>
          </a:bodyPr>
          <a:lstStyle/>
          <a:p>
            <a:r>
              <a:rPr lang="en-US" sz="4400" b="1" u="sng">
                <a:solidFill>
                  <a:srgbClr val="FFFF00"/>
                </a:solidFill>
                <a:effectLst>
                  <a:outerShdw blurRad="38100" dist="38100" dir="2700000" algn="tl">
                    <a:srgbClr val="000000">
                      <a:alpha val="43137"/>
                    </a:srgbClr>
                  </a:outerShdw>
                </a:effectLst>
                <a:latin typeface="+mj-lt"/>
                <a:cs typeface="Times New Roman" pitchFamily="18" charset="0"/>
              </a:rPr>
              <a:t>Đáp ca:</a:t>
            </a:r>
          </a:p>
        </p:txBody>
      </p:sp>
    </p:spTree>
    <p:extLst>
      <p:ext uri="{BB962C8B-B14F-4D97-AF65-F5344CB8AC3E}">
        <p14:creationId xmlns:p14="http://schemas.microsoft.com/office/powerpoint/2010/main" val="190121551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14351"/>
            <a:ext cx="9144000" cy="4629149"/>
          </a:xfrm>
        </p:spPr>
        <p:txBody>
          <a:bodyPr>
            <a:noAutofit/>
          </a:bodyPr>
          <a:lstStyle/>
          <a:p>
            <a:pPr algn="just"/>
            <a:r>
              <a:rPr lang="vi-VN" sz="6000" b="0">
                <a:solidFill>
                  <a:schemeClr val="bg1"/>
                </a:solidFill>
                <a:effectLst/>
                <a:latin typeface="+mj-lt"/>
                <a:cs typeface="Times New Roman" pitchFamily="18" charset="0"/>
              </a:rPr>
              <a:t>Anh em chỉ có một Cha là Cha trên trời ; anh em chỉ có một vị lãnh đạo là Đức Ki-tô.</a:t>
            </a:r>
            <a:endParaRPr lang="en-US" sz="6000" b="0">
              <a:solidFill>
                <a:schemeClr val="bg1"/>
              </a:solidFill>
              <a:effectLst/>
              <a:latin typeface="+mj-lt"/>
              <a:cs typeface="Times New Roman" pitchFamily="18" charset="0"/>
            </a:endParaRPr>
          </a:p>
        </p:txBody>
      </p:sp>
      <p:sp>
        <p:nvSpPr>
          <p:cNvPr id="2" name="TextBox 1"/>
          <p:cNvSpPr txBox="1"/>
          <p:nvPr/>
        </p:nvSpPr>
        <p:spPr>
          <a:xfrm>
            <a:off x="0" y="0"/>
            <a:ext cx="2888932" cy="584775"/>
          </a:xfrm>
          <a:prstGeom prst="rect">
            <a:avLst/>
          </a:prstGeom>
          <a:noFill/>
        </p:spPr>
        <p:txBody>
          <a:bodyPr wrap="none" rtlCol="0">
            <a:spAutoFit/>
          </a:bodyPr>
          <a:lstStyle/>
          <a:p>
            <a:r>
              <a:rPr lang="en-US" sz="3200" b="1" u="sng">
                <a:solidFill>
                  <a:srgbClr val="FFFF00"/>
                </a:solidFill>
                <a:effectLst>
                  <a:outerShdw blurRad="38100" dist="38100" dir="2700000" algn="tl">
                    <a:srgbClr val="000000">
                      <a:alpha val="43137"/>
                    </a:srgbClr>
                  </a:outerShdw>
                </a:effectLst>
                <a:latin typeface="+mj-lt"/>
                <a:cs typeface="Times New Roman" pitchFamily="18" charset="0"/>
              </a:rPr>
              <a:t>Alleluia-Alleluia:</a:t>
            </a:r>
          </a:p>
        </p:txBody>
      </p:sp>
      <p:sp>
        <p:nvSpPr>
          <p:cNvPr id="4" name="Rectangle 3"/>
          <p:cNvSpPr/>
          <p:nvPr/>
        </p:nvSpPr>
        <p:spPr>
          <a:xfrm>
            <a:off x="6690200" y="4501733"/>
            <a:ext cx="1664237" cy="646331"/>
          </a:xfrm>
          <a:prstGeom prst="rect">
            <a:avLst/>
          </a:prstGeom>
        </p:spPr>
        <p:txBody>
          <a:bodyPr wrap="none">
            <a:spAutoFit/>
          </a:bodyPr>
          <a:lstStyle/>
          <a:p>
            <a:pPr algn="r"/>
            <a:r>
              <a:rPr lang="en-US" sz="3600" b="1" u="sng">
                <a:solidFill>
                  <a:srgbClr val="FFFF00"/>
                </a:solidFill>
                <a:effectLst>
                  <a:outerShdw blurRad="38100" dist="38100" dir="2700000" algn="tl">
                    <a:srgbClr val="000000">
                      <a:alpha val="43137"/>
                    </a:srgbClr>
                  </a:outerShdw>
                </a:effectLst>
                <a:latin typeface="+mj-lt"/>
                <a:cs typeface="Times New Roman" pitchFamily="18" charset="0"/>
              </a:rPr>
              <a:t>Alleluia:</a:t>
            </a:r>
          </a:p>
        </p:txBody>
      </p:sp>
    </p:spTree>
    <p:extLst>
      <p:ext uri="{BB962C8B-B14F-4D97-AF65-F5344CB8AC3E}">
        <p14:creationId xmlns:p14="http://schemas.microsoft.com/office/powerpoint/2010/main" val="944058194"/>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98"/>
            <a:ext cx="9144000" cy="5135103"/>
          </a:xfrm>
          <a:prstGeom prst="rect">
            <a:avLst/>
          </a:prstGeom>
        </p:spPr>
      </p:pic>
    </p:spTree>
    <p:extLst>
      <p:ext uri="{BB962C8B-B14F-4D97-AF65-F5344CB8AC3E}">
        <p14:creationId xmlns:p14="http://schemas.microsoft.com/office/powerpoint/2010/main" val="249635782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2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2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2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2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2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3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3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2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3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0.xml><?xml version="1.0" encoding="utf-8"?>
<a:theme xmlns:a="http://schemas.openxmlformats.org/drawingml/2006/main" name="3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1.xml><?xml version="1.0" encoding="utf-8"?>
<a:theme xmlns:a="http://schemas.openxmlformats.org/drawingml/2006/main" name="3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2.xml><?xml version="1.0" encoding="utf-8"?>
<a:theme xmlns:a="http://schemas.openxmlformats.org/drawingml/2006/main" name="3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3.xml><?xml version="1.0" encoding="utf-8"?>
<a:theme xmlns:a="http://schemas.openxmlformats.org/drawingml/2006/main" name="3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2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6.xml><?xml version="1.0" encoding="utf-8"?>
<a:theme xmlns:a="http://schemas.openxmlformats.org/drawingml/2006/main" name="2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7.xml><?xml version="1.0" encoding="utf-8"?>
<a:theme xmlns:a="http://schemas.openxmlformats.org/drawingml/2006/main" name="2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420</TotalTime>
  <Words>915</Words>
  <Application>Microsoft Office PowerPoint</Application>
  <PresentationFormat>On-screen Show (16:9)</PresentationFormat>
  <Paragraphs>135</Paragraphs>
  <Slides>104</Slides>
  <Notes>1</Notes>
  <HiddenSlides>0</HiddenSlides>
  <MMClips>0</MMClips>
  <ScaleCrop>false</ScaleCrop>
  <HeadingPairs>
    <vt:vector size="4" baseType="variant">
      <vt:variant>
        <vt:lpstr>Theme</vt:lpstr>
      </vt:variant>
      <vt:variant>
        <vt:i4>37</vt:i4>
      </vt:variant>
      <vt:variant>
        <vt:lpstr>Slide Titles</vt:lpstr>
      </vt:variant>
      <vt:variant>
        <vt:i4>104</vt:i4>
      </vt:variant>
    </vt:vector>
  </HeadingPairs>
  <TitlesOfParts>
    <vt:vector size="141" baseType="lpstr">
      <vt:lpstr>Office Theme</vt:lpstr>
      <vt:lpstr>1_Office Theme</vt:lpstr>
      <vt:lpstr>2_Office Theme</vt:lpstr>
      <vt:lpstr>3_Office Theme</vt:lpstr>
      <vt:lpstr>4_Office Theme</vt:lpstr>
      <vt:lpstr>5_Office Theme</vt:lpstr>
      <vt:lpstr>6_Office Theme</vt:lpstr>
      <vt:lpstr>7_Office Theme</vt:lpstr>
      <vt:lpstr>9_Office Theme</vt:lpstr>
      <vt:lpstr>10_Office Theme</vt:lpstr>
      <vt:lpstr>12_Office Theme</vt:lpstr>
      <vt:lpstr>8_Office Theme</vt:lpstr>
      <vt:lpstr>13_Office Theme</vt:lpstr>
      <vt:lpstr>11_Office Theme</vt:lpstr>
      <vt:lpstr>14_Office Theme</vt:lpstr>
      <vt:lpstr>16_Office Theme</vt:lpstr>
      <vt:lpstr>18_Office Theme</vt:lpstr>
      <vt:lpstr>19_Office Theme</vt:lpstr>
      <vt:lpstr>20_Office Theme</vt:lpstr>
      <vt:lpstr>21_Office Theme</vt:lpstr>
      <vt:lpstr>22_Office Theme</vt:lpstr>
      <vt:lpstr>28_Office Theme</vt:lpstr>
      <vt:lpstr>29_Office Theme</vt:lpstr>
      <vt:lpstr>30_Office Theme</vt:lpstr>
      <vt:lpstr>31_Office Theme</vt:lpstr>
      <vt:lpstr>15_Office Theme</vt:lpstr>
      <vt:lpstr>17_Office Theme</vt:lpstr>
      <vt:lpstr>23_Office Theme</vt:lpstr>
      <vt:lpstr>33_Office Theme</vt:lpstr>
      <vt:lpstr>32_Office Theme</vt:lpstr>
      <vt:lpstr>34_Office Theme</vt:lpstr>
      <vt:lpstr>35_Office Theme</vt:lpstr>
      <vt:lpstr>36_Default Design</vt:lpstr>
      <vt:lpstr>24_Office Theme</vt:lpstr>
      <vt:lpstr>25_Office Theme</vt:lpstr>
      <vt:lpstr>26_Office Theme</vt:lpstr>
      <vt:lpstr>27_Office Theme</vt:lpstr>
      <vt:lpstr>PowerPoint Presentation</vt:lpstr>
      <vt:lpstr>PowerPoint Presentation</vt:lpstr>
      <vt:lpstr>Lạy Chúa Thánh Thần là Ánh sáng Chân lý vẹn toàn, Chúa ban những ân huệ thích hợp cho từng thời đại, và dùng nhiều cách thế kỳ diệu để hướng dẫn Hội Thánh,</vt:lpstr>
      <vt:lpstr>này chúng con đang chung lời cầu nguyện cho các Giám mục, và những người tham dự Thượng Hội đồng Giám mục thế giới.</vt:lpstr>
      <vt:lpstr>Xin Chúa làm nên cuộc Hiện Xuống mới trong đời sống Hội Thánh, xin tuôn tràn trên các Mục tử ơn khôn ngoan và thông hiểu, gìn giữ các ngài luôn hiệp thông với nhau trong Chúa,</vt:lpstr>
      <vt:lpstr>để các ngài cùng nhau tìm hiểu những điều đẹp ý Chúa, và hướng dẫn đoàn Dân Chúa thực thi những điều Chúa truyền dạy.</vt:lpstr>
      <vt:lpstr>Các giáo phận Việt Nam chúng con,  luôn muốn cùng chung nhịp bước với Hội Thánh hoàn vũ, xin cho chúng con biết đồng cảm với nỗi thao thức của các Mục tử trên toàn thế giới, ngày càng ý thức hơn về tình hiệp thông,</vt:lpstr>
      <vt:lpstr>thái độ tham gia và lòng nhiệt thành trong sứ vụ của Hội Thánh, Nhờ lời chuyển cầu của Đức Trinh Nữ Maria, Nữ Vương các Tông đồ và là Mẹ của Hội Thánh,</vt:lpstr>
      <vt:lpstr>Chúng con dâng lời khẩn cầu lên Chúa, là đấng hoạt động mọi nơi mọi thời, trong sự hiệp thông với Chúa Cha và Chúa Con, luôn mãi mãi đến muôn đời. Amen.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THỨ NĂM NGÀY 24-08 THÁNH BATÔLÔMÊÔ TÔNG ĐỒ LỄ KÍNH  ( sách bài đọc quyển 2 trang 787 )</vt:lpstr>
      <vt:lpstr>PowerPoint Presentation</vt:lpstr>
      <vt:lpstr> </vt:lpstr>
      <vt:lpstr> </vt:lpstr>
      <vt:lpstr> </vt:lpstr>
      <vt:lpstr> </vt:lpstr>
      <vt:lpstr> </vt:lpstr>
      <vt:lpstr> </vt:lpstr>
      <vt:lpstr> </vt:lpstr>
      <vt:lpstr> </vt:lpstr>
      <vt:lpstr>PowerPoint Presentation</vt:lpstr>
      <vt:lpstr>PowerPoint Presentation</vt:lpstr>
      <vt:lpstr>Đáp ca: Lạy Chúa, kẻ hiếu trung với Chúa, được biết triều đại Người rực rỡ vinh quang.</vt:lpstr>
      <vt:lpstr>Alleluia-alleluia: Thưa Thầy, chính Thầy là Con Thiên Chúa, chính Thầy là Vua Ít-ra-en. Alleluia.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Hung Nam</dc:creator>
  <cp:lastModifiedBy>Hung Nam</cp:lastModifiedBy>
  <cp:revision>66</cp:revision>
  <dcterms:created xsi:type="dcterms:W3CDTF">2022-10-30T00:36:35Z</dcterms:created>
  <dcterms:modified xsi:type="dcterms:W3CDTF">2023-07-21T14:00:30Z</dcterms:modified>
</cp:coreProperties>
</file>