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68" r:id="rId9"/>
    <p:sldMasterId id="2147483792" r:id="rId10"/>
    <p:sldMasterId id="2147483804" r:id="rId11"/>
    <p:sldMasterId id="2147483816" r:id="rId12"/>
    <p:sldMasterId id="2147483828" r:id="rId13"/>
    <p:sldMasterId id="2147483840" r:id="rId14"/>
    <p:sldMasterId id="2147483852" r:id="rId15"/>
    <p:sldMasterId id="2147483864" r:id="rId16"/>
    <p:sldMasterId id="2147483876" r:id="rId17"/>
    <p:sldMasterId id="2147483888" r:id="rId18"/>
    <p:sldMasterId id="2147483900" r:id="rId19"/>
    <p:sldMasterId id="2147483912" r:id="rId20"/>
    <p:sldMasterId id="2147483924" r:id="rId21"/>
    <p:sldMasterId id="2147483936" r:id="rId22"/>
    <p:sldMasterId id="2147483948" r:id="rId23"/>
    <p:sldMasterId id="2147483960" r:id="rId24"/>
    <p:sldMasterId id="2147483972" r:id="rId25"/>
    <p:sldMasterId id="2147483984" r:id="rId26"/>
    <p:sldMasterId id="2147483996" r:id="rId27"/>
    <p:sldMasterId id="2147484008" r:id="rId28"/>
    <p:sldMasterId id="2147484020" r:id="rId29"/>
    <p:sldMasterId id="2147484032" r:id="rId30"/>
    <p:sldMasterId id="2147484044" r:id="rId31"/>
    <p:sldMasterId id="2147484056" r:id="rId32"/>
    <p:sldMasterId id="2147484068" r:id="rId33"/>
    <p:sldMasterId id="2147484080" r:id="rId34"/>
    <p:sldMasterId id="2147484092" r:id="rId35"/>
  </p:sldMasterIdLst>
  <p:notesMasterIdLst>
    <p:notesMasterId r:id="rId133"/>
  </p:notesMasterIdLst>
  <p:sldIdLst>
    <p:sldId id="261" r:id="rId36"/>
    <p:sldId id="315" r:id="rId37"/>
    <p:sldId id="316" r:id="rId38"/>
    <p:sldId id="317" r:id="rId39"/>
    <p:sldId id="318" r:id="rId40"/>
    <p:sldId id="319" r:id="rId41"/>
    <p:sldId id="320" r:id="rId42"/>
    <p:sldId id="321" r:id="rId43"/>
    <p:sldId id="322" r:id="rId44"/>
    <p:sldId id="266" r:id="rId45"/>
    <p:sldId id="353" r:id="rId46"/>
    <p:sldId id="360" r:id="rId47"/>
    <p:sldId id="354" r:id="rId48"/>
    <p:sldId id="355" r:id="rId49"/>
    <p:sldId id="356" r:id="rId50"/>
    <p:sldId id="361" r:id="rId51"/>
    <p:sldId id="357" r:id="rId52"/>
    <p:sldId id="358" r:id="rId53"/>
    <p:sldId id="359" r:id="rId54"/>
    <p:sldId id="256" r:id="rId55"/>
    <p:sldId id="362" r:id="rId56"/>
    <p:sldId id="323" r:id="rId57"/>
    <p:sldId id="329" r:id="rId58"/>
    <p:sldId id="257" r:id="rId59"/>
    <p:sldId id="258" r:id="rId60"/>
    <p:sldId id="337" r:id="rId61"/>
    <p:sldId id="336" r:id="rId62"/>
    <p:sldId id="335" r:id="rId63"/>
    <p:sldId id="259" r:id="rId64"/>
    <p:sldId id="363" r:id="rId65"/>
    <p:sldId id="364" r:id="rId66"/>
    <p:sldId id="365" r:id="rId67"/>
    <p:sldId id="372" r:id="rId68"/>
    <p:sldId id="366" r:id="rId69"/>
    <p:sldId id="367" r:id="rId70"/>
    <p:sldId id="368" r:id="rId71"/>
    <p:sldId id="375" r:id="rId72"/>
    <p:sldId id="369" r:id="rId73"/>
    <p:sldId id="370" r:id="rId74"/>
    <p:sldId id="371" r:id="rId75"/>
    <p:sldId id="373" r:id="rId76"/>
    <p:sldId id="374" r:id="rId77"/>
    <p:sldId id="267" r:id="rId78"/>
    <p:sldId id="376" r:id="rId79"/>
    <p:sldId id="324" r:id="rId80"/>
    <p:sldId id="330" r:id="rId81"/>
    <p:sldId id="308" r:id="rId82"/>
    <p:sldId id="271" r:id="rId83"/>
    <p:sldId id="352" r:id="rId84"/>
    <p:sldId id="338" r:id="rId85"/>
    <p:sldId id="339" r:id="rId86"/>
    <p:sldId id="298" r:id="rId87"/>
    <p:sldId id="377" r:id="rId88"/>
    <p:sldId id="378" r:id="rId89"/>
    <p:sldId id="289" r:id="rId90"/>
    <p:sldId id="325" r:id="rId91"/>
    <p:sldId id="331" r:id="rId92"/>
    <p:sldId id="314" r:id="rId93"/>
    <p:sldId id="291" r:id="rId94"/>
    <p:sldId id="351" r:id="rId95"/>
    <p:sldId id="340" r:id="rId96"/>
    <p:sldId id="341" r:id="rId97"/>
    <p:sldId id="313" r:id="rId98"/>
    <p:sldId id="385" r:id="rId99"/>
    <p:sldId id="384" r:id="rId100"/>
    <p:sldId id="276" r:id="rId101"/>
    <p:sldId id="326" r:id="rId102"/>
    <p:sldId id="332" r:id="rId103"/>
    <p:sldId id="288" r:id="rId104"/>
    <p:sldId id="278" r:id="rId105"/>
    <p:sldId id="350" r:id="rId106"/>
    <p:sldId id="342" r:id="rId107"/>
    <p:sldId id="343" r:id="rId108"/>
    <p:sldId id="279" r:id="rId109"/>
    <p:sldId id="383" r:id="rId110"/>
    <p:sldId id="382" r:id="rId111"/>
    <p:sldId id="280" r:id="rId112"/>
    <p:sldId id="327" r:id="rId113"/>
    <p:sldId id="333" r:id="rId114"/>
    <p:sldId id="281" r:id="rId115"/>
    <p:sldId id="282" r:id="rId116"/>
    <p:sldId id="349" r:id="rId117"/>
    <p:sldId id="344" r:id="rId118"/>
    <p:sldId id="345" r:id="rId119"/>
    <p:sldId id="283" r:id="rId120"/>
    <p:sldId id="380" r:id="rId121"/>
    <p:sldId id="381" r:id="rId122"/>
    <p:sldId id="284" r:id="rId123"/>
    <p:sldId id="328" r:id="rId124"/>
    <p:sldId id="334" r:id="rId125"/>
    <p:sldId id="285" r:id="rId126"/>
    <p:sldId id="286" r:id="rId127"/>
    <p:sldId id="348" r:id="rId128"/>
    <p:sldId id="346" r:id="rId129"/>
    <p:sldId id="347" r:id="rId130"/>
    <p:sldId id="287" r:id="rId131"/>
    <p:sldId id="379" r:id="rId1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50" d="100"/>
          <a:sy n="150" d="100"/>
        </p:scale>
        <p:origin x="-898" y="-269"/>
      </p:cViewPr>
      <p:guideLst>
        <p:guide orient="horz" pos="1620"/>
        <p:guide pos="2880"/>
      </p:guideLst>
    </p:cSldViewPr>
  </p:slideViewPr>
  <p:outlineViewPr>
    <p:cViewPr>
      <p:scale>
        <a:sx n="33" d="100"/>
        <a:sy n="33" d="100"/>
      </p:scale>
      <p:origin x="0" y="583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openxmlformats.org/officeDocument/2006/relationships/slide" Target="slides/slide49.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28"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55.xml"/><Relationship Id="rId95" Type="http://schemas.openxmlformats.org/officeDocument/2006/relationships/slide" Target="slides/slide60.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slide" Target="slides/slide21.xml"/><Relationship Id="rId64" Type="http://schemas.openxmlformats.org/officeDocument/2006/relationships/slide" Target="slides/slide29.xml"/><Relationship Id="rId69" Type="http://schemas.openxmlformats.org/officeDocument/2006/relationships/slide" Target="slides/slide34.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13" Type="http://schemas.openxmlformats.org/officeDocument/2006/relationships/slide" Target="slides/slide78.xml"/><Relationship Id="rId118" Type="http://schemas.openxmlformats.org/officeDocument/2006/relationships/slide" Target="slides/slide83.xml"/><Relationship Id="rId126" Type="http://schemas.openxmlformats.org/officeDocument/2006/relationships/slide" Target="slides/slide91.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80" Type="http://schemas.openxmlformats.org/officeDocument/2006/relationships/slide" Target="slides/slide45.xml"/><Relationship Id="rId85" Type="http://schemas.openxmlformats.org/officeDocument/2006/relationships/slide" Target="slides/slide50.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openxmlformats.org/officeDocument/2006/relationships/slide" Target="slides/slide32.xml"/><Relationship Id="rId103" Type="http://schemas.openxmlformats.org/officeDocument/2006/relationships/slide" Target="slides/slide68.xml"/><Relationship Id="rId108" Type="http://schemas.openxmlformats.org/officeDocument/2006/relationships/slide" Target="slides/slide73.xml"/><Relationship Id="rId116" Type="http://schemas.openxmlformats.org/officeDocument/2006/relationships/slide" Target="slides/slide81.xml"/><Relationship Id="rId124" Type="http://schemas.openxmlformats.org/officeDocument/2006/relationships/slide" Target="slides/slide89.xml"/><Relationship Id="rId129" Type="http://schemas.openxmlformats.org/officeDocument/2006/relationships/slide" Target="slides/slide94.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slide" Target="slides/slide27.xml"/><Relationship Id="rId70" Type="http://schemas.openxmlformats.org/officeDocument/2006/relationships/slide" Target="slides/slide35.xml"/><Relationship Id="rId75" Type="http://schemas.openxmlformats.org/officeDocument/2006/relationships/slide" Target="slides/slide40.xml"/><Relationship Id="rId83" Type="http://schemas.openxmlformats.org/officeDocument/2006/relationships/slide" Target="slides/slide48.xml"/><Relationship Id="rId88" Type="http://schemas.openxmlformats.org/officeDocument/2006/relationships/slide" Target="slides/slide53.xml"/><Relationship Id="rId91" Type="http://schemas.openxmlformats.org/officeDocument/2006/relationships/slide" Target="slides/slide56.xml"/><Relationship Id="rId96" Type="http://schemas.openxmlformats.org/officeDocument/2006/relationships/slide" Target="slides/slide61.xml"/><Relationship Id="rId111" Type="http://schemas.openxmlformats.org/officeDocument/2006/relationships/slide" Target="slides/slide76.xml"/><Relationship Id="rId132"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6" Type="http://schemas.openxmlformats.org/officeDocument/2006/relationships/slide" Target="slides/slide71.xml"/><Relationship Id="rId114" Type="http://schemas.openxmlformats.org/officeDocument/2006/relationships/slide" Target="slides/slide79.xml"/><Relationship Id="rId119" Type="http://schemas.openxmlformats.org/officeDocument/2006/relationships/slide" Target="slides/slide84.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slide" Target="slides/slide43.xml"/><Relationship Id="rId81" Type="http://schemas.openxmlformats.org/officeDocument/2006/relationships/slide" Target="slides/slide46.xml"/><Relationship Id="rId86" Type="http://schemas.openxmlformats.org/officeDocument/2006/relationships/slide" Target="slides/slide51.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30" Type="http://schemas.openxmlformats.org/officeDocument/2006/relationships/slide" Target="slides/slide95.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theme" Target="theme/theme1.xml"/><Relationship Id="rId61" Type="http://schemas.openxmlformats.org/officeDocument/2006/relationships/slide" Target="slides/slide26.xml"/><Relationship Id="rId82" Type="http://schemas.openxmlformats.org/officeDocument/2006/relationships/slide" Target="slides/slide47.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D375B-612C-4207-8D39-3F054B08B417}" type="datetimeFigureOut">
              <a:rPr lang="en-US" smtClean="0"/>
              <a:t>7/22/2023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BDD0A1-759E-4490-BC96-EE7445A3C757}" type="slidenum">
              <a:rPr lang="en-US" smtClean="0"/>
              <a:t>‹#›</a:t>
            </a:fld>
            <a:endParaRPr lang="en-US"/>
          </a:p>
        </p:txBody>
      </p:sp>
    </p:spTree>
    <p:extLst>
      <p:ext uri="{BB962C8B-B14F-4D97-AF65-F5344CB8AC3E}">
        <p14:creationId xmlns:p14="http://schemas.microsoft.com/office/powerpoint/2010/main" val="3299036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38928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545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069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4327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779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8317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07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8877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554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2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369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03739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003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9445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9126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384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7438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446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2630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130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4717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5918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051342"/>
      </p:ext>
    </p:extLst>
  </p:cSld>
  <p:clrMapOvr>
    <a:masterClrMapping/>
  </p:clrMapOvr>
  <p:transition spd="slow" advClick="0"/>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085344"/>
      </p:ext>
    </p:extLst>
  </p:cSld>
  <p:clrMapOvr>
    <a:masterClrMapping/>
  </p:clrMapOvr>
  <p:transition spd="slow" advClick="0"/>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542407"/>
      </p:ext>
    </p:extLst>
  </p:cSld>
  <p:clrMapOvr>
    <a:masterClrMapping/>
  </p:clrMapOvr>
  <p:transition spd="slow" advClick="0"/>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902356"/>
      </p:ext>
    </p:extLst>
  </p:cSld>
  <p:clrMapOvr>
    <a:masterClrMapping/>
  </p:clrMapOvr>
  <p:transition spd="slow" advClick="0"/>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912397"/>
      </p:ext>
    </p:extLst>
  </p:cSld>
  <p:clrMapOvr>
    <a:masterClrMapping/>
  </p:clrMapOvr>
  <p:transition spd="slow"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320488"/>
      </p:ext>
    </p:extLst>
  </p:cSld>
  <p:clrMapOvr>
    <a:masterClrMapping/>
  </p:clrMapOvr>
  <p:transition spd="slow" advClick="0"/>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497005"/>
      </p:ext>
    </p:extLst>
  </p:cSld>
  <p:clrMapOvr>
    <a:masterClrMapping/>
  </p:clrMapOvr>
  <p:transition spd="slow" advClick="0"/>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128498"/>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822636"/>
      </p:ext>
    </p:extLst>
  </p:cSld>
  <p:clrMapOvr>
    <a:masterClrMapping/>
  </p:clrMapOvr>
  <p:transition spd="slow" advClick="0"/>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914520"/>
      </p:ext>
    </p:extLst>
  </p:cSld>
  <p:clrMapOvr>
    <a:masterClrMapping/>
  </p:clrMapOvr>
  <p:transition spd="slow" advClick="0"/>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650327"/>
      </p:ext>
    </p:extLst>
  </p:cSld>
  <p:clrMapOvr>
    <a:masterClrMapping/>
  </p:clrMapOvr>
  <p:transition spd="slow" advClick="0"/>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839121"/>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7472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2180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394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853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631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894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2434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289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9776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5481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68545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749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7953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117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143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387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8838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8700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256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8932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632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645043"/>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533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346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6106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73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3516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394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8046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0637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1382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5021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126259"/>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4636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7910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44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1857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060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1362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42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3135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04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3366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359974"/>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0942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494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7644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5972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4715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2324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5343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0341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8083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8550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05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5674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386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6816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744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4441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8949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8769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8547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2886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5501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8352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511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51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5503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505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5668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7969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248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1125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910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12868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1409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0800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9142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5171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099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3661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7374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824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36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8650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746962"/>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5324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9674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1215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3698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475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5785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2098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052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397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6993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217147"/>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2967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327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4424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1285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7081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069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596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9217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3129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8260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416806"/>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1945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5540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90145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288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8394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950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255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4749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8471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0449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680162"/>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5253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0190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8641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0838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203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3712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723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1144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9152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0668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231661"/>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6047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967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96254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220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5303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0300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2449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1791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1816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3968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231661"/>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6047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9678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962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2207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5303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0300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2449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1791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1816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396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087599"/>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6210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040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7708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6729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7587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8331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66643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07209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4799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06620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840440"/>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770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5979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822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1116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67035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23519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6108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99357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63069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7266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07399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2911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46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2104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6075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7381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3153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2665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2250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2096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345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177090"/>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7272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9197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7543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3583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4044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4402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61343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95281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885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88661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28182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020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58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0566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9826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3811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44771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86103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185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5198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9492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315120"/>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5273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5923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6829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1864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3813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2182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78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80892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3831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3062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356016"/>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22449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00256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50921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5498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12269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917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1880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46332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75132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35457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12707"/>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68447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328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02283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00210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621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360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99274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83622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6368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455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1270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6844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328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02283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002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62130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3602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99274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83622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6368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45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7/22/2023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7403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3436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44784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83035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24655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18403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705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77618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03577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24317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17133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35262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41408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35480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79898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529833"/>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52983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22748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14687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92117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55024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498786"/>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50208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135855"/>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36879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368791"/>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43.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76.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9.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7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3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98.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98.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3.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55.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1.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0.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4.xml"/></Relationships>
</file>

<file path=ppt/slides/_rels/slide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4.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FFFF00"/>
              </a:solidFill>
              <a:effectLst/>
              <a:latin typeface="+mj-lt"/>
              <a:cs typeface="Times New Roman" pitchFamily="18" charset="0"/>
            </a:endParaRPr>
          </a:p>
          <a:p>
            <a:endParaRPr lang="en-US" b="0" smtClean="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ĐÁP CA </a:t>
            </a:r>
          </a:p>
          <a:p>
            <a:r>
              <a:rPr lang="en-US" sz="4400" b="0" smtClean="0">
                <a:solidFill>
                  <a:srgbClr val="FFFF00"/>
                </a:solidFill>
                <a:effectLst/>
                <a:latin typeface="+mj-lt"/>
                <a:cs typeface="Times New Roman" pitchFamily="18" charset="0"/>
              </a:rPr>
              <a:t>SAU CHÚA NHẬT XXI</a:t>
            </a:r>
          </a:p>
          <a:p>
            <a:r>
              <a:rPr lang="en-US" sz="4400" b="0" smtClean="0">
                <a:solidFill>
                  <a:srgbClr val="FFFF00"/>
                </a:solidFill>
                <a:effectLst/>
                <a:latin typeface="+mj-lt"/>
                <a:cs typeface="Times New Roman" pitchFamily="18" charset="0"/>
              </a:rPr>
              <a:t>THƯỜNG NIÊN</a:t>
            </a:r>
            <a:endParaRPr lang="en-US" sz="4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85750"/>
            <a:ext cx="9144000" cy="4857750"/>
          </a:xfrm>
        </p:spPr>
        <p:txBody>
          <a:bodyPr/>
          <a:lstStyle/>
          <a:p>
            <a:r>
              <a:rPr lang="en-US" sz="4400" b="0" smtClean="0">
                <a:solidFill>
                  <a:schemeClr val="accent2">
                    <a:lumMod val="75000"/>
                  </a:schemeClr>
                </a:solidFill>
                <a:effectLst/>
                <a:latin typeface="+mj-lt"/>
                <a:cs typeface="Times New Roman" pitchFamily="18" charset="0"/>
              </a:rPr>
              <a:t>THỨ HAI</a:t>
            </a:r>
          </a:p>
          <a:p>
            <a:r>
              <a:rPr lang="vi-VN" sz="4400" b="0">
                <a:solidFill>
                  <a:schemeClr val="accent2">
                    <a:lumMod val="75000"/>
                  </a:schemeClr>
                </a:solidFill>
                <a:effectLst/>
                <a:latin typeface="+mj-lt"/>
                <a:cs typeface="Times New Roman" pitchFamily="18" charset="0"/>
              </a:rPr>
              <a:t>SAU CHÚA NHẬT </a:t>
            </a:r>
            <a:r>
              <a:rPr lang="en-US" sz="4400" b="0" smtClean="0">
                <a:solidFill>
                  <a:schemeClr val="accent2">
                    <a:lumMod val="75000"/>
                  </a:schemeClr>
                </a:solidFill>
                <a:effectLst/>
                <a:latin typeface="+mj-lt"/>
                <a:cs typeface="Times New Roman" pitchFamily="18" charset="0"/>
              </a:rPr>
              <a:t>XXI</a:t>
            </a:r>
            <a:endParaRPr lang="vi-VN" sz="4400" b="0">
              <a:solidFill>
                <a:schemeClr val="accent2">
                  <a:lumMod val="75000"/>
                </a:schemeClr>
              </a:solidFill>
              <a:effectLst/>
              <a:latin typeface="+mj-lt"/>
              <a:cs typeface="Times New Roman" pitchFamily="18" charset="0"/>
            </a:endParaRPr>
          </a:p>
          <a:p>
            <a:r>
              <a:rPr lang="vi-VN" sz="4400" b="0">
                <a:solidFill>
                  <a:schemeClr val="accent2">
                    <a:lumMod val="75000"/>
                  </a:schemeClr>
                </a:solidFill>
                <a:effectLst/>
                <a:latin typeface="+mj-lt"/>
                <a:cs typeface="Times New Roman" pitchFamily="18" charset="0"/>
              </a:rPr>
              <a:t>THƯỜNG </a:t>
            </a:r>
            <a:r>
              <a:rPr lang="vi-VN" sz="4400" b="0" smtClean="0">
                <a:solidFill>
                  <a:schemeClr val="accent2">
                    <a:lumMod val="75000"/>
                  </a:schemeClr>
                </a:solidFill>
                <a:effectLst/>
                <a:latin typeface="+mj-lt"/>
                <a:cs typeface="Times New Roman" pitchFamily="18" charset="0"/>
              </a:rPr>
              <a:t>NIÊN</a:t>
            </a:r>
            <a:r>
              <a:rPr lang="en-US" sz="4400" b="0" smtClean="0">
                <a:solidFill>
                  <a:schemeClr val="accent2">
                    <a:lumMod val="75000"/>
                  </a:schemeClr>
                </a:solidFill>
                <a:effectLst/>
                <a:latin typeface="+mj-lt"/>
                <a:cs typeface="Times New Roman" pitchFamily="18" charset="0"/>
              </a:rPr>
              <a:t/>
            </a:r>
            <a:br>
              <a:rPr lang="en-US" sz="4400" b="0" smtClean="0">
                <a:solidFill>
                  <a:schemeClr val="accent2">
                    <a:lumMod val="75000"/>
                  </a:schemeClr>
                </a:solidFill>
                <a:effectLst/>
                <a:latin typeface="+mj-lt"/>
                <a:cs typeface="Times New Roman" pitchFamily="18" charset="0"/>
              </a:rPr>
            </a:br>
            <a:r>
              <a:rPr lang="en-US" sz="4400" b="0" smtClean="0">
                <a:solidFill>
                  <a:schemeClr val="accent2">
                    <a:lumMod val="75000"/>
                  </a:schemeClr>
                </a:solidFill>
                <a:effectLst/>
                <a:latin typeface="+mj-lt"/>
                <a:cs typeface="Times New Roman" pitchFamily="18" charset="0"/>
              </a:rPr>
              <a:t>THÁNH AUGUSTINO</a:t>
            </a:r>
          </a:p>
          <a:p>
            <a:r>
              <a:rPr lang="en-US" sz="4400" smtClean="0">
                <a:solidFill>
                  <a:schemeClr val="accent2">
                    <a:lumMod val="75000"/>
                  </a:schemeClr>
                </a:solidFill>
                <a:latin typeface="+mj-lt"/>
                <a:cs typeface="Times New Roman" pitchFamily="18" charset="0"/>
              </a:rPr>
              <a:t>Giám mục, tiến sĩ Hội Thánh. Lễ Nhớ</a:t>
            </a:r>
            <a:endParaRPr lang="vi-VN" sz="4400" b="0">
              <a:solidFill>
                <a:schemeClr val="accent2">
                  <a:lumMod val="75000"/>
                </a:schemeClr>
              </a:solidFill>
              <a:effectLst/>
              <a:latin typeface="+mj-lt"/>
              <a:cs typeface="Times New Roman" pitchFamily="18" charset="0"/>
            </a:endParaRPr>
          </a:p>
        </p:txBody>
      </p:sp>
    </p:spTree>
    <p:extLst>
      <p:ext uri="{BB962C8B-B14F-4D97-AF65-F5344CB8AC3E}">
        <p14:creationId xmlns:p14="http://schemas.microsoft.com/office/powerpoint/2010/main" val="454478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531572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7550"/>
            <a:ext cx="5367822" cy="2569845"/>
          </a:xfrm>
          <a:prstGeom prst="rect">
            <a:avLst/>
          </a:prstGeom>
        </p:spPr>
      </p:pic>
      <p:sp>
        <p:nvSpPr>
          <p:cNvPr id="4" name="Rectangle 3"/>
          <p:cNvSpPr/>
          <p:nvPr/>
        </p:nvSpPr>
        <p:spPr>
          <a:xfrm>
            <a:off x="0" y="1270"/>
            <a:ext cx="9143999" cy="2246769"/>
          </a:xfrm>
          <a:prstGeom prst="rect">
            <a:avLst/>
          </a:prstGeom>
        </p:spPr>
        <p:txBody>
          <a:bodyPr wrap="square">
            <a:spAutoFit/>
          </a:bodyPr>
          <a:lstStyle/>
          <a:p>
            <a:r>
              <a:rPr lang="en-US" sz="3200" smtClean="0">
                <a:solidFill>
                  <a:schemeClr val="accent2">
                    <a:lumMod val="75000"/>
                  </a:schemeClr>
                </a:solidFill>
              </a:rPr>
              <a:t>Bài trích thư thứ nhất của thánh Gio-an tông đồ</a:t>
            </a:r>
          </a:p>
          <a:p>
            <a:r>
              <a:rPr lang="en-US" sz="3600" smtClean="0">
                <a:solidFill>
                  <a:schemeClr val="accent2">
                    <a:lumMod val="75000"/>
                  </a:schemeClr>
                </a:solidFill>
              </a:rPr>
              <a:t>gửi tín hữu Thê-xa-lô-ni-ca</a:t>
            </a:r>
          </a:p>
          <a:p>
            <a:r>
              <a:rPr lang="en-US" sz="3600" i="1" u="sng" smtClean="0">
                <a:solidFill>
                  <a:schemeClr val="accent2">
                    <a:lumMod val="75000"/>
                  </a:schemeClr>
                </a:solidFill>
              </a:rPr>
              <a:t>Thánh vịnh 149.</a:t>
            </a:r>
          </a:p>
          <a:p>
            <a:r>
              <a:rPr lang="vi-VN" sz="3600" smtClean="0">
                <a:solidFill>
                  <a:schemeClr val="accent2">
                    <a:lumMod val="75000"/>
                  </a:schemeClr>
                </a:solidFill>
              </a:rPr>
              <a:t>Chúa </a:t>
            </a:r>
            <a:r>
              <a:rPr lang="vi-VN" sz="3600">
                <a:solidFill>
                  <a:schemeClr val="accent2">
                    <a:lumMod val="75000"/>
                  </a:schemeClr>
                </a:solidFill>
              </a:rPr>
              <a:t>mến chuộng dân Người.</a:t>
            </a:r>
          </a:p>
        </p:txBody>
      </p:sp>
    </p:spTree>
    <p:extLst>
      <p:ext uri="{BB962C8B-B14F-4D97-AF65-F5344CB8AC3E}">
        <p14:creationId xmlns:p14="http://schemas.microsoft.com/office/powerpoint/2010/main" val="815140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accent2">
                    <a:lumMod val="75000"/>
                  </a:schemeClr>
                </a:solidFill>
                <a:effectLst/>
                <a:latin typeface="+mj-lt"/>
                <a:cs typeface="Times New Roman" pitchFamily="18" charset="0"/>
              </a:rPr>
              <a:t>Lạy Chúa, thánh chỉ Ngài xin dạy cho con.</a:t>
            </a:r>
            <a:endParaRPr lang="en-US" sz="7200" b="0">
              <a:solidFill>
                <a:schemeClr val="accent2">
                  <a:lumMod val="75000"/>
                </a:schemeClr>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003399"/>
                </a:solidFill>
                <a:effectLst>
                  <a:outerShdw blurRad="38100" dist="38100" dir="2700000" algn="tl">
                    <a:srgbClr val="000000">
                      <a:alpha val="43137"/>
                    </a:srgbClr>
                  </a:outerShdw>
                </a:effectLst>
                <a:cs typeface="Times New Roman" pitchFamily="18" charset="0"/>
              </a:rPr>
              <a:t>Đáp ca:</a:t>
            </a:r>
            <a:endParaRPr lang="en-US" sz="4400" b="1" u="sng">
              <a:solidFill>
                <a:srgbClr val="003399"/>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4152897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6600" b="0" smtClean="0">
                <a:solidFill>
                  <a:schemeClr val="accent2">
                    <a:lumMod val="75000"/>
                  </a:schemeClr>
                </a:solidFill>
                <a:effectLst/>
                <a:latin typeface="+mj-lt"/>
                <a:cs typeface="Times New Roman" pitchFamily="18" charset="0"/>
              </a:rPr>
              <a:t>Anh em chỉ có một Cha là Cha trên trời; Anh em chỉ có một vị lãnh đạo là đức Kitô</a:t>
            </a:r>
            <a:endParaRPr lang="en-US" sz="6600" b="0">
              <a:solidFill>
                <a:schemeClr val="accent2">
                  <a:lumMod val="75000"/>
                </a:schemeClr>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003399"/>
                </a:solidFill>
                <a:effectLst>
                  <a:outerShdw blurRad="38100" dist="38100" dir="2700000" algn="tl">
                    <a:srgbClr val="000000">
                      <a:alpha val="43137"/>
                    </a:srgbClr>
                  </a:outerShdw>
                </a:effectLst>
                <a:cs typeface="Times New Roman" pitchFamily="18" charset="0"/>
              </a:rPr>
              <a:t>Alleluia-Alleluia:</a:t>
            </a:r>
            <a:endParaRPr lang="en-US" sz="3200" b="1" u="sng">
              <a:solidFill>
                <a:srgbClr val="003399"/>
              </a:solidFill>
              <a:effectLst>
                <a:outerShdw blurRad="38100" dist="38100" dir="2700000" algn="tl">
                  <a:srgbClr val="000000">
                    <a:alpha val="43137"/>
                  </a:srgbClr>
                </a:outerShdw>
              </a:effectLs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003399"/>
                </a:solidFill>
                <a:effectLst>
                  <a:outerShdw blurRad="38100" dist="38100" dir="2700000" algn="tl">
                    <a:srgbClr val="000000">
                      <a:alpha val="43137"/>
                    </a:srgbClr>
                  </a:outerShdw>
                </a:effectLst>
                <a:cs typeface="Times New Roman" pitchFamily="18" charset="0"/>
              </a:rPr>
              <a:t>Alleluia:</a:t>
            </a:r>
            <a:endParaRPr lang="en-US" sz="3600" b="1" u="sng">
              <a:solidFill>
                <a:srgbClr val="003399"/>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484060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2099734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5800" y="19050"/>
            <a:ext cx="4991100" cy="5143500"/>
          </a:xfrm>
          <a:prstGeom prst="rect">
            <a:avLst/>
          </a:prstGeom>
        </p:spPr>
      </p:pic>
      <p:sp>
        <p:nvSpPr>
          <p:cNvPr id="3" name="Rectangle 2"/>
          <p:cNvSpPr/>
          <p:nvPr/>
        </p:nvSpPr>
        <p:spPr>
          <a:xfrm>
            <a:off x="4305300" y="285750"/>
            <a:ext cx="4495800" cy="7694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smtClean="0">
                <a:ln/>
                <a:solidFill>
                  <a:schemeClr val="accent2">
                    <a:lumMod val="50000"/>
                  </a:schemeClr>
                </a:solidFill>
              </a:rPr>
              <a:t>PHÚT THINH LẶNG</a:t>
            </a:r>
            <a:endParaRPr lang="en-US" sz="4400" b="1">
              <a:ln/>
              <a:solidFill>
                <a:schemeClr val="accent2">
                  <a:lumMod val="50000"/>
                </a:schemeClr>
              </a:solidFill>
            </a:endParaRPr>
          </a:p>
        </p:txBody>
      </p:sp>
    </p:spTree>
    <p:extLst>
      <p:ext uri="{BB962C8B-B14F-4D97-AF65-F5344CB8AC3E}">
        <p14:creationId xmlns:p14="http://schemas.microsoft.com/office/powerpoint/2010/main" val="1035979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9550"/>
            <a:ext cx="2971800" cy="4876800"/>
          </a:xfrm>
          <a:prstGeom prst="rect">
            <a:avLst/>
          </a:prstGeom>
        </p:spPr>
      </p:pic>
      <p:sp>
        <p:nvSpPr>
          <p:cNvPr id="5" name="Rectangle 4"/>
          <p:cNvSpPr/>
          <p:nvPr/>
        </p:nvSpPr>
        <p:spPr>
          <a:xfrm>
            <a:off x="4267200" y="590550"/>
            <a:ext cx="3790866" cy="1015663"/>
          </a:xfrm>
          <a:prstGeom prst="rect">
            <a:avLst/>
          </a:prstGeom>
        </p:spPr>
        <p:txBody>
          <a:bodyPr wrap="square">
            <a:spAutoFit/>
          </a:bodyPr>
          <a:lstStyle/>
          <a:p>
            <a:pPr algn="ctr"/>
            <a:r>
              <a:rPr lang="en-US" sz="6000" b="1" spc="30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DÂNG LỄ</a:t>
            </a:r>
            <a:endParaRPr lang="en-US" sz="6000" b="1" spc="30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endParaRPr>
          </a:p>
        </p:txBody>
      </p:sp>
    </p:spTree>
    <p:extLst>
      <p:ext uri="{BB962C8B-B14F-4D97-AF65-F5344CB8AC3E}">
        <p14:creationId xmlns:p14="http://schemas.microsoft.com/office/powerpoint/2010/main" val="732029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108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41494335"/>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chemeClr val="accent2">
                  <a:lumMod val="50000"/>
                </a:schemeClr>
              </a:solidFill>
              <a:effectLst/>
              <a:latin typeface="+mj-lt"/>
              <a:cs typeface="Times New Roman" pitchFamily="18" charset="0"/>
            </a:endParaRPr>
          </a:p>
          <a:p>
            <a:endParaRPr lang="en-US" b="0" smtClean="0">
              <a:solidFill>
                <a:schemeClr val="accent2">
                  <a:lumMod val="50000"/>
                </a:schemeClr>
              </a:solidFill>
              <a:effectLst/>
              <a:latin typeface="+mj-lt"/>
              <a:cs typeface="Times New Roman" pitchFamily="18" charset="0"/>
            </a:endParaRPr>
          </a:p>
          <a:p>
            <a:r>
              <a:rPr lang="en-US" sz="4400" b="0" smtClean="0">
                <a:solidFill>
                  <a:schemeClr val="accent2">
                    <a:lumMod val="50000"/>
                  </a:schemeClr>
                </a:solidFill>
                <a:effectLst/>
                <a:latin typeface="+mj-lt"/>
                <a:cs typeface="Times New Roman" pitchFamily="18" charset="0"/>
              </a:rPr>
              <a:t>THỨ HAI</a:t>
            </a:r>
          </a:p>
          <a:p>
            <a:r>
              <a:rPr lang="vi-VN" sz="4400" b="0">
                <a:solidFill>
                  <a:schemeClr val="accent2">
                    <a:lumMod val="50000"/>
                  </a:schemeClr>
                </a:solidFill>
                <a:effectLst/>
                <a:latin typeface="+mj-lt"/>
                <a:cs typeface="Times New Roman" pitchFamily="18" charset="0"/>
              </a:rPr>
              <a:t>SAU CHÚA NHẬT </a:t>
            </a:r>
            <a:r>
              <a:rPr lang="en-US" sz="4400" b="0" smtClean="0">
                <a:solidFill>
                  <a:schemeClr val="accent2">
                    <a:lumMod val="50000"/>
                  </a:schemeClr>
                </a:solidFill>
                <a:effectLst/>
                <a:latin typeface="+mj-lt"/>
                <a:cs typeface="Times New Roman" pitchFamily="18" charset="0"/>
              </a:rPr>
              <a:t>XXI</a:t>
            </a:r>
            <a:endParaRPr lang="vi-VN" sz="4400" b="0">
              <a:solidFill>
                <a:schemeClr val="accent2">
                  <a:lumMod val="50000"/>
                </a:schemeClr>
              </a:solidFill>
              <a:effectLst/>
              <a:latin typeface="+mj-lt"/>
              <a:cs typeface="Times New Roman" pitchFamily="18" charset="0"/>
            </a:endParaRPr>
          </a:p>
          <a:p>
            <a:r>
              <a:rPr lang="vi-VN" sz="4400" b="0">
                <a:solidFill>
                  <a:schemeClr val="accent2">
                    <a:lumMod val="50000"/>
                  </a:schemeClr>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2099734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107443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7550"/>
            <a:ext cx="5367822" cy="2569845"/>
          </a:xfrm>
          <a:prstGeom prst="rect">
            <a:avLst/>
          </a:prstGeom>
        </p:spPr>
      </p:pic>
      <p:sp>
        <p:nvSpPr>
          <p:cNvPr id="4" name="Rectangle 3"/>
          <p:cNvSpPr/>
          <p:nvPr/>
        </p:nvSpPr>
        <p:spPr>
          <a:xfrm>
            <a:off x="0" y="1270"/>
            <a:ext cx="9143999" cy="2246769"/>
          </a:xfrm>
          <a:prstGeom prst="rect">
            <a:avLst/>
          </a:prstGeom>
        </p:spPr>
        <p:txBody>
          <a:bodyPr wrap="square">
            <a:spAutoFit/>
          </a:bodyPr>
          <a:lstStyle/>
          <a:p>
            <a:r>
              <a:rPr lang="en-US" sz="3200" smtClean="0">
                <a:solidFill>
                  <a:schemeClr val="accent2">
                    <a:lumMod val="50000"/>
                  </a:schemeClr>
                </a:solidFill>
              </a:rPr>
              <a:t>Khởi đầu thư thứ nhất của thánh Phao-lô tông đồ</a:t>
            </a:r>
          </a:p>
          <a:p>
            <a:r>
              <a:rPr lang="en-US" sz="3600" smtClean="0">
                <a:solidFill>
                  <a:schemeClr val="accent2">
                    <a:lumMod val="50000"/>
                  </a:schemeClr>
                </a:solidFill>
              </a:rPr>
              <a:t>gửi tín hữu Thê-xa-lô-ni-ca</a:t>
            </a:r>
          </a:p>
          <a:p>
            <a:r>
              <a:rPr lang="en-US" sz="3600" i="1" u="sng" smtClean="0">
                <a:solidFill>
                  <a:schemeClr val="accent2">
                    <a:lumMod val="50000"/>
                  </a:schemeClr>
                </a:solidFill>
              </a:rPr>
              <a:t>Thánh vịnh 149.</a:t>
            </a:r>
          </a:p>
          <a:p>
            <a:r>
              <a:rPr lang="vi-VN" sz="3600" smtClean="0">
                <a:solidFill>
                  <a:schemeClr val="accent2">
                    <a:lumMod val="50000"/>
                  </a:schemeClr>
                </a:solidFill>
              </a:rPr>
              <a:t>Chúa </a:t>
            </a:r>
            <a:r>
              <a:rPr lang="vi-VN" sz="3600">
                <a:solidFill>
                  <a:schemeClr val="accent2">
                    <a:lumMod val="50000"/>
                  </a:schemeClr>
                </a:solidFill>
              </a:rPr>
              <a:t>mến chuộng dân Người.</a:t>
            </a:r>
          </a:p>
        </p:txBody>
      </p:sp>
    </p:spTree>
    <p:extLst>
      <p:ext uri="{BB962C8B-B14F-4D97-AF65-F5344CB8AC3E}">
        <p14:creationId xmlns:p14="http://schemas.microsoft.com/office/powerpoint/2010/main" val="2278548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accent2">
                    <a:lumMod val="50000"/>
                  </a:schemeClr>
                </a:solidFill>
                <a:effectLst/>
                <a:latin typeface="+mj-lt"/>
                <a:cs typeface="Times New Roman" pitchFamily="18" charset="0"/>
              </a:rPr>
              <a:t>Chúa mến chuộng dân Người.</a:t>
            </a:r>
            <a:endParaRPr lang="en-US" sz="7200" b="0">
              <a:solidFill>
                <a:schemeClr val="accent2">
                  <a:lumMod val="50000"/>
                </a:schemeClr>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003399"/>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003399"/>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7200" b="0" smtClean="0">
                <a:solidFill>
                  <a:schemeClr val="accent2">
                    <a:lumMod val="50000"/>
                  </a:schemeClr>
                </a:solidFill>
                <a:effectLst/>
                <a:latin typeface="+mj-lt"/>
                <a:cs typeface="Times New Roman" pitchFamily="18" charset="0"/>
              </a:rPr>
              <a:t>Chúa nói: Chiên của tôi thì nghe tiếng tôi, tôi biết chúng và chúng theo tôi.</a:t>
            </a:r>
            <a:endParaRPr lang="en-US" sz="7200" b="0">
              <a:solidFill>
                <a:schemeClr val="accent2">
                  <a:lumMod val="50000"/>
                </a:schemeClr>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003399"/>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003399"/>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003399"/>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003399"/>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448930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5800" y="19050"/>
            <a:ext cx="4991100" cy="5143500"/>
          </a:xfrm>
          <a:prstGeom prst="rect">
            <a:avLst/>
          </a:prstGeom>
        </p:spPr>
      </p:pic>
      <p:sp>
        <p:nvSpPr>
          <p:cNvPr id="3" name="Rectangle 2"/>
          <p:cNvSpPr/>
          <p:nvPr/>
        </p:nvSpPr>
        <p:spPr>
          <a:xfrm>
            <a:off x="4305300" y="285750"/>
            <a:ext cx="4495800" cy="7694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smtClean="0">
                <a:ln/>
                <a:solidFill>
                  <a:schemeClr val="accent2">
                    <a:lumMod val="50000"/>
                  </a:schemeClr>
                </a:solidFill>
              </a:rPr>
              <a:t>PHÚT THINH LẶNG</a:t>
            </a:r>
            <a:endParaRPr lang="en-US" sz="4400" b="1">
              <a:ln/>
              <a:solidFill>
                <a:schemeClr val="accent2">
                  <a:lumMod val="50000"/>
                </a:schemeClr>
              </a:solidFill>
            </a:endParaRPr>
          </a:p>
        </p:txBody>
      </p:sp>
    </p:spTree>
    <p:extLst>
      <p:ext uri="{BB962C8B-B14F-4D97-AF65-F5344CB8AC3E}">
        <p14:creationId xmlns:p14="http://schemas.microsoft.com/office/powerpoint/2010/main" val="4096837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9550"/>
            <a:ext cx="2971800" cy="4876800"/>
          </a:xfrm>
          <a:prstGeom prst="rect">
            <a:avLst/>
          </a:prstGeom>
        </p:spPr>
      </p:pic>
      <p:sp>
        <p:nvSpPr>
          <p:cNvPr id="5" name="Rectangle 4"/>
          <p:cNvSpPr/>
          <p:nvPr/>
        </p:nvSpPr>
        <p:spPr>
          <a:xfrm>
            <a:off x="4267200" y="590550"/>
            <a:ext cx="3790866" cy="1015663"/>
          </a:xfrm>
          <a:prstGeom prst="rect">
            <a:avLst/>
          </a:prstGeom>
        </p:spPr>
        <p:txBody>
          <a:bodyPr wrap="square">
            <a:spAutoFit/>
          </a:bodyPr>
          <a:lstStyle/>
          <a:p>
            <a:pPr algn="ctr"/>
            <a:r>
              <a:rPr lang="en-US" sz="6000" b="1"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DÂNG LỄ</a:t>
            </a:r>
            <a:endParaRPr lang="en-US" sz="6000"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1930132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464034730"/>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2099734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8309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r>
              <a:rPr lang="en-US" sz="4400" b="0" smtClean="0">
                <a:solidFill>
                  <a:srgbClr val="FFFF00"/>
                </a:solidFill>
                <a:effectLst/>
                <a:latin typeface="+mj-lt"/>
                <a:cs typeface="Times New Roman" pitchFamily="18" charset="0"/>
              </a:rPr>
              <a:t>THỨ BA</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XI</a:t>
            </a:r>
            <a:br>
              <a:rPr lang="en-US" sz="4400" b="0" smtClean="0">
                <a:solidFill>
                  <a:srgbClr val="FFFF00"/>
                </a:solidFill>
                <a:effectLst/>
                <a:latin typeface="+mj-lt"/>
                <a:cs typeface="Times New Roman" pitchFamily="18" charset="0"/>
              </a:rPr>
            </a:br>
            <a:r>
              <a:rPr lang="vi-VN" sz="4400" b="0" smtClean="0">
                <a:solidFill>
                  <a:srgbClr val="FFFF00"/>
                </a:solidFill>
                <a:effectLst/>
                <a:latin typeface="+mj-lt"/>
                <a:cs typeface="Times New Roman" pitchFamily="18" charset="0"/>
              </a:rPr>
              <a:t>THƯỜNG NIÊN</a:t>
            </a:r>
            <a:endParaRPr lang="en-US" sz="4400" b="0" smtClean="0">
              <a:solidFill>
                <a:srgbClr val="FFFF00"/>
              </a:solidFill>
              <a:effectLst/>
              <a:latin typeface="+mj-lt"/>
              <a:cs typeface="Times New Roman" pitchFamily="18" charset="0"/>
            </a:endParaRPr>
          </a:p>
          <a:p>
            <a:r>
              <a:rPr lang="en-US" sz="4400" smtClean="0">
                <a:solidFill>
                  <a:srgbClr val="FFFF00"/>
                </a:solidFill>
                <a:latin typeface="+mj-lt"/>
                <a:cs typeface="Times New Roman" pitchFamily="18" charset="0"/>
              </a:rPr>
              <a:t>THÁNH GIOAN TẨY GIẢ</a:t>
            </a:r>
          </a:p>
          <a:p>
            <a:r>
              <a:rPr lang="en-US" sz="4400" b="0" smtClean="0">
                <a:solidFill>
                  <a:srgbClr val="FFFF00"/>
                </a:solidFill>
                <a:effectLst/>
                <a:latin typeface="+mj-lt"/>
                <a:cs typeface="Times New Roman" pitchFamily="18" charset="0"/>
              </a:rPr>
              <a:t>Bị Trảm Quyết. Lễ nhớ</a:t>
            </a:r>
            <a:endParaRPr lang="vi-VN" sz="4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7925460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4109486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7550"/>
            <a:ext cx="5367822" cy="2569845"/>
          </a:xfrm>
          <a:prstGeom prst="rect">
            <a:avLst/>
          </a:prstGeom>
        </p:spPr>
      </p:pic>
      <p:sp>
        <p:nvSpPr>
          <p:cNvPr id="4" name="Rectangle 3"/>
          <p:cNvSpPr/>
          <p:nvPr/>
        </p:nvSpPr>
        <p:spPr>
          <a:xfrm>
            <a:off x="0" y="1270"/>
            <a:ext cx="9143999" cy="2308324"/>
          </a:xfrm>
          <a:prstGeom prst="rect">
            <a:avLst/>
          </a:prstGeom>
        </p:spPr>
        <p:txBody>
          <a:bodyPr wrap="square">
            <a:spAutoFit/>
          </a:bodyPr>
          <a:lstStyle/>
          <a:p>
            <a:r>
              <a:rPr lang="en-US" sz="3200" smtClean="0">
                <a:solidFill>
                  <a:prstClr val="white"/>
                </a:solidFill>
              </a:rPr>
              <a:t>Bài trích sách ngôn sứ Giê-rê-mi-a</a:t>
            </a:r>
            <a:r>
              <a:rPr lang="en-US" sz="3600" smtClean="0">
                <a:solidFill>
                  <a:prstClr val="white"/>
                </a:solidFill>
              </a:rPr>
              <a:t>.</a:t>
            </a:r>
          </a:p>
          <a:p>
            <a:r>
              <a:rPr lang="en-US" sz="3600" i="1" u="sng" smtClean="0">
                <a:solidFill>
                  <a:srgbClr val="FFFF00"/>
                </a:solidFill>
              </a:rPr>
              <a:t>Thánh vịnh 138.</a:t>
            </a:r>
          </a:p>
          <a:p>
            <a:r>
              <a:rPr lang="vi-VN" sz="3600">
                <a:solidFill>
                  <a:srgbClr val="FFFF00"/>
                </a:solidFill>
              </a:rPr>
              <a:t>Lạy </a:t>
            </a:r>
            <a:r>
              <a:rPr lang="vi-VN" sz="3600" smtClean="0">
                <a:solidFill>
                  <a:srgbClr val="FFFF00"/>
                </a:solidFill>
              </a:rPr>
              <a:t>Chú</a:t>
            </a:r>
            <a:r>
              <a:rPr lang="en-US" sz="3600" smtClean="0">
                <a:solidFill>
                  <a:srgbClr val="FFFF00"/>
                </a:solidFill>
              </a:rPr>
              <a:t>a</a:t>
            </a:r>
            <a:r>
              <a:rPr lang="vi-VN" sz="3600" smtClean="0">
                <a:solidFill>
                  <a:srgbClr val="FFFF00"/>
                </a:solidFill>
              </a:rPr>
              <a:t>, </a:t>
            </a:r>
            <a:r>
              <a:rPr lang="en-US" sz="3600" smtClean="0">
                <a:solidFill>
                  <a:srgbClr val="FFFF00"/>
                </a:solidFill>
              </a:rPr>
              <a:t>Miệng con sẽ tường thuật ơn cứu độ Ngài Ban</a:t>
            </a:r>
            <a:r>
              <a:rPr lang="vi-VN" sz="3600" smtClean="0">
                <a:solidFill>
                  <a:srgbClr val="FFFF00"/>
                </a:solidFill>
              </a:rPr>
              <a:t>.</a:t>
            </a:r>
          </a:p>
        </p:txBody>
      </p:sp>
    </p:spTree>
    <p:extLst>
      <p:ext uri="{BB962C8B-B14F-4D97-AF65-F5344CB8AC3E}">
        <p14:creationId xmlns:p14="http://schemas.microsoft.com/office/powerpoint/2010/main" val="31903691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bg1"/>
                </a:solidFill>
                <a:effectLst/>
                <a:latin typeface="+mj-lt"/>
                <a:cs typeface="Times New Roman" pitchFamily="18" charset="0"/>
              </a:rPr>
              <a:t>Lạy Chú, Ngài dò xét con và Ngài biết rõ.</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9361004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6600" b="0" smtClean="0">
                <a:solidFill>
                  <a:schemeClr val="bg1"/>
                </a:solidFill>
                <a:effectLst/>
                <a:latin typeface="+mj-lt"/>
                <a:cs typeface="Times New Roman" pitchFamily="18" charset="0"/>
              </a:rPr>
              <a:t>Phúc thay ai bị bách hại vì sống công chính, vì nước trời là của họ</a:t>
            </a:r>
            <a:endParaRPr lang="en-US" sz="66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8692291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819143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5800" y="19050"/>
            <a:ext cx="4991100" cy="5143500"/>
          </a:xfrm>
          <a:prstGeom prst="rect">
            <a:avLst/>
          </a:prstGeom>
        </p:spPr>
      </p:pic>
      <p:sp>
        <p:nvSpPr>
          <p:cNvPr id="3" name="Rectangle 2"/>
          <p:cNvSpPr/>
          <p:nvPr/>
        </p:nvSpPr>
        <p:spPr>
          <a:xfrm>
            <a:off x="4305300" y="285750"/>
            <a:ext cx="4495800" cy="7694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smtClean="0">
                <a:ln/>
                <a:solidFill>
                  <a:srgbClr val="9BBB59">
                    <a:lumMod val="40000"/>
                    <a:lumOff val="60000"/>
                  </a:srgbClr>
                </a:solidFill>
              </a:rPr>
              <a:t>PHÚT THINH LẶNG</a:t>
            </a:r>
            <a:endParaRPr lang="en-US" sz="4400" b="1">
              <a:ln/>
              <a:solidFill>
                <a:srgbClr val="9BBB59">
                  <a:lumMod val="40000"/>
                  <a:lumOff val="60000"/>
                </a:srgbClr>
              </a:solidFill>
            </a:endParaRPr>
          </a:p>
        </p:txBody>
      </p:sp>
    </p:spTree>
    <p:extLst>
      <p:ext uri="{BB962C8B-B14F-4D97-AF65-F5344CB8AC3E}">
        <p14:creationId xmlns:p14="http://schemas.microsoft.com/office/powerpoint/2010/main" val="4226193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9550"/>
            <a:ext cx="2971800" cy="4876800"/>
          </a:xfrm>
          <a:prstGeom prst="rect">
            <a:avLst/>
          </a:prstGeom>
        </p:spPr>
      </p:pic>
      <p:sp>
        <p:nvSpPr>
          <p:cNvPr id="5" name="Rectangle 4"/>
          <p:cNvSpPr/>
          <p:nvPr/>
        </p:nvSpPr>
        <p:spPr>
          <a:xfrm>
            <a:off x="4267200" y="590550"/>
            <a:ext cx="3790866" cy="1015663"/>
          </a:xfrm>
          <a:prstGeom prst="rect">
            <a:avLst/>
          </a:prstGeom>
        </p:spPr>
        <p:txBody>
          <a:bodyPr wrap="square">
            <a:spAutoFit/>
          </a:bodyPr>
          <a:lstStyle/>
          <a:p>
            <a:pPr algn="ctr"/>
            <a:r>
              <a:rPr lang="en-US" sz="6000" b="1" spc="30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DÂNG LỄ</a:t>
            </a:r>
            <a:endParaRPr lang="en-US" sz="6000" b="1" spc="30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endParaRPr>
          </a:p>
        </p:txBody>
      </p:sp>
    </p:spTree>
    <p:extLst>
      <p:ext uri="{BB962C8B-B14F-4D97-AF65-F5344CB8AC3E}">
        <p14:creationId xmlns:p14="http://schemas.microsoft.com/office/powerpoint/2010/main" val="701353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2459784469"/>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16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12847952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7155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BA</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XI</a:t>
            </a:r>
            <a:br>
              <a:rPr lang="en-US" sz="4400" b="0" smtClean="0">
                <a:solidFill>
                  <a:srgbClr val="FFFF00"/>
                </a:solidFill>
                <a:effectLst/>
                <a:latin typeface="+mj-lt"/>
                <a:cs typeface="Times New Roman" pitchFamily="18" charset="0"/>
              </a:rPr>
            </a:br>
            <a:r>
              <a:rPr lang="vi-VN" sz="4400" b="0" smtClean="0">
                <a:solidFill>
                  <a:srgbClr val="FFFF00"/>
                </a:solidFill>
                <a:effectLst/>
                <a:latin typeface="+mj-lt"/>
                <a:cs typeface="Times New Roman" pitchFamily="18" charset="0"/>
              </a:rPr>
              <a:t>THƯỜNG </a:t>
            </a:r>
            <a:r>
              <a:rPr lang="vi-VN" sz="4400" b="0">
                <a:solidFill>
                  <a:srgbClr val="FFFF00"/>
                </a:solidFill>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40747071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580343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7550"/>
            <a:ext cx="5367822" cy="2569845"/>
          </a:xfrm>
          <a:prstGeom prst="rect">
            <a:avLst/>
          </a:prstGeom>
        </p:spPr>
      </p:pic>
      <p:sp>
        <p:nvSpPr>
          <p:cNvPr id="4" name="Rectangle 3"/>
          <p:cNvSpPr/>
          <p:nvPr/>
        </p:nvSpPr>
        <p:spPr>
          <a:xfrm>
            <a:off x="0" y="1270"/>
            <a:ext cx="9143999" cy="2246769"/>
          </a:xfrm>
          <a:prstGeom prst="rect">
            <a:avLst/>
          </a:prstGeom>
        </p:spPr>
        <p:txBody>
          <a:bodyPr wrap="square">
            <a:spAutoFit/>
          </a:bodyPr>
          <a:lstStyle/>
          <a:p>
            <a:r>
              <a:rPr lang="en-US" sz="3200" smtClean="0">
                <a:solidFill>
                  <a:prstClr val="white"/>
                </a:solidFill>
              </a:rPr>
              <a:t>Bài trích thư thứ nhất của thánh Phao-lô tông đồ</a:t>
            </a:r>
          </a:p>
          <a:p>
            <a:r>
              <a:rPr lang="en-US" sz="3600" smtClean="0">
                <a:solidFill>
                  <a:prstClr val="white"/>
                </a:solidFill>
              </a:rPr>
              <a:t>gửi tín hữu Thê-xa-lô-ni-ca.</a:t>
            </a:r>
          </a:p>
          <a:p>
            <a:r>
              <a:rPr lang="en-US" sz="3600" i="1" u="sng" smtClean="0">
                <a:solidFill>
                  <a:srgbClr val="FFFF00"/>
                </a:solidFill>
              </a:rPr>
              <a:t>Thánh vịnh 138.</a:t>
            </a:r>
          </a:p>
          <a:p>
            <a:r>
              <a:rPr lang="vi-VN" sz="3600">
                <a:solidFill>
                  <a:srgbClr val="FFFF00"/>
                </a:solidFill>
              </a:rPr>
              <a:t>Lạy </a:t>
            </a:r>
            <a:r>
              <a:rPr lang="vi-VN" sz="3600" smtClean="0">
                <a:solidFill>
                  <a:srgbClr val="FFFF00"/>
                </a:solidFill>
              </a:rPr>
              <a:t>Chú</a:t>
            </a:r>
            <a:r>
              <a:rPr lang="en-US" sz="3600" smtClean="0">
                <a:solidFill>
                  <a:srgbClr val="FFFF00"/>
                </a:solidFill>
              </a:rPr>
              <a:t>a</a:t>
            </a:r>
            <a:r>
              <a:rPr lang="vi-VN" sz="3600" smtClean="0">
                <a:solidFill>
                  <a:srgbClr val="FFFF00"/>
                </a:solidFill>
              </a:rPr>
              <a:t>, </a:t>
            </a:r>
            <a:r>
              <a:rPr lang="vi-VN" sz="3600">
                <a:solidFill>
                  <a:srgbClr val="FFFF00"/>
                </a:solidFill>
              </a:rPr>
              <a:t>Ngài dò xét con và Ngài biết rõ.</a:t>
            </a:r>
            <a:endParaRPr lang="vi-VN" sz="3600" smtClean="0">
              <a:solidFill>
                <a:srgbClr val="FFFF00"/>
              </a:solidFill>
            </a:endParaRPr>
          </a:p>
        </p:txBody>
      </p:sp>
    </p:spTree>
    <p:extLst>
      <p:ext uri="{BB962C8B-B14F-4D97-AF65-F5344CB8AC3E}">
        <p14:creationId xmlns:p14="http://schemas.microsoft.com/office/powerpoint/2010/main" val="14086065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bg1"/>
                </a:solidFill>
                <a:effectLst/>
                <a:latin typeface="+mj-lt"/>
                <a:cs typeface="Times New Roman" pitchFamily="18" charset="0"/>
              </a:rPr>
              <a:t>Lạy Chúa, Ngài dò xét con và Ngài biết rõ.</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22470455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0">
                <a:solidFill>
                  <a:schemeClr val="bg1"/>
                </a:solidFill>
                <a:effectLst/>
                <a:latin typeface="+mj-lt"/>
                <a:cs typeface="Times New Roman" pitchFamily="18" charset="0"/>
              </a:rPr>
              <a:t>Lời Thiên Chúa là lời sống động và hữu hiệu, lời đó phê phán tâm tình cũng như tư tưởng của lòng người.</a:t>
            </a:r>
            <a:endParaRPr lang="en-US" sz="58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404182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552889473"/>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5800" y="19050"/>
            <a:ext cx="4991100" cy="5143500"/>
          </a:xfrm>
          <a:prstGeom prst="rect">
            <a:avLst/>
          </a:prstGeom>
        </p:spPr>
      </p:pic>
      <p:sp>
        <p:nvSpPr>
          <p:cNvPr id="3" name="Rectangle 2"/>
          <p:cNvSpPr/>
          <p:nvPr/>
        </p:nvSpPr>
        <p:spPr>
          <a:xfrm>
            <a:off x="4305300" y="285750"/>
            <a:ext cx="4495800" cy="7694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smtClean="0">
                <a:ln/>
                <a:solidFill>
                  <a:srgbClr val="9BBB59">
                    <a:lumMod val="40000"/>
                    <a:lumOff val="60000"/>
                  </a:srgbClr>
                </a:solidFill>
              </a:rPr>
              <a:t>PHÚT THINH LẶNG</a:t>
            </a:r>
            <a:endParaRPr lang="en-US" sz="4400" b="1">
              <a:ln/>
              <a:solidFill>
                <a:srgbClr val="9BBB59">
                  <a:lumMod val="40000"/>
                  <a:lumOff val="60000"/>
                </a:srgbClr>
              </a:solidFill>
            </a:endParaRPr>
          </a:p>
        </p:txBody>
      </p:sp>
    </p:spTree>
    <p:extLst>
      <p:ext uri="{BB962C8B-B14F-4D97-AF65-F5344CB8AC3E}">
        <p14:creationId xmlns:p14="http://schemas.microsoft.com/office/powerpoint/2010/main" val="5435309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9550"/>
            <a:ext cx="2971800" cy="4876800"/>
          </a:xfrm>
          <a:prstGeom prst="rect">
            <a:avLst/>
          </a:prstGeom>
        </p:spPr>
      </p:pic>
      <p:sp>
        <p:nvSpPr>
          <p:cNvPr id="5" name="Rectangle 4"/>
          <p:cNvSpPr/>
          <p:nvPr/>
        </p:nvSpPr>
        <p:spPr>
          <a:xfrm>
            <a:off x="4267200" y="590550"/>
            <a:ext cx="3790866" cy="1015663"/>
          </a:xfrm>
          <a:prstGeom prst="rect">
            <a:avLst/>
          </a:prstGeom>
        </p:spPr>
        <p:txBody>
          <a:bodyPr wrap="square">
            <a:spAutoFit/>
          </a:bodyPr>
          <a:lstStyle/>
          <a:p>
            <a:pPr algn="ctr"/>
            <a:r>
              <a:rPr lang="en-US" sz="6000" b="1" spc="30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DÂNG LỄ</a:t>
            </a:r>
            <a:endParaRPr lang="en-US" sz="6000" b="1" spc="30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endParaRPr>
          </a:p>
        </p:txBody>
      </p:sp>
    </p:spTree>
    <p:extLst>
      <p:ext uri="{BB962C8B-B14F-4D97-AF65-F5344CB8AC3E}">
        <p14:creationId xmlns:p14="http://schemas.microsoft.com/office/powerpoint/2010/main" val="1118094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978794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1433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TƯ</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XI</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2337889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7550"/>
            <a:ext cx="5367822" cy="2569845"/>
          </a:xfrm>
          <a:prstGeom prst="rect">
            <a:avLst/>
          </a:prstGeom>
        </p:spPr>
      </p:pic>
      <p:sp>
        <p:nvSpPr>
          <p:cNvPr id="4" name="Rectangle 3"/>
          <p:cNvSpPr/>
          <p:nvPr/>
        </p:nvSpPr>
        <p:spPr>
          <a:xfrm>
            <a:off x="0" y="1270"/>
            <a:ext cx="9143999" cy="2246769"/>
          </a:xfrm>
          <a:prstGeom prst="rect">
            <a:avLst/>
          </a:prstGeom>
        </p:spPr>
        <p:txBody>
          <a:bodyPr wrap="square">
            <a:spAutoFit/>
          </a:bodyPr>
          <a:lstStyle/>
          <a:p>
            <a:r>
              <a:rPr lang="en-US" sz="3200" smtClean="0">
                <a:solidFill>
                  <a:prstClr val="white"/>
                </a:solidFill>
              </a:rPr>
              <a:t>Bài trích thư thứ nhất của thánh Phao-lô tông đồ</a:t>
            </a:r>
          </a:p>
          <a:p>
            <a:r>
              <a:rPr lang="en-US" sz="3600" smtClean="0">
                <a:solidFill>
                  <a:prstClr val="white"/>
                </a:solidFill>
              </a:rPr>
              <a:t>gửi tín hữu Thê-xa-lô-ni-ca.</a:t>
            </a:r>
          </a:p>
          <a:p>
            <a:r>
              <a:rPr lang="en-US" sz="3600" i="1" u="sng" smtClean="0">
                <a:solidFill>
                  <a:srgbClr val="FFFF00"/>
                </a:solidFill>
              </a:rPr>
              <a:t>Thánh vịnh 138.</a:t>
            </a:r>
          </a:p>
          <a:p>
            <a:r>
              <a:rPr lang="vi-VN" sz="3600">
                <a:solidFill>
                  <a:srgbClr val="FFFF00"/>
                </a:solidFill>
              </a:rPr>
              <a:t>Lạy Chú, Ngài dò xét con và Ngài biết rõ.</a:t>
            </a:r>
            <a:endParaRPr lang="vi-VN" sz="3600" smtClean="0">
              <a:solidFill>
                <a:srgbClr val="FFFF00"/>
              </a:solidFill>
            </a:endParaRPr>
          </a:p>
        </p:txBody>
      </p:sp>
    </p:spTree>
    <p:extLst>
      <p:ext uri="{BB962C8B-B14F-4D97-AF65-F5344CB8AC3E}">
        <p14:creationId xmlns:p14="http://schemas.microsoft.com/office/powerpoint/2010/main" val="12834268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bg1"/>
                </a:solidFill>
                <a:effectLst/>
                <a:latin typeface="+mj-lt"/>
                <a:cs typeface="Times New Roman" pitchFamily="18" charset="0"/>
              </a:rPr>
              <a:t>Lạy Chú, Ngài dò xét con và Ngài biết rõ.</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782475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6000" b="0" smtClean="0">
                <a:solidFill>
                  <a:schemeClr val="bg1"/>
                </a:solidFill>
                <a:effectLst/>
                <a:latin typeface="+mj-lt"/>
                <a:cs typeface="Times New Roman" pitchFamily="18" charset="0"/>
              </a:rPr>
              <a:t>Ai giữ lời Đức Ki-tô dạy, thì nơi kẻ ấy, tình yêu Thiên Chúa đã thực sự nên hoàn hảo</a:t>
            </a:r>
            <a:endParaRPr lang="en-US" sz="60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440784408"/>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1194263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5800" y="19050"/>
            <a:ext cx="4991100" cy="5143500"/>
          </a:xfrm>
          <a:prstGeom prst="rect">
            <a:avLst/>
          </a:prstGeom>
        </p:spPr>
      </p:pic>
      <p:sp>
        <p:nvSpPr>
          <p:cNvPr id="3" name="Rectangle 2"/>
          <p:cNvSpPr/>
          <p:nvPr/>
        </p:nvSpPr>
        <p:spPr>
          <a:xfrm>
            <a:off x="4305300" y="285750"/>
            <a:ext cx="4495800" cy="7694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smtClean="0">
                <a:ln/>
                <a:solidFill>
                  <a:srgbClr val="9BBB59">
                    <a:lumMod val="40000"/>
                    <a:lumOff val="60000"/>
                  </a:srgbClr>
                </a:solidFill>
              </a:rPr>
              <a:t>PHÚT THINH LẶNG</a:t>
            </a:r>
            <a:endParaRPr lang="en-US" sz="4400" b="1">
              <a:ln/>
              <a:solidFill>
                <a:srgbClr val="9BBB59">
                  <a:lumMod val="40000"/>
                  <a:lumOff val="60000"/>
                </a:srgbClr>
              </a:solidFill>
            </a:endParaRPr>
          </a:p>
        </p:txBody>
      </p:sp>
    </p:spTree>
    <p:extLst>
      <p:ext uri="{BB962C8B-B14F-4D97-AF65-F5344CB8AC3E}">
        <p14:creationId xmlns:p14="http://schemas.microsoft.com/office/powerpoint/2010/main" val="5435309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9550"/>
            <a:ext cx="2971800" cy="4876800"/>
          </a:xfrm>
          <a:prstGeom prst="rect">
            <a:avLst/>
          </a:prstGeom>
        </p:spPr>
      </p:pic>
      <p:sp>
        <p:nvSpPr>
          <p:cNvPr id="5" name="Rectangle 4"/>
          <p:cNvSpPr/>
          <p:nvPr/>
        </p:nvSpPr>
        <p:spPr>
          <a:xfrm>
            <a:off x="4267200" y="590550"/>
            <a:ext cx="3790866" cy="1015663"/>
          </a:xfrm>
          <a:prstGeom prst="rect">
            <a:avLst/>
          </a:prstGeom>
        </p:spPr>
        <p:txBody>
          <a:bodyPr wrap="square">
            <a:spAutoFit/>
          </a:bodyPr>
          <a:lstStyle/>
          <a:p>
            <a:pPr algn="ctr"/>
            <a:r>
              <a:rPr lang="en-US" sz="6000" b="1" spc="30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DÂNG LỄ</a:t>
            </a:r>
            <a:endParaRPr lang="en-US" sz="6000" b="1" spc="30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endParaRPr>
          </a:p>
        </p:txBody>
      </p:sp>
    </p:spTree>
    <p:extLst>
      <p:ext uri="{BB962C8B-B14F-4D97-AF65-F5344CB8AC3E}">
        <p14:creationId xmlns:p14="http://schemas.microsoft.com/office/powerpoint/2010/main" val="11180940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4034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5815799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4535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NĂM</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XI</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504682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7550"/>
            <a:ext cx="5367822" cy="2569845"/>
          </a:xfrm>
          <a:prstGeom prst="rect">
            <a:avLst/>
          </a:prstGeom>
        </p:spPr>
      </p:pic>
      <p:sp>
        <p:nvSpPr>
          <p:cNvPr id="4" name="Rectangle 3"/>
          <p:cNvSpPr/>
          <p:nvPr/>
        </p:nvSpPr>
        <p:spPr>
          <a:xfrm>
            <a:off x="0" y="1270"/>
            <a:ext cx="9143999" cy="2800767"/>
          </a:xfrm>
          <a:prstGeom prst="rect">
            <a:avLst/>
          </a:prstGeom>
        </p:spPr>
        <p:txBody>
          <a:bodyPr wrap="square">
            <a:spAutoFit/>
          </a:bodyPr>
          <a:lstStyle/>
          <a:p>
            <a:r>
              <a:rPr lang="en-US" sz="3200" smtClean="0">
                <a:solidFill>
                  <a:prstClr val="white"/>
                </a:solidFill>
              </a:rPr>
              <a:t>Bài trích thư thứ nhất của thánh Phao-lô tông đồ</a:t>
            </a:r>
          </a:p>
          <a:p>
            <a:r>
              <a:rPr lang="en-US" sz="3600" smtClean="0">
                <a:solidFill>
                  <a:prstClr val="white"/>
                </a:solidFill>
              </a:rPr>
              <a:t>gửi tín hữu Thê-xa-lô-ni-ca.</a:t>
            </a:r>
          </a:p>
          <a:p>
            <a:r>
              <a:rPr lang="en-US" sz="3600" i="1" u="sng" smtClean="0">
                <a:solidFill>
                  <a:srgbClr val="FFFF00"/>
                </a:solidFill>
              </a:rPr>
              <a:t>Thánh vịnh 89.</a:t>
            </a:r>
          </a:p>
          <a:p>
            <a:r>
              <a:rPr lang="vi-VN" sz="3600">
                <a:solidFill>
                  <a:srgbClr val="FFFF00"/>
                </a:solidFill>
              </a:rPr>
              <a:t>Lạy Chúa, con chúa tụng Thánh Danh đến muôn thuở muôn đời.</a:t>
            </a:r>
          </a:p>
        </p:txBody>
      </p:sp>
    </p:spTree>
    <p:extLst>
      <p:ext uri="{BB962C8B-B14F-4D97-AF65-F5344CB8AC3E}">
        <p14:creationId xmlns:p14="http://schemas.microsoft.com/office/powerpoint/2010/main" val="12834268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a:bodyPr>
          <a:lstStyle/>
          <a:p>
            <a:pPr algn="just"/>
            <a:r>
              <a:rPr lang="en-US" sz="8000" b="0" smtClean="0">
                <a:solidFill>
                  <a:schemeClr val="bg1"/>
                </a:solidFill>
                <a:effectLst/>
                <a:latin typeface="+mj-lt"/>
                <a:cs typeface="Times New Roman" pitchFamily="18" charset="0"/>
              </a:rPr>
              <a:t>Lạy Chúa, con chúa tụng Thánh Danh đến muôn thuở muôn đời.</a:t>
            </a:r>
            <a:endParaRPr lang="en-US" sz="80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3333967451"/>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0">
                <a:solidFill>
                  <a:schemeClr val="bg1"/>
                </a:solidFill>
                <a:effectLst/>
                <a:latin typeface="+mj-lt"/>
                <a:cs typeface="Times New Roman" pitchFamily="18" charset="0"/>
              </a:rPr>
              <a:t>Anh em hãy canh thức và hãy sẵn sàng, vì chính giờ phút anh em không ngờ, thì Con Người sẽ đến.</a:t>
            </a:r>
            <a:endParaRPr lang="en-US" sz="60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42401793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5800" y="19050"/>
            <a:ext cx="4991100" cy="5143500"/>
          </a:xfrm>
          <a:prstGeom prst="rect">
            <a:avLst/>
          </a:prstGeom>
        </p:spPr>
      </p:pic>
      <p:sp>
        <p:nvSpPr>
          <p:cNvPr id="3" name="Rectangle 2"/>
          <p:cNvSpPr/>
          <p:nvPr/>
        </p:nvSpPr>
        <p:spPr>
          <a:xfrm>
            <a:off x="4305300" y="285750"/>
            <a:ext cx="4495800" cy="7694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smtClean="0">
                <a:ln/>
                <a:solidFill>
                  <a:srgbClr val="9BBB59">
                    <a:lumMod val="40000"/>
                    <a:lumOff val="60000"/>
                  </a:srgbClr>
                </a:solidFill>
              </a:rPr>
              <a:t>PHÚT THINH LẶNG</a:t>
            </a:r>
            <a:endParaRPr lang="en-US" sz="4400" b="1">
              <a:ln/>
              <a:solidFill>
                <a:srgbClr val="9BBB59">
                  <a:lumMod val="40000"/>
                  <a:lumOff val="60000"/>
                </a:srgbClr>
              </a:solidFill>
            </a:endParaRPr>
          </a:p>
        </p:txBody>
      </p:sp>
    </p:spTree>
    <p:extLst>
      <p:ext uri="{BB962C8B-B14F-4D97-AF65-F5344CB8AC3E}">
        <p14:creationId xmlns:p14="http://schemas.microsoft.com/office/powerpoint/2010/main" val="5435309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9550"/>
            <a:ext cx="2971800" cy="4876800"/>
          </a:xfrm>
          <a:prstGeom prst="rect">
            <a:avLst/>
          </a:prstGeom>
        </p:spPr>
      </p:pic>
      <p:sp>
        <p:nvSpPr>
          <p:cNvPr id="5" name="Rectangle 4"/>
          <p:cNvSpPr/>
          <p:nvPr/>
        </p:nvSpPr>
        <p:spPr>
          <a:xfrm>
            <a:off x="4267200" y="590550"/>
            <a:ext cx="3790866" cy="1015663"/>
          </a:xfrm>
          <a:prstGeom prst="rect">
            <a:avLst/>
          </a:prstGeom>
        </p:spPr>
        <p:txBody>
          <a:bodyPr wrap="square">
            <a:spAutoFit/>
          </a:bodyPr>
          <a:lstStyle/>
          <a:p>
            <a:pPr algn="ctr"/>
            <a:r>
              <a:rPr lang="en-US" sz="6000" b="1" spc="30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DÂNG LỄ</a:t>
            </a:r>
            <a:endParaRPr lang="en-US" sz="6000" b="1" spc="30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endParaRPr>
          </a:p>
        </p:txBody>
      </p:sp>
    </p:spTree>
    <p:extLst>
      <p:ext uri="{BB962C8B-B14F-4D97-AF65-F5344CB8AC3E}">
        <p14:creationId xmlns:p14="http://schemas.microsoft.com/office/powerpoint/2010/main" val="11180940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8730436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2215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SÁU</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XI</a:t>
            </a:r>
            <a:r>
              <a:rPr lang="vi-VN" sz="4400" b="0" smtClean="0">
                <a:solidFill>
                  <a:srgbClr val="FFFF00"/>
                </a:solidFill>
                <a:effectLst/>
                <a:latin typeface="+mj-lt"/>
                <a:cs typeface="Times New Roman" pitchFamily="18" charset="0"/>
              </a:rPr>
              <a:t> </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18251060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7550"/>
            <a:ext cx="5367822" cy="2569845"/>
          </a:xfrm>
          <a:prstGeom prst="rect">
            <a:avLst/>
          </a:prstGeom>
        </p:spPr>
      </p:pic>
      <p:sp>
        <p:nvSpPr>
          <p:cNvPr id="4" name="Rectangle 3"/>
          <p:cNvSpPr/>
          <p:nvPr/>
        </p:nvSpPr>
        <p:spPr>
          <a:xfrm>
            <a:off x="0" y="1270"/>
            <a:ext cx="9143999" cy="2800767"/>
          </a:xfrm>
          <a:prstGeom prst="rect">
            <a:avLst/>
          </a:prstGeom>
        </p:spPr>
        <p:txBody>
          <a:bodyPr wrap="square">
            <a:spAutoFit/>
          </a:bodyPr>
          <a:lstStyle/>
          <a:p>
            <a:r>
              <a:rPr lang="en-US" sz="3200" smtClean="0">
                <a:solidFill>
                  <a:prstClr val="white"/>
                </a:solidFill>
              </a:rPr>
              <a:t>Bài trích thư thứ nhất của thánh Phao-lô tông đồ</a:t>
            </a:r>
          </a:p>
          <a:p>
            <a:r>
              <a:rPr lang="en-US" sz="3600" smtClean="0">
                <a:solidFill>
                  <a:prstClr val="white"/>
                </a:solidFill>
              </a:rPr>
              <a:t>gửi tín hữu Thê-xa-lô-ni-ca.</a:t>
            </a:r>
          </a:p>
          <a:p>
            <a:r>
              <a:rPr lang="en-US" sz="3600" i="1" u="sng" smtClean="0">
                <a:solidFill>
                  <a:srgbClr val="FFFF00"/>
                </a:solidFill>
              </a:rPr>
              <a:t>Thánh vịnh 96.</a:t>
            </a:r>
          </a:p>
          <a:p>
            <a:r>
              <a:rPr lang="vi-VN" sz="3600">
                <a:solidFill>
                  <a:srgbClr val="FFFF00"/>
                </a:solidFill>
              </a:rPr>
              <a:t>Trước nhan thánh Chúa, người công chính hãy vui mừng.</a:t>
            </a:r>
          </a:p>
        </p:txBody>
      </p:sp>
    </p:spTree>
    <p:extLst>
      <p:ext uri="{BB962C8B-B14F-4D97-AF65-F5344CB8AC3E}">
        <p14:creationId xmlns:p14="http://schemas.microsoft.com/office/powerpoint/2010/main" val="2737408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3936606357"/>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0" smtClean="0">
                <a:solidFill>
                  <a:schemeClr val="bg1"/>
                </a:solidFill>
                <a:effectLst/>
                <a:latin typeface="+mj-lt"/>
                <a:cs typeface="Times New Roman" pitchFamily="18" charset="0"/>
              </a:rPr>
              <a:t>Trước nhan thánh Chúa, người công chính hãy vui mừng.</a:t>
            </a:r>
            <a:endParaRPr lang="en-US" sz="80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0">
                <a:solidFill>
                  <a:schemeClr val="bg1"/>
                </a:solidFill>
                <a:effectLst/>
                <a:latin typeface="+mj-lt"/>
                <a:cs typeface="Times New Roman" pitchFamily="18" charset="0"/>
              </a:rPr>
              <a:t>Anh em hãy tỉnh thức và cầu nguyện luôn, hầu đủ sức đứng vững trước mặt Con Người.</a:t>
            </a:r>
            <a:endParaRPr lang="en-US" sz="60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14665667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5800" y="19050"/>
            <a:ext cx="4991100" cy="5143500"/>
          </a:xfrm>
          <a:prstGeom prst="rect">
            <a:avLst/>
          </a:prstGeom>
        </p:spPr>
      </p:pic>
      <p:sp>
        <p:nvSpPr>
          <p:cNvPr id="3" name="Rectangle 2"/>
          <p:cNvSpPr/>
          <p:nvPr/>
        </p:nvSpPr>
        <p:spPr>
          <a:xfrm>
            <a:off x="4305300" y="285750"/>
            <a:ext cx="4495800" cy="7694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smtClean="0">
                <a:ln/>
                <a:solidFill>
                  <a:srgbClr val="9BBB59">
                    <a:lumMod val="40000"/>
                    <a:lumOff val="60000"/>
                  </a:srgbClr>
                </a:solidFill>
              </a:rPr>
              <a:t>PHÚT THINH LẶNG</a:t>
            </a:r>
            <a:endParaRPr lang="en-US" sz="4400" b="1">
              <a:ln/>
              <a:solidFill>
                <a:srgbClr val="9BBB59">
                  <a:lumMod val="40000"/>
                  <a:lumOff val="60000"/>
                </a:srgbClr>
              </a:solidFill>
            </a:endParaRPr>
          </a:p>
        </p:txBody>
      </p:sp>
    </p:spTree>
    <p:extLst>
      <p:ext uri="{BB962C8B-B14F-4D97-AF65-F5344CB8AC3E}">
        <p14:creationId xmlns:p14="http://schemas.microsoft.com/office/powerpoint/2010/main" val="5435309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9550"/>
            <a:ext cx="2971800" cy="4876800"/>
          </a:xfrm>
          <a:prstGeom prst="rect">
            <a:avLst/>
          </a:prstGeom>
        </p:spPr>
      </p:pic>
      <p:sp>
        <p:nvSpPr>
          <p:cNvPr id="5" name="Rectangle 4"/>
          <p:cNvSpPr/>
          <p:nvPr/>
        </p:nvSpPr>
        <p:spPr>
          <a:xfrm>
            <a:off x="4267200" y="590550"/>
            <a:ext cx="3790866" cy="1015663"/>
          </a:xfrm>
          <a:prstGeom prst="rect">
            <a:avLst/>
          </a:prstGeom>
        </p:spPr>
        <p:txBody>
          <a:bodyPr wrap="square">
            <a:spAutoFit/>
          </a:bodyPr>
          <a:lstStyle/>
          <a:p>
            <a:pPr algn="ctr"/>
            <a:r>
              <a:rPr lang="en-US" sz="6000" b="1" spc="30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DÂNG LỄ</a:t>
            </a:r>
            <a:endParaRPr lang="en-US" sz="6000" b="1" spc="30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endParaRPr>
          </a:p>
        </p:txBody>
      </p:sp>
    </p:spTree>
    <p:extLst>
      <p:ext uri="{BB962C8B-B14F-4D97-AF65-F5344CB8AC3E}">
        <p14:creationId xmlns:p14="http://schemas.microsoft.com/office/powerpoint/2010/main" val="11180940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5700957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2215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BẢY</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XI</a:t>
            </a:r>
            <a:r>
              <a:rPr lang="vi-VN" sz="4400" b="0" smtClean="0">
                <a:solidFill>
                  <a:srgbClr val="FFFF00"/>
                </a:solidFill>
                <a:effectLst/>
                <a:latin typeface="+mj-lt"/>
                <a:cs typeface="Times New Roman" pitchFamily="18" charset="0"/>
              </a:rPr>
              <a:t> </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
            <a:ext cx="9144000" cy="5142882"/>
          </a:xfrm>
          <a:prstGeom prst="rect">
            <a:avLst/>
          </a:prstGeom>
        </p:spPr>
      </p:pic>
    </p:spTree>
    <p:extLst>
      <p:ext uri="{BB962C8B-B14F-4D97-AF65-F5344CB8AC3E}">
        <p14:creationId xmlns:p14="http://schemas.microsoft.com/office/powerpoint/2010/main" val="774524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2250150226"/>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7550"/>
            <a:ext cx="5367822" cy="2569845"/>
          </a:xfrm>
          <a:prstGeom prst="rect">
            <a:avLst/>
          </a:prstGeom>
        </p:spPr>
      </p:pic>
      <p:sp>
        <p:nvSpPr>
          <p:cNvPr id="4" name="Rectangle 3"/>
          <p:cNvSpPr/>
          <p:nvPr/>
        </p:nvSpPr>
        <p:spPr>
          <a:xfrm>
            <a:off x="0" y="1270"/>
            <a:ext cx="9143999" cy="2800767"/>
          </a:xfrm>
          <a:prstGeom prst="rect">
            <a:avLst/>
          </a:prstGeom>
        </p:spPr>
        <p:txBody>
          <a:bodyPr wrap="square">
            <a:spAutoFit/>
          </a:bodyPr>
          <a:lstStyle/>
          <a:p>
            <a:r>
              <a:rPr lang="en-US" sz="3200" smtClean="0">
                <a:solidFill>
                  <a:prstClr val="white"/>
                </a:solidFill>
              </a:rPr>
              <a:t>Bài trích thư thứ nhất của thánh Phao-lô tông đồ</a:t>
            </a:r>
          </a:p>
          <a:p>
            <a:r>
              <a:rPr lang="en-US" sz="3600" smtClean="0">
                <a:solidFill>
                  <a:prstClr val="white"/>
                </a:solidFill>
              </a:rPr>
              <a:t>gửi tín hữu Thê-xa-lô-ni-ca.</a:t>
            </a:r>
          </a:p>
          <a:p>
            <a:r>
              <a:rPr lang="en-US" sz="3600" i="1" u="sng" smtClean="0">
                <a:solidFill>
                  <a:srgbClr val="FFFF00"/>
                </a:solidFill>
              </a:rPr>
              <a:t>Thánh vịnh 97.</a:t>
            </a:r>
          </a:p>
          <a:p>
            <a:r>
              <a:rPr lang="vi-VN" sz="3600">
                <a:solidFill>
                  <a:srgbClr val="FFFF00"/>
                </a:solidFill>
              </a:rPr>
              <a:t>Chúa ngự đến xét xử nuôn dân theo lẽ công bình.</a:t>
            </a:r>
          </a:p>
        </p:txBody>
      </p:sp>
    </p:spTree>
    <p:extLst>
      <p:ext uri="{BB962C8B-B14F-4D97-AF65-F5344CB8AC3E}">
        <p14:creationId xmlns:p14="http://schemas.microsoft.com/office/powerpoint/2010/main" val="40702374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7200" b="0" smtClean="0">
                <a:solidFill>
                  <a:schemeClr val="bg1"/>
                </a:solidFill>
                <a:effectLst/>
                <a:latin typeface="+mj-lt"/>
                <a:cs typeface="Times New Roman" pitchFamily="18" charset="0"/>
              </a:rPr>
              <a:t>Chúa ngự đến xét xử nuôn dân theo lẽ công bình.</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0">
                <a:solidFill>
                  <a:schemeClr val="bg1"/>
                </a:solidFill>
                <a:effectLst/>
                <a:latin typeface="+mj-lt"/>
                <a:cs typeface="Times New Roman" pitchFamily="18" charset="0"/>
              </a:rPr>
              <a:t>Thầy ban cho anh em một điều răn mới, là anh em hãy yêu thương nhau, như Thầy đã yêu thương anh em.</a:t>
            </a:r>
            <a:endParaRPr lang="en-US" sz="60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
            <a:ext cx="9144000" cy="5142882"/>
          </a:xfrm>
          <a:prstGeom prst="rect">
            <a:avLst/>
          </a:prstGeom>
        </p:spPr>
      </p:pic>
    </p:spTree>
    <p:extLst>
      <p:ext uri="{BB962C8B-B14F-4D97-AF65-F5344CB8AC3E}">
        <p14:creationId xmlns:p14="http://schemas.microsoft.com/office/powerpoint/2010/main" val="41453844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5800" y="19050"/>
            <a:ext cx="4991100" cy="5143500"/>
          </a:xfrm>
          <a:prstGeom prst="rect">
            <a:avLst/>
          </a:prstGeom>
        </p:spPr>
      </p:pic>
      <p:sp>
        <p:nvSpPr>
          <p:cNvPr id="3" name="Rectangle 2"/>
          <p:cNvSpPr/>
          <p:nvPr/>
        </p:nvSpPr>
        <p:spPr>
          <a:xfrm>
            <a:off x="4305300" y="285750"/>
            <a:ext cx="4495800" cy="7694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smtClean="0">
                <a:ln/>
                <a:solidFill>
                  <a:srgbClr val="9BBB59">
                    <a:lumMod val="40000"/>
                    <a:lumOff val="60000"/>
                  </a:srgbClr>
                </a:solidFill>
              </a:rPr>
              <a:t>PHÚT THINH LẶNG</a:t>
            </a:r>
            <a:endParaRPr lang="en-US" sz="4400" b="1">
              <a:ln/>
              <a:solidFill>
                <a:srgbClr val="9BBB59">
                  <a:lumMod val="40000"/>
                  <a:lumOff val="60000"/>
                </a:srgbClr>
              </a:solidFill>
            </a:endParaRPr>
          </a:p>
        </p:txBody>
      </p:sp>
    </p:spTree>
    <p:extLst>
      <p:ext uri="{BB962C8B-B14F-4D97-AF65-F5344CB8AC3E}">
        <p14:creationId xmlns:p14="http://schemas.microsoft.com/office/powerpoint/2010/main" val="5435309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9550"/>
            <a:ext cx="2971800" cy="4876800"/>
          </a:xfrm>
          <a:prstGeom prst="rect">
            <a:avLst/>
          </a:prstGeom>
        </p:spPr>
      </p:pic>
      <p:sp>
        <p:nvSpPr>
          <p:cNvPr id="5" name="Rectangle 4"/>
          <p:cNvSpPr/>
          <p:nvPr/>
        </p:nvSpPr>
        <p:spPr>
          <a:xfrm>
            <a:off x="4267200" y="590550"/>
            <a:ext cx="3790866" cy="1015663"/>
          </a:xfrm>
          <a:prstGeom prst="rect">
            <a:avLst/>
          </a:prstGeom>
        </p:spPr>
        <p:txBody>
          <a:bodyPr wrap="square">
            <a:spAutoFit/>
          </a:bodyPr>
          <a:lstStyle/>
          <a:p>
            <a:pPr algn="ctr"/>
            <a:r>
              <a:rPr lang="en-US" sz="6000" b="1" spc="30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DÂNG LỄ</a:t>
            </a:r>
            <a:endParaRPr lang="en-US" sz="6000" b="1" spc="30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endParaRPr>
          </a:p>
        </p:txBody>
      </p:sp>
    </p:spTree>
    <p:extLst>
      <p:ext uri="{BB962C8B-B14F-4D97-AF65-F5344CB8AC3E}">
        <p14:creationId xmlns:p14="http://schemas.microsoft.com/office/powerpoint/2010/main" val="11180940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
            <a:ext cx="9144000" cy="5142882"/>
          </a:xfrm>
          <a:prstGeom prst="rect">
            <a:avLst/>
          </a:prstGeom>
        </p:spPr>
      </p:pic>
    </p:spTree>
    <p:extLst>
      <p:ext uri="{BB962C8B-B14F-4D97-AF65-F5344CB8AC3E}">
        <p14:creationId xmlns:p14="http://schemas.microsoft.com/office/powerpoint/2010/main" val="206656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TotalTime>
  <Words>789</Words>
  <Application>Microsoft Office PowerPoint</Application>
  <PresentationFormat>On-screen Show (16:9)</PresentationFormat>
  <Paragraphs>136</Paragraphs>
  <Slides>97</Slides>
  <Notes>0</Notes>
  <HiddenSlides>0</HiddenSlides>
  <MMClips>0</MMClips>
  <ScaleCrop>false</ScaleCrop>
  <HeadingPairs>
    <vt:vector size="4" baseType="variant">
      <vt:variant>
        <vt:lpstr>Theme</vt:lpstr>
      </vt:variant>
      <vt:variant>
        <vt:i4>35</vt:i4>
      </vt:variant>
      <vt:variant>
        <vt:lpstr>Slide Titles</vt:lpstr>
      </vt:variant>
      <vt:variant>
        <vt:i4>97</vt:i4>
      </vt:variant>
    </vt:vector>
  </HeadingPairs>
  <TitlesOfParts>
    <vt:vector size="132" baseType="lpstr">
      <vt:lpstr>Office Theme</vt:lpstr>
      <vt:lpstr>1_Office Theme</vt:lpstr>
      <vt:lpstr>2_Office Theme</vt:lpstr>
      <vt:lpstr>3_Office Theme</vt:lpstr>
      <vt:lpstr>4_Office Theme</vt:lpstr>
      <vt:lpstr>5_Office Theme</vt:lpstr>
      <vt:lpstr>6_Office Theme</vt:lpstr>
      <vt:lpstr>7_Office Theme</vt:lpstr>
      <vt:lpstr>10_Office Theme</vt:lpstr>
      <vt:lpstr>12_Office Theme</vt:lpstr>
      <vt:lpstr>8_Office Theme</vt:lpstr>
      <vt:lpstr>13_Office Theme</vt:lpstr>
      <vt:lpstr>9_Office Theme</vt:lpstr>
      <vt:lpstr>11_Office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Hung Nam</cp:lastModifiedBy>
  <cp:revision>69</cp:revision>
  <dcterms:created xsi:type="dcterms:W3CDTF">2022-10-30T00:36:35Z</dcterms:created>
  <dcterms:modified xsi:type="dcterms:W3CDTF">2023-07-22T07:53:21Z</dcterms:modified>
</cp:coreProperties>
</file>