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Lst>
  <p:sldIdLst>
    <p:sldId id="261" r:id="rId17"/>
    <p:sldId id="307" r:id="rId18"/>
    <p:sldId id="308" r:id="rId19"/>
    <p:sldId id="309" r:id="rId20"/>
    <p:sldId id="310" r:id="rId21"/>
    <p:sldId id="311" r:id="rId22"/>
    <p:sldId id="312" r:id="rId23"/>
    <p:sldId id="313" r:id="rId24"/>
    <p:sldId id="314" r:id="rId25"/>
    <p:sldId id="266" r:id="rId26"/>
    <p:sldId id="256" r:id="rId27"/>
    <p:sldId id="315" r:id="rId28"/>
    <p:sldId id="316" r:id="rId29"/>
    <p:sldId id="317" r:id="rId30"/>
    <p:sldId id="318" r:id="rId31"/>
    <p:sldId id="319" r:id="rId32"/>
    <p:sldId id="320" r:id="rId33"/>
    <p:sldId id="321" r:id="rId34"/>
    <p:sldId id="322" r:id="rId35"/>
    <p:sldId id="289" r:id="rId36"/>
    <p:sldId id="257" r:id="rId37"/>
    <p:sldId id="258" r:id="rId38"/>
    <p:sldId id="290" r:id="rId39"/>
    <p:sldId id="291" r:id="rId40"/>
    <p:sldId id="259" r:id="rId41"/>
    <p:sldId id="267" r:id="rId42"/>
    <p:sldId id="292" r:id="rId43"/>
    <p:sldId id="268" r:id="rId44"/>
    <p:sldId id="271" r:id="rId45"/>
    <p:sldId id="293" r:id="rId46"/>
    <p:sldId id="294" r:id="rId47"/>
    <p:sldId id="270" r:id="rId48"/>
    <p:sldId id="295" r:id="rId49"/>
    <p:sldId id="273" r:id="rId50"/>
    <p:sldId id="274" r:id="rId51"/>
    <p:sldId id="296" r:id="rId52"/>
    <p:sldId id="301" r:id="rId53"/>
    <p:sldId id="275" r:id="rId54"/>
    <p:sldId id="276" r:id="rId55"/>
    <p:sldId id="297" r:id="rId56"/>
    <p:sldId id="277" r:id="rId57"/>
    <p:sldId id="278" r:id="rId58"/>
    <p:sldId id="298" r:id="rId59"/>
    <p:sldId id="302" r:id="rId60"/>
    <p:sldId id="279" r:id="rId61"/>
    <p:sldId id="280" r:id="rId62"/>
    <p:sldId id="299" r:id="rId63"/>
    <p:sldId id="281" r:id="rId64"/>
    <p:sldId id="282" r:id="rId65"/>
    <p:sldId id="300" r:id="rId66"/>
    <p:sldId id="303" r:id="rId67"/>
    <p:sldId id="283" r:id="rId68"/>
    <p:sldId id="284" r:id="rId69"/>
    <p:sldId id="306" r:id="rId70"/>
    <p:sldId id="285" r:id="rId71"/>
    <p:sldId id="286" r:id="rId72"/>
    <p:sldId id="287" r:id="rId73"/>
    <p:sldId id="304" r:id="rId74"/>
    <p:sldId id="305"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75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968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41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4352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8896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419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537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065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615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69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9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46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20699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336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3436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17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7425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445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3809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74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32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6806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947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1836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272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756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9827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298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9256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22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67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2715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953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107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90457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525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6306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1338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9571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4872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66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5630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7526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1827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9358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6798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4419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0622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30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668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45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15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453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5273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1698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6849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06231"/>
      </p:ext>
    </p:extLst>
  </p:cSld>
  <p:clrMapOvr>
    <a:masterClrMapping/>
  </p:clrMapOvr>
  <p:transition spd="slow" advClick="0"/>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392338"/>
      </p:ext>
    </p:extLst>
  </p:cSld>
  <p:clrMapOvr>
    <a:masterClrMapping/>
  </p:clrMapOvr>
  <p:transition spd="slow" advClick="0"/>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99874"/>
      </p:ext>
    </p:extLst>
  </p:cSld>
  <p:clrMapOvr>
    <a:masterClrMapping/>
  </p:clrMapOvr>
  <p:transition spd="slow" advClick="0"/>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527050"/>
      </p:ext>
    </p:extLst>
  </p:cSld>
  <p:clrMapOvr>
    <a:masterClrMapping/>
  </p:clrMapOvr>
  <p:transition spd="slow" advClick="0"/>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117699"/>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71858"/>
      </p:ext>
    </p:extLst>
  </p:cSld>
  <p:clrMapOvr>
    <a:masterClrMapping/>
  </p:clrMapOvr>
  <p:transition spd="slow" advClick="0"/>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736134"/>
      </p:ext>
    </p:extLst>
  </p:cSld>
  <p:clrMapOvr>
    <a:masterClrMapping/>
  </p:clrMapOvr>
  <p:transition spd="slow" advClick="0"/>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15239"/>
      </p:ext>
    </p:extLst>
  </p:cSld>
  <p:clrMapOvr>
    <a:masterClrMapping/>
  </p:clrMapOvr>
  <p:transition spd="slow" advClick="0"/>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87679"/>
      </p:ext>
    </p:extLst>
  </p:cSld>
  <p:clrMapOvr>
    <a:masterClrMapping/>
  </p:clrMapOvr>
  <p:transition spd="slow" advClick="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805595"/>
      </p:ext>
    </p:extLst>
  </p:cSld>
  <p:clrMapOvr>
    <a:masterClrMapping/>
  </p:clrMapOvr>
  <p:transition spd="slow" advClick="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34914"/>
      </p:ext>
    </p:extLst>
  </p:cSld>
  <p:clrMapOvr>
    <a:masterClrMapping/>
  </p:clrMapOvr>
  <p:transition spd="slow" advClick="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17721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5130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80375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142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36381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629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24964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968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4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435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889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41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537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06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615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6925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90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46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96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41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4352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889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419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53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065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615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6925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90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4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3/26/2023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5504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829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675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7298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513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2515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091886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550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550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4.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0"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b="0" smtClean="0">
                <a:solidFill>
                  <a:srgbClr val="003399"/>
                </a:solidFill>
                <a:effectLst>
                  <a:outerShdw blurRad="38100" dist="38100" dir="2700000" algn="tl">
                    <a:srgbClr val="000000">
                      <a:alpha val="43137"/>
                    </a:srgbClr>
                  </a:outerShdw>
                </a:effectLst>
                <a:latin typeface="+mj-lt"/>
                <a:cs typeface="Times New Roman" pitchFamily="18" charset="0"/>
              </a:rPr>
              <a:t>DÁP CA </a:t>
            </a:r>
          </a:p>
          <a:p>
            <a:r>
              <a:rPr lang="en-US" b="0" smtClean="0">
                <a:solidFill>
                  <a:srgbClr val="003399"/>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b="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23893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12092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415207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435473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68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047045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Vì lạy Chúa Giêsu Kitô,</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990687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08919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2911901"/>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smtClean="0">
                <a:solidFill>
                  <a:schemeClr val="bg1"/>
                </a:solidFill>
              </a:rPr>
              <a:t>THIÊN CHÚA ĐÃ LÀM CHO ĐỨC GIÊSU SỐNG LẠI;</a:t>
            </a:r>
          </a:p>
          <a:p>
            <a:pPr algn="ctr"/>
            <a:r>
              <a:rPr lang="en-US" sz="3200" smtClean="0">
                <a:solidFill>
                  <a:schemeClr val="bg1"/>
                </a:solidFill>
              </a:rPr>
              <a:t>VỀ ĐỀU NÀY, TẤT CẢ CHÚNG TÔI XIN LÀM CHỨNG</a:t>
            </a:r>
            <a:endParaRPr lang="en-US" sz="3200">
              <a:solidFill>
                <a:schemeClr val="bg1"/>
              </a:solidFill>
            </a:endParaRP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57023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Lạy Chúa Trời, xin giữ gìn con, vì bên Ngài con đang ẩn náu.</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0236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0236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36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36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3600" b="0" smtClean="0">
                <a:solidFill>
                  <a:srgbClr val="FF0000"/>
                </a:solidFill>
                <a:effectLst>
                  <a:outerShdw blurRad="38100" dist="38100" dir="2700000" algn="tl">
                    <a:srgbClr val="000000">
                      <a:alpha val="43137"/>
                    </a:srgbClr>
                  </a:outerShdw>
                </a:effectLst>
                <a:latin typeface="+mj-lt"/>
                <a:cs typeface="Times New Roman" pitchFamily="18" charset="0"/>
              </a:rPr>
              <a:t>THỨ BA</a:t>
            </a:r>
          </a:p>
          <a:p>
            <a:r>
              <a:rPr lang="en-US" sz="36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36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smtClean="0">
                <a:solidFill>
                  <a:prstClr val="white"/>
                </a:solidFill>
              </a:rPr>
              <a:t>ANH EM HÃY CHỊU SÁM HỐI, VÀ MỌI NGƯỜI HÃY CHỊU PHÉP RỬA NHÂN DANH ĐỨC GIÊSU </a:t>
            </a:r>
            <a:endParaRPr lang="en-US" sz="3200">
              <a:solidFill>
                <a:prstClr val="white"/>
              </a:solidFill>
            </a:endParaRP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959435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Tình thương Chúa chan hòa mặt đất.</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outerShdw blurRad="38100" dist="38100" dir="2700000" algn="tl">
                    <a:srgbClr val="000000">
                      <a:alpha val="43137"/>
                    </a:srgbClr>
                  </a:outerShdw>
                </a:effectLst>
              </a:rPr>
              <a:t>Lạy Chúa Thánh Thần là Ánh sáng Chân lý vẹn toàn</a:t>
            </a:r>
            <a:r>
              <a:rPr lang="vi-VN" sz="5400" b="0" smtClean="0">
                <a:solidFill>
                  <a:srgbClr val="003399"/>
                </a:solidFill>
                <a:effectLst>
                  <a:outerShdw blurRad="38100" dist="38100" dir="2700000" algn="tl">
                    <a:srgbClr val="000000">
                      <a:alpha val="43137"/>
                    </a:srgbClr>
                  </a:outerShdw>
                </a:effectLst>
              </a:rPr>
              <a:t>,</a:t>
            </a:r>
            <a:r>
              <a:rPr lang="vi-VN" sz="5400" b="0">
                <a:solidFill>
                  <a:srgbClr val="003399"/>
                </a:solidFill>
                <a:effectLst>
                  <a:outerShdw blurRad="38100" dist="38100" dir="2700000" algn="tl">
                    <a:srgbClr val="000000">
                      <a:alpha val="43137"/>
                    </a:srgbClr>
                  </a:outerShdw>
                </a:effectLst>
              </a:rPr>
              <a:t/>
            </a:r>
            <a:br>
              <a:rPr lang="vi-VN" sz="5400" b="0">
                <a:solidFill>
                  <a:srgbClr val="003399"/>
                </a:solidFill>
                <a:effectLst>
                  <a:outerShdw blurRad="38100" dist="38100" dir="2700000" algn="tl">
                    <a:srgbClr val="000000">
                      <a:alpha val="43137"/>
                    </a:srgbClr>
                  </a:outerShdw>
                </a:effectLst>
              </a:rPr>
            </a:br>
            <a:r>
              <a:rPr lang="vi-VN" sz="5400" b="0">
                <a:solidFill>
                  <a:srgbClr val="003399"/>
                </a:solidFill>
                <a:effectLst>
                  <a:outerShdw blurRad="38100" dist="38100" dir="2700000" algn="tl">
                    <a:srgbClr val="000000">
                      <a:alpha val="43137"/>
                    </a:srgbClr>
                  </a:outerShdw>
                </a:effectLst>
              </a:rPr>
              <a:t>Chúa ban những ân huệ thích hợp cho từng thời </a:t>
            </a:r>
            <a:r>
              <a:rPr lang="vi-VN" sz="5400" b="0" smtClean="0">
                <a:solidFill>
                  <a:srgbClr val="003399"/>
                </a:solidFill>
                <a:effectLst>
                  <a:outerShdw blurRad="38100" dist="38100" dir="2700000" algn="tl">
                    <a:srgbClr val="000000">
                      <a:alpha val="43137"/>
                    </a:srgbClr>
                  </a:outerShdw>
                </a:effectLst>
              </a:rPr>
              <a:t>đại,</a:t>
            </a:r>
            <a:r>
              <a:rPr lang="en-US" sz="5400" b="0">
                <a:solidFill>
                  <a:srgbClr val="003399"/>
                </a:solidFill>
                <a:effectLst>
                  <a:outerShdw blurRad="38100" dist="38100" dir="2700000" algn="tl">
                    <a:srgbClr val="000000">
                      <a:alpha val="43137"/>
                    </a:srgbClr>
                  </a:outerShdw>
                </a:effectLst>
                <a:latin typeface="UTM American Sans" pitchFamily="18" charset="0"/>
              </a:rPr>
              <a:t> </a:t>
            </a:r>
            <a:r>
              <a:rPr lang="vi-VN" sz="5400" b="0" smtClean="0">
                <a:solidFill>
                  <a:srgbClr val="003399"/>
                </a:solidFill>
                <a:effectLst>
                  <a:outerShdw blurRad="38100" dist="38100" dir="2700000" algn="tl">
                    <a:srgbClr val="000000">
                      <a:alpha val="43137"/>
                    </a:srgbClr>
                  </a:outerShdw>
                </a:effectLst>
              </a:rPr>
              <a:t>và </a:t>
            </a:r>
            <a:r>
              <a:rPr lang="vi-VN" sz="5400" b="0">
                <a:solidFill>
                  <a:srgbClr val="003399"/>
                </a:solidFill>
                <a:effectLst>
                  <a:outerShdw blurRad="38100" dist="38100" dir="2700000" algn="tl">
                    <a:srgbClr val="000000">
                      <a:alpha val="43137"/>
                    </a:srgbClr>
                  </a:outerShdw>
                </a:effectLst>
              </a:rPr>
              <a:t>dùng nhiều cách thế kỳ diệu để hướng dẫn Hội Thánh</a:t>
            </a:r>
            <a:r>
              <a:rPr lang="vi-VN" sz="5400" b="0" smtClean="0">
                <a:solidFill>
                  <a:srgbClr val="003399"/>
                </a:solidFill>
                <a:effectLst>
                  <a:outerShdw blurRad="38100" dist="38100" dir="2700000" algn="tl">
                    <a:srgbClr val="000000">
                      <a:alpha val="43137"/>
                    </a:srgbClr>
                  </a:outerShdw>
                </a:effectLst>
              </a:rPr>
              <a:t>,</a:t>
            </a:r>
            <a:endParaRPr lang="en-US" sz="5400"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229530055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3359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3247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smtClean="0">
                <a:solidFill>
                  <a:schemeClr val="bg1"/>
                </a:solidFill>
              </a:rPr>
              <a:t>CÁI TÔI CÓ, TÔI CHO ANH ĐÂY: NHÂN DANH ĐỨC GIÊSU, ANH EM HÃY ĐỨNG DẬY MÀ ĐI.</a:t>
            </a:r>
            <a:endParaRPr lang="en-US" sz="3200">
              <a:solidFill>
                <a:schemeClr val="bg1"/>
              </a:solidFill>
            </a:endParaRP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886118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Tâm hồn những ai tìm kiếm Chúa, nào hoan hỷ.</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591586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8348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THỨ NĂM</a:t>
            </a: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3399"/>
                </a:solidFill>
                <a:effectLst>
                  <a:outerShdw blurRad="38100" dist="38100" dir="2700000" algn="tl">
                    <a:srgbClr val="000000">
                      <a:alpha val="43137"/>
                    </a:srgbClr>
                  </a:outerShdw>
                </a:effectLst>
              </a:rPr>
              <a:t>này chúng con đang chung lời cầu nguyện cho các</a:t>
            </a:r>
            <a:br>
              <a:rPr lang="vi-VN" sz="5900" b="0" dirty="0">
                <a:solidFill>
                  <a:srgbClr val="003399"/>
                </a:solidFill>
                <a:effectLst>
                  <a:outerShdw blurRad="38100" dist="38100" dir="2700000" algn="tl">
                    <a:srgbClr val="000000">
                      <a:alpha val="43137"/>
                    </a:srgbClr>
                  </a:outerShdw>
                </a:effectLst>
              </a:rPr>
            </a:br>
            <a:r>
              <a:rPr lang="en-US" sz="5900" b="0"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Giám</a:t>
            </a:r>
            <a:r>
              <a:rPr lang="en-US" sz="5900" b="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900" b="0"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mục</a:t>
            </a:r>
            <a:r>
              <a:rPr lang="en-US" sz="59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900" b="0" smtClean="0">
                <a:solidFill>
                  <a:srgbClr val="003399"/>
                </a:solidFill>
                <a:effectLst>
                  <a:outerShdw blurRad="38100" dist="38100" dir="2700000" algn="tl">
                    <a:srgbClr val="000000">
                      <a:alpha val="43137"/>
                    </a:srgbClr>
                  </a:outerShdw>
                </a:effectLst>
              </a:rPr>
              <a:t>và </a:t>
            </a:r>
            <a:r>
              <a:rPr lang="vi-VN" sz="5900" b="0" dirty="0">
                <a:solidFill>
                  <a:srgbClr val="003399"/>
                </a:solidFill>
                <a:effectLst>
                  <a:outerShdw blurRad="38100" dist="38100" dir="2700000" algn="tl">
                    <a:srgbClr val="000000">
                      <a:alpha val="43137"/>
                    </a:srgbClr>
                  </a:outerShdw>
                </a:effectLst>
              </a:rPr>
              <a:t>những người tham dự Thượng Hội đồng Giám mục thế </a:t>
            </a:r>
            <a:r>
              <a:rPr lang="vi-VN" sz="5900" b="0">
                <a:solidFill>
                  <a:srgbClr val="003399"/>
                </a:solidFill>
                <a:effectLst>
                  <a:outerShdw blurRad="38100" dist="38100" dir="2700000" algn="tl">
                    <a:srgbClr val="000000">
                      <a:alpha val="43137"/>
                    </a:srgbClr>
                  </a:outerShdw>
                </a:effectLst>
              </a:rPr>
              <a:t>giới</a:t>
            </a:r>
            <a:r>
              <a:rPr lang="vi-VN" sz="5900" b="0" smtClean="0">
                <a:solidFill>
                  <a:srgbClr val="003399"/>
                </a:solidFill>
                <a:effectLst>
                  <a:outerShdw blurRad="38100" dist="38100" dir="2700000" algn="tl">
                    <a:srgbClr val="000000">
                      <a:alpha val="43137"/>
                    </a:srgbClr>
                  </a:outerShdw>
                </a:effectLst>
              </a:rPr>
              <a:t>.</a:t>
            </a:r>
            <a:endParaRPr lang="en-US" sz="5900" b="0" dirty="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404903986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569660"/>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200" smtClean="0">
                <a:solidFill>
                  <a:prstClr val="white"/>
                </a:solidFill>
              </a:rPr>
              <a:t>ANH EM ĐÃ GIẾT ĐẤNG KHỞI NGUỒN SỰ SỐNG, NHƯNG THIÊN CHÚA ĐÃ CHO NGƯỜI TRỖI DẬY TỪ CỠI CHẾT</a:t>
            </a:r>
            <a:endParaRPr lang="en-US" sz="3200">
              <a:solidFill>
                <a:prstClr val="white"/>
              </a:solidFill>
            </a:endParaRPr>
          </a:p>
        </p:txBody>
      </p:sp>
      <p:sp>
        <p:nvSpPr>
          <p:cNvPr id="5" name="TextBox 4"/>
          <p:cNvSpPr txBox="1"/>
          <p:nvPr/>
        </p:nvSpPr>
        <p:spPr>
          <a:xfrm>
            <a:off x="2971800" y="1796295"/>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179220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85000" lnSpcReduction="10000"/>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Lạy Đức Chúa là Chúa chúng con, lẫy lừng thay danh Chúa trên khắp cả địa cầu.</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793943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7763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THỨ SÁU</a:t>
            </a: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200" smtClean="0">
                <a:solidFill>
                  <a:prstClr val="white"/>
                </a:solidFill>
              </a:rPr>
              <a:t>KHÔNG CÓ MỘT DANH NÀO KHÁC, ĐỂ CHÚNG TA PHẢI NHỜ VÀO DANH ĐÓ MÀ ĐƯỢC CỨU ĐỘ.</a:t>
            </a:r>
            <a:endParaRPr lang="en-US" sz="3200">
              <a:solidFill>
                <a:prstClr val="white"/>
              </a:solidFill>
            </a:endParaRPr>
          </a:p>
        </p:txBody>
      </p:sp>
      <p:sp>
        <p:nvSpPr>
          <p:cNvPr id="5" name="TextBox 4"/>
          <p:cNvSpPr txBox="1"/>
          <p:nvPr/>
        </p:nvSpPr>
        <p:spPr>
          <a:xfrm>
            <a:off x="2929128" y="1428750"/>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06958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lnSpcReduction="20000"/>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Tảng đá thợ xây nhà loại bỏ, lại trở nên đá tảng góc tường.</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3399"/>
                </a:solidFill>
                <a:effectLst>
                  <a:outerShdw blurRad="38100" dist="38100" dir="2700000" algn="tl">
                    <a:srgbClr val="000000">
                      <a:alpha val="43137"/>
                    </a:srgbClr>
                  </a:outerShdw>
                </a:effectLst>
              </a:rPr>
              <a:t>Xin Chúa làm nên cuộc Hiện Xuống mới trong đời sống Hội</a:t>
            </a:r>
            <a:br>
              <a:rPr lang="vi-VN" sz="4800" b="0">
                <a:solidFill>
                  <a:srgbClr val="003399"/>
                </a:solidFill>
                <a:effectLst>
                  <a:outerShdw blurRad="38100" dist="38100" dir="2700000" algn="tl">
                    <a:srgbClr val="000000">
                      <a:alpha val="43137"/>
                    </a:srgbClr>
                  </a:outerShdw>
                </a:effectLst>
              </a:rPr>
            </a:br>
            <a:r>
              <a:rPr lang="en-US" sz="48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 </a:t>
            </a:r>
            <a:r>
              <a:rPr lang="vi-VN" sz="4800" b="0" smtClean="0">
                <a:solidFill>
                  <a:srgbClr val="003399"/>
                </a:solidFill>
                <a:effectLst>
                  <a:outerShdw blurRad="38100" dist="38100" dir="2700000" algn="tl">
                    <a:srgbClr val="000000">
                      <a:alpha val="43137"/>
                    </a:srgbClr>
                  </a:outerShdw>
                </a:effectLst>
              </a:rPr>
              <a:t>xin </a:t>
            </a:r>
            <a:r>
              <a:rPr lang="vi-VN" sz="4800" b="0">
                <a:solidFill>
                  <a:srgbClr val="003399"/>
                </a:solidFill>
                <a:effectLst>
                  <a:outerShdw blurRad="38100" dist="38100" dir="2700000" algn="tl">
                    <a:srgbClr val="000000">
                      <a:alpha val="43137"/>
                    </a:srgbClr>
                  </a:outerShdw>
                </a:effectLst>
              </a:rPr>
              <a:t>tuôn tràn trên các Mục tử</a:t>
            </a:r>
            <a:r>
              <a:rPr lang="en-US" sz="4800" b="0">
                <a:solidFill>
                  <a:srgbClr val="003399"/>
                </a:solidFill>
                <a:effectLst>
                  <a:outerShdw blurRad="38100" dist="38100" dir="2700000" algn="tl">
                    <a:srgbClr val="000000">
                      <a:alpha val="43137"/>
                    </a:srgbClr>
                  </a:outerShdw>
                </a:effectLst>
                <a:latin typeface="UTM American Sans" pitchFamily="18" charset="0"/>
              </a:rPr>
              <a:t> </a:t>
            </a:r>
            <a:r>
              <a:rPr lang="vi-VN" sz="4800" b="0" smtClean="0">
                <a:solidFill>
                  <a:srgbClr val="003399"/>
                </a:solidFill>
                <a:effectLst>
                  <a:outerShdw blurRad="38100" dist="38100" dir="2700000" algn="tl">
                    <a:srgbClr val="000000">
                      <a:alpha val="43137"/>
                    </a:srgbClr>
                  </a:outerShdw>
                </a:effectLst>
              </a:rPr>
              <a:t>ơn </a:t>
            </a:r>
            <a:r>
              <a:rPr lang="vi-VN" sz="4800" b="0">
                <a:solidFill>
                  <a:srgbClr val="003399"/>
                </a:solidFill>
                <a:effectLst>
                  <a:outerShdw blurRad="38100" dist="38100" dir="2700000" algn="tl">
                    <a:srgbClr val="000000">
                      <a:alpha val="43137"/>
                    </a:srgbClr>
                  </a:outerShdw>
                </a:effectLst>
              </a:rPr>
              <a:t>khôn ngoan và thông hiểu,</a:t>
            </a:r>
            <a:r>
              <a:rPr lang="en-US" sz="4800" b="0">
                <a:solidFill>
                  <a:srgbClr val="003399"/>
                </a:solidFill>
                <a:effectLst>
                  <a:outerShdw blurRad="38100" dist="38100" dir="2700000" algn="tl">
                    <a:srgbClr val="000000">
                      <a:alpha val="43137"/>
                    </a:srgbClr>
                  </a:outerShdw>
                </a:effectLst>
                <a:latin typeface="UTM American Sans" pitchFamily="18" charset="0"/>
              </a:rPr>
              <a:t> </a:t>
            </a:r>
            <a:r>
              <a:rPr lang="en-US" sz="4800" b="0" smtClean="0">
                <a:solidFill>
                  <a:srgbClr val="003399"/>
                </a:solidFill>
                <a:effectLst>
                  <a:outerShdw blurRad="38100" dist="38100" dir="2700000" algn="tl">
                    <a:srgbClr val="000000">
                      <a:alpha val="43137"/>
                    </a:srgbClr>
                  </a:outerShdw>
                </a:effectLst>
                <a:latin typeface="UTM American Sans" pitchFamily="18" charset="0"/>
              </a:rPr>
              <a:t>|</a:t>
            </a:r>
            <a:r>
              <a:rPr lang="en-US" sz="48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gìn </a:t>
            </a:r>
            <a:r>
              <a:rPr lang="en-US" sz="48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giữ các ngài luôn hiệp thông với nhau trong Chúa</a:t>
            </a:r>
            <a:r>
              <a:rPr lang="en-US" sz="48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48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08380747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31789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THỨ BẢY</a:t>
            </a: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600" smtClean="0">
                <a:solidFill>
                  <a:prstClr val="white"/>
                </a:solidFill>
              </a:rPr>
              <a:t>CHÚNG TÔI KHÔNG THỂ KHÔNG NÓI RA NHỮNG GÌ TAI ĐÃ NGHE, MẮT ĐÃ THẤY</a:t>
            </a:r>
            <a:endParaRPr lang="en-US" sz="3600">
              <a:solidFill>
                <a:prstClr val="white"/>
              </a:solidFill>
            </a:endParaRPr>
          </a:p>
        </p:txBody>
      </p:sp>
      <p:sp>
        <p:nvSpPr>
          <p:cNvPr id="5" name="TextBox 4"/>
          <p:cNvSpPr txBox="1"/>
          <p:nvPr/>
        </p:nvSpPr>
        <p:spPr>
          <a:xfrm>
            <a:off x="2953512" y="1402651"/>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5283647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Lạy Chúa, con xin tạ ơn Ngài vì đã đáp lời con.</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330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3399"/>
                </a:solidFill>
                <a:effectLst>
                  <a:outerShdw blurRad="38100" dist="38100" dir="2700000" algn="tl">
                    <a:srgbClr val="000000">
                      <a:alpha val="43137"/>
                    </a:srgbClr>
                  </a:outerShdw>
                </a:effectLst>
              </a:rPr>
              <a:t>để các ngài cùng nhau tìm hiểu những điều đẹp ý</a:t>
            </a:r>
            <a:br>
              <a:rPr lang="vi-VN" sz="5400" b="0">
                <a:solidFill>
                  <a:srgbClr val="003399"/>
                </a:solidFill>
                <a:effectLst>
                  <a:outerShdw blurRad="38100" dist="38100" dir="2700000" algn="tl">
                    <a:srgbClr val="000000">
                      <a:alpha val="43137"/>
                    </a:srgbClr>
                  </a:outerShdw>
                </a:effectLst>
              </a:rPr>
            </a:b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a:t>
            </a:r>
            <a:r>
              <a:rPr lang="vi-VN" sz="5400" b="0" smtClean="0">
                <a:solidFill>
                  <a:srgbClr val="003399"/>
                </a:solidFill>
                <a:effectLst>
                  <a:outerShdw blurRad="38100" dist="38100" dir="2700000" algn="tl">
                    <a:srgbClr val="000000">
                      <a:alpha val="43137"/>
                    </a:srgbClr>
                  </a:outerShdw>
                </a:effectLst>
              </a:rPr>
              <a:t>và </a:t>
            </a:r>
            <a:r>
              <a:rPr lang="vi-VN" sz="5400" b="0">
                <a:solidFill>
                  <a:srgbClr val="003399"/>
                </a:solidFill>
                <a:effectLst>
                  <a:outerShdw blurRad="38100" dist="38100" dir="2700000" algn="tl">
                    <a:srgbClr val="000000">
                      <a:alpha val="43137"/>
                    </a:srgbClr>
                  </a:outerShdw>
                </a:effectLst>
              </a:rPr>
              <a:t>hướng dẫn đoàn Dân Chúa</a:t>
            </a:r>
            <a:r>
              <a:rPr lang="en-US" sz="5400" b="0">
                <a:solidFill>
                  <a:srgbClr val="003399"/>
                </a:solidFill>
                <a:effectLst>
                  <a:outerShdw blurRad="38100" dist="38100" dir="2700000" algn="tl">
                    <a:srgbClr val="000000">
                      <a:alpha val="43137"/>
                    </a:srgbClr>
                  </a:outerShdw>
                </a:effectLst>
                <a:latin typeface="UTM American Sans" pitchFamily="18" charset="0"/>
              </a:rPr>
              <a:t> </a:t>
            </a:r>
            <a:r>
              <a:rPr lang="vi-VN" sz="5400" b="0" smtClean="0">
                <a:solidFill>
                  <a:srgbClr val="003399"/>
                </a:solidFill>
                <a:effectLst>
                  <a:outerShdw blurRad="38100" dist="38100" dir="2700000" algn="tl">
                    <a:srgbClr val="000000">
                      <a:alpha val="43137"/>
                    </a:srgbClr>
                  </a:outerShdw>
                </a:effectLst>
              </a:rPr>
              <a:t>thực </a:t>
            </a:r>
            <a:r>
              <a:rPr lang="vi-VN" sz="5400" b="0">
                <a:solidFill>
                  <a:srgbClr val="003399"/>
                </a:solidFill>
                <a:effectLst>
                  <a:outerShdw blurRad="38100" dist="38100" dir="2700000" algn="tl">
                    <a:srgbClr val="000000">
                      <a:alpha val="43137"/>
                    </a:srgbClr>
                  </a:outerShdw>
                </a:effectLst>
              </a:rPr>
              <a:t>thi những điều Chúa truyền dạy</a:t>
            </a:r>
            <a:r>
              <a:rPr lang="vi-VN" sz="5400" b="0" smtClean="0">
                <a:solidFill>
                  <a:srgbClr val="003399"/>
                </a:solidFill>
                <a:effectLst>
                  <a:outerShdw blurRad="38100" dist="38100" dir="2700000" algn="tl">
                    <a:srgbClr val="000000">
                      <a:alpha val="43137"/>
                    </a:srgbClr>
                  </a:outerShdw>
                </a:effectLst>
              </a:rPr>
              <a:t>.</a:t>
            </a:r>
            <a:endParaRPr lang="en-US" sz="5400"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926320860"/>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3399"/>
                </a:solidFill>
                <a:effectLst>
                  <a:outerShdw blurRad="38100" dist="38100" dir="2700000" algn="tl">
                    <a:srgbClr val="000000">
                      <a:alpha val="43137"/>
                    </a:srgbClr>
                  </a:outerShdw>
                </a:effectLst>
              </a:rPr>
              <a:t>Các giáo phận Việt Nam chúng</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con</a:t>
            </a:r>
            <a:r>
              <a:rPr lang="en-US"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
            </a:r>
            <a:br>
              <a:rPr lang="vi-VN" b="0">
                <a:solidFill>
                  <a:srgbClr val="003399"/>
                </a:solidFill>
                <a:effectLst>
                  <a:outerShdw blurRad="38100" dist="38100" dir="2700000" algn="tl">
                    <a:srgbClr val="000000">
                      <a:alpha val="43137"/>
                    </a:srgbClr>
                  </a:outerShdw>
                </a:effectLst>
              </a:rPr>
            </a:br>
            <a:r>
              <a:rPr lang="vi-VN" b="0">
                <a:solidFill>
                  <a:srgbClr val="003399"/>
                </a:solidFill>
                <a:effectLst>
                  <a:outerShdw blurRad="38100" dist="38100" dir="2700000" algn="tl">
                    <a:srgbClr val="000000">
                      <a:alpha val="43137"/>
                    </a:srgbClr>
                  </a:outerShdw>
                </a:effectLst>
              </a:rPr>
              <a:t>luôn muốn cùng chung nhịp bước với</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Hội</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Thánh</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hoàn</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smtClean="0">
                <a:solidFill>
                  <a:srgbClr val="003399"/>
                </a:solidFill>
                <a:effectLst>
                  <a:outerShdw blurRad="38100" dist="38100" dir="2700000" algn="tl">
                    <a:srgbClr val="000000">
                      <a:alpha val="43137"/>
                    </a:srgbClr>
                  </a:outerShdw>
                </a:effectLst>
              </a:rPr>
              <a:t>vũ,</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smtClean="0">
                <a:solidFill>
                  <a:srgbClr val="003399"/>
                </a:solidFill>
                <a:effectLst>
                  <a:outerShdw blurRad="38100" dist="38100" dir="2700000" algn="tl">
                    <a:srgbClr val="000000">
                      <a:alpha val="43137"/>
                    </a:srgbClr>
                  </a:outerShdw>
                </a:effectLst>
              </a:rPr>
              <a:t>xin </a:t>
            </a:r>
            <a:r>
              <a:rPr lang="vi-VN" b="0">
                <a:solidFill>
                  <a:srgbClr val="003399"/>
                </a:solidFill>
                <a:effectLst>
                  <a:outerShdw blurRad="38100" dist="38100" dir="2700000" algn="tl">
                    <a:srgbClr val="000000">
                      <a:alpha val="43137"/>
                    </a:srgbClr>
                  </a:outerShdw>
                </a:effectLst>
              </a:rPr>
              <a:t>cho chúng con</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biết đồng cảm</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smtClean="0">
                <a:solidFill>
                  <a:srgbClr val="003399"/>
                </a:solidFill>
                <a:effectLst>
                  <a:outerShdw blurRad="38100" dist="38100" dir="2700000" algn="tl">
                    <a:srgbClr val="000000">
                      <a:alpha val="43137"/>
                    </a:srgbClr>
                  </a:outerShdw>
                </a:effectLst>
              </a:rPr>
              <a:t>với </a:t>
            </a:r>
            <a:r>
              <a:rPr lang="vi-VN" b="0">
                <a:solidFill>
                  <a:srgbClr val="003399"/>
                </a:solidFill>
                <a:effectLst>
                  <a:outerShdw blurRad="38100" dist="38100" dir="2700000" algn="tl">
                    <a:srgbClr val="000000">
                      <a:alpha val="43137"/>
                    </a:srgbClr>
                  </a:outerShdw>
                </a:effectLst>
              </a:rPr>
              <a:t>nỗi thao thức của các Mục tử trên toàn thế giới,</a:t>
            </a:r>
            <a:r>
              <a:rPr lang="en-US" b="0">
                <a:solidFill>
                  <a:srgbClr val="003399"/>
                </a:solidFill>
                <a:effectLst>
                  <a:outerShdw blurRad="38100" dist="38100" dir="2700000" algn="tl">
                    <a:srgbClr val="000000">
                      <a:alpha val="43137"/>
                    </a:srgbClr>
                  </a:outerShdw>
                </a:effectLst>
                <a:latin typeface="UTM American Sans" pitchFamily="18" charset="0"/>
              </a:rPr>
              <a:t> </a:t>
            </a:r>
            <a:r>
              <a:rPr lang="en-US" b="0" smtClean="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ngày càng ý thức hơn về tình hiệp thông</a:t>
            </a:r>
            <a:r>
              <a:rPr lang="vi-VN" b="0" smtClean="0">
                <a:solidFill>
                  <a:srgbClr val="003399"/>
                </a:solidFill>
                <a:effectLst>
                  <a:outerShdw blurRad="38100" dist="38100" dir="2700000" algn="tl">
                    <a:srgbClr val="000000">
                      <a:alpha val="43137"/>
                    </a:srgbClr>
                  </a:outerShdw>
                </a:effectLst>
              </a:rPr>
              <a:t>,</a:t>
            </a:r>
            <a:endParaRPr lang="en-US"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39591029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3399"/>
                </a:solidFill>
                <a:effectLst>
                  <a:outerShdw blurRad="38100" dist="38100" dir="2700000" algn="tl">
                    <a:srgbClr val="000000">
                      <a:alpha val="43137"/>
                    </a:srgbClr>
                  </a:outerShdw>
                </a:effectLst>
              </a:rPr>
              <a:t>thái độ tham gia và lòng nhiệt thành trong sứ vụ của Hội</a:t>
            </a:r>
            <a:br>
              <a:rPr lang="vi-VN" sz="4900" b="0">
                <a:solidFill>
                  <a:srgbClr val="003399"/>
                </a:solidFill>
                <a:effectLst>
                  <a:outerShdw blurRad="38100" dist="38100" dir="2700000" algn="tl">
                    <a:srgbClr val="000000">
                      <a:alpha val="43137"/>
                    </a:srgbClr>
                  </a:outerShdw>
                </a:effectLst>
              </a:rPr>
            </a:br>
            <a:r>
              <a:rPr lang="en-US" sz="49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 </a:t>
            </a:r>
            <a:r>
              <a:rPr lang="vi-VN" sz="4900" b="0" smtClean="0">
                <a:solidFill>
                  <a:srgbClr val="003399"/>
                </a:solidFill>
                <a:effectLst>
                  <a:outerShdw blurRad="38100" dist="38100" dir="2700000" algn="tl">
                    <a:srgbClr val="000000">
                      <a:alpha val="43137"/>
                    </a:srgbClr>
                  </a:outerShdw>
                </a:effectLst>
              </a:rPr>
              <a:t>Nhờ </a:t>
            </a:r>
            <a:r>
              <a:rPr lang="vi-VN" sz="4900" b="0">
                <a:solidFill>
                  <a:srgbClr val="003399"/>
                </a:solidFill>
                <a:effectLst>
                  <a:outerShdw blurRad="38100" dist="38100" dir="2700000" algn="tl">
                    <a:srgbClr val="000000">
                      <a:alpha val="43137"/>
                    </a:srgbClr>
                  </a:outerShdw>
                </a:effectLst>
              </a:rPr>
              <a:t>lời chuyển cầu của Đức Trinh</a:t>
            </a:r>
            <a:r>
              <a:rPr lang="en-US" sz="4900" b="0">
                <a:solidFill>
                  <a:srgbClr val="003399"/>
                </a:solidFill>
                <a:effectLst>
                  <a:outerShdw blurRad="38100" dist="38100" dir="2700000" algn="tl">
                    <a:srgbClr val="000000">
                      <a:alpha val="43137"/>
                    </a:srgbClr>
                  </a:outerShdw>
                </a:effectLst>
                <a:latin typeface="UTM American Sans" pitchFamily="18" charset="0"/>
              </a:rPr>
              <a:t> </a:t>
            </a:r>
            <a:r>
              <a:rPr lang="en-US" sz="49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Nữ Maria, </a:t>
            </a:r>
            <a:r>
              <a:rPr lang="vi-VN" sz="4900" b="0" smtClean="0">
                <a:solidFill>
                  <a:srgbClr val="003399"/>
                </a:solidFill>
                <a:effectLst>
                  <a:outerShdw blurRad="38100" dist="38100" dir="2700000" algn="tl">
                    <a:srgbClr val="000000">
                      <a:alpha val="43137"/>
                    </a:srgbClr>
                  </a:outerShdw>
                </a:effectLst>
              </a:rPr>
              <a:t>Nữ </a:t>
            </a:r>
            <a:r>
              <a:rPr lang="vi-VN" sz="4900" b="0">
                <a:solidFill>
                  <a:srgbClr val="003399"/>
                </a:solidFill>
                <a:effectLst>
                  <a:outerShdw blurRad="38100" dist="38100" dir="2700000" algn="tl">
                    <a:srgbClr val="000000">
                      <a:alpha val="43137"/>
                    </a:srgbClr>
                  </a:outerShdw>
                </a:effectLst>
              </a:rPr>
              <a:t>Vương các Tông </a:t>
            </a:r>
            <a:r>
              <a:rPr lang="vi-VN" sz="4900" b="0" smtClean="0">
                <a:solidFill>
                  <a:srgbClr val="003399"/>
                </a:solidFill>
                <a:effectLst>
                  <a:outerShdw blurRad="38100" dist="38100" dir="2700000" algn="tl">
                    <a:srgbClr val="000000">
                      <a:alpha val="43137"/>
                    </a:srgbClr>
                  </a:outerShdw>
                </a:effectLst>
              </a:rPr>
              <a:t>đồ</a:t>
            </a:r>
            <a:r>
              <a:rPr lang="en-US" sz="4900" b="0">
                <a:solidFill>
                  <a:srgbClr val="003399"/>
                </a:solidFill>
                <a:effectLst>
                  <a:outerShdw blurRad="38100" dist="38100" dir="2700000" algn="tl">
                    <a:srgbClr val="000000">
                      <a:alpha val="43137"/>
                    </a:srgbClr>
                  </a:outerShdw>
                </a:effectLst>
                <a:latin typeface="UTM American Sans" pitchFamily="18" charset="0"/>
              </a:rPr>
              <a:t> </a:t>
            </a:r>
            <a:r>
              <a:rPr lang="vi-VN" sz="4900" b="0" smtClean="0">
                <a:solidFill>
                  <a:srgbClr val="003399"/>
                </a:solidFill>
                <a:effectLst>
                  <a:outerShdw blurRad="38100" dist="38100" dir="2700000" algn="tl">
                    <a:srgbClr val="000000">
                      <a:alpha val="43137"/>
                    </a:srgbClr>
                  </a:outerShdw>
                </a:effectLst>
              </a:rPr>
              <a:t>và </a:t>
            </a:r>
            <a:r>
              <a:rPr lang="vi-VN" sz="4900" b="0">
                <a:solidFill>
                  <a:srgbClr val="003399"/>
                </a:solidFill>
                <a:effectLst>
                  <a:outerShdw blurRad="38100" dist="38100" dir="2700000" algn="tl">
                    <a:srgbClr val="000000">
                      <a:alpha val="43137"/>
                    </a:srgbClr>
                  </a:outerShdw>
                </a:effectLst>
              </a:rPr>
              <a:t>là Mẹ của Hội Thánh</a:t>
            </a:r>
            <a:r>
              <a:rPr lang="vi-VN" sz="4900" b="0" smtClean="0">
                <a:solidFill>
                  <a:srgbClr val="003399"/>
                </a:solidFill>
                <a:effectLst>
                  <a:outerShdw blurRad="38100" dist="38100" dir="2700000" algn="tl">
                    <a:srgbClr val="000000">
                      <a:alpha val="43137"/>
                    </a:srgbClr>
                  </a:outerShdw>
                </a:effectLst>
              </a:rPr>
              <a:t>,</a:t>
            </a:r>
            <a:endParaRPr lang="en-US" sz="4900"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255280508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Chúng con dâng lời khẩn cầu lên </a:t>
            </a:r>
            <a:r>
              <a:rPr lang="en-US" sz="54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là </a:t>
            </a: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đấng hoạt động mọi nơi mọi </a:t>
            </a:r>
            <a:r>
              <a:rPr lang="en-US" sz="54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thời, trong </a:t>
            </a: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sự hiệp thông với Chúa Cha và Chúa Con</a:t>
            </a:r>
            <a:r>
              <a:rPr lang="en-US" sz="54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 mãi mãi đến muôn đời. </a:t>
            </a:r>
            <a:r>
              <a:rPr lang="en-US" sz="5400" b="0"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Amen.</a:t>
            </a:r>
          </a:p>
        </p:txBody>
      </p:sp>
    </p:spTree>
    <p:extLst>
      <p:ext uri="{BB962C8B-B14F-4D97-AF65-F5344CB8AC3E}">
        <p14:creationId xmlns:p14="http://schemas.microsoft.com/office/powerpoint/2010/main" val="212237744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826</Words>
  <Application>Microsoft Office PowerPoint</Application>
  <PresentationFormat>On-screen Show (16:9)</PresentationFormat>
  <Paragraphs>152</Paragraphs>
  <Slides>59</Slides>
  <Notes>0</Notes>
  <HiddenSlides>0</HiddenSlides>
  <MMClips>0</MMClips>
  <ScaleCrop>false</ScaleCrop>
  <HeadingPairs>
    <vt:vector size="4" baseType="variant">
      <vt:variant>
        <vt:lpstr>Theme</vt:lpstr>
      </vt:variant>
      <vt:variant>
        <vt:i4>16</vt:i4>
      </vt:variant>
      <vt:variant>
        <vt:lpstr>Slide Titles</vt:lpstr>
      </vt:variant>
      <vt:variant>
        <vt:i4>59</vt:i4>
      </vt:variant>
    </vt:vector>
  </HeadingPairs>
  <TitlesOfParts>
    <vt:vector size="75" baseType="lpstr">
      <vt:lpstr>Office Theme</vt: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7_Office Theme</vt:lpstr>
      <vt:lpstr>36_Default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11</cp:revision>
  <dcterms:created xsi:type="dcterms:W3CDTF">2022-10-30T00:36:35Z</dcterms:created>
  <dcterms:modified xsi:type="dcterms:W3CDTF">2023-03-25T22:26:20Z</dcterms:modified>
</cp:coreProperties>
</file>