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2.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3.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2" r:id="rId3"/>
    <p:sldMasterId id="2147483704" r:id="rId4"/>
    <p:sldMasterId id="2147483928" r:id="rId5"/>
    <p:sldMasterId id="2147484372" r:id="rId6"/>
    <p:sldMasterId id="2147484432" r:id="rId7"/>
    <p:sldMasterId id="2147484468" r:id="rId8"/>
    <p:sldMasterId id="2147484480" r:id="rId9"/>
    <p:sldMasterId id="2147484492" r:id="rId10"/>
    <p:sldMasterId id="2147484504" r:id="rId11"/>
    <p:sldMasterId id="2147484552" r:id="rId12"/>
    <p:sldMasterId id="2147484564" r:id="rId13"/>
    <p:sldMasterId id="2147484576" r:id="rId14"/>
  </p:sldMasterIdLst>
  <p:notesMasterIdLst>
    <p:notesMasterId r:id="rId87"/>
  </p:notesMasterIdLst>
  <p:sldIdLst>
    <p:sldId id="849" r:id="rId15"/>
    <p:sldId id="376" r:id="rId16"/>
    <p:sldId id="851" r:id="rId17"/>
    <p:sldId id="852" r:id="rId18"/>
    <p:sldId id="853" r:id="rId19"/>
    <p:sldId id="850" r:id="rId20"/>
    <p:sldId id="553" r:id="rId21"/>
    <p:sldId id="746" r:id="rId22"/>
    <p:sldId id="585" r:id="rId23"/>
    <p:sldId id="862" r:id="rId24"/>
    <p:sldId id="676" r:id="rId25"/>
    <p:sldId id="833" r:id="rId26"/>
    <p:sldId id="832" r:id="rId27"/>
    <p:sldId id="834" r:id="rId28"/>
    <p:sldId id="861" r:id="rId29"/>
    <p:sldId id="860" r:id="rId30"/>
    <p:sldId id="811" r:id="rId31"/>
    <p:sldId id="812" r:id="rId32"/>
    <p:sldId id="813" r:id="rId33"/>
    <p:sldId id="820" r:id="rId34"/>
    <p:sldId id="814" r:id="rId35"/>
    <p:sldId id="821" r:id="rId36"/>
    <p:sldId id="815" r:id="rId37"/>
    <p:sldId id="823" r:id="rId38"/>
    <p:sldId id="843" r:id="rId39"/>
    <p:sldId id="819" r:id="rId40"/>
    <p:sldId id="842" r:id="rId41"/>
    <p:sldId id="856" r:id="rId42"/>
    <p:sldId id="400" r:id="rId43"/>
    <p:sldId id="401" r:id="rId44"/>
    <p:sldId id="402" r:id="rId45"/>
    <p:sldId id="403" r:id="rId46"/>
    <p:sldId id="404" r:id="rId47"/>
    <p:sldId id="405" r:id="rId48"/>
    <p:sldId id="406" r:id="rId49"/>
    <p:sldId id="407" r:id="rId50"/>
    <p:sldId id="408" r:id="rId51"/>
    <p:sldId id="409" r:id="rId52"/>
    <p:sldId id="410" r:id="rId53"/>
    <p:sldId id="411" r:id="rId54"/>
    <p:sldId id="412" r:id="rId55"/>
    <p:sldId id="841" r:id="rId56"/>
    <p:sldId id="558" r:id="rId57"/>
    <p:sldId id="561" r:id="rId58"/>
    <p:sldId id="559" r:id="rId59"/>
    <p:sldId id="614" r:id="rId60"/>
    <p:sldId id="863" r:id="rId61"/>
    <p:sldId id="835" r:id="rId62"/>
    <p:sldId id="864" r:id="rId63"/>
    <p:sldId id="276" r:id="rId64"/>
    <p:sldId id="838" r:id="rId65"/>
    <p:sldId id="855" r:id="rId66"/>
    <p:sldId id="277" r:id="rId67"/>
    <p:sldId id="865" r:id="rId68"/>
    <p:sldId id="279" r:id="rId69"/>
    <p:sldId id="278" r:id="rId70"/>
    <p:sldId id="866" r:id="rId71"/>
    <p:sldId id="290" r:id="rId72"/>
    <p:sldId id="632" r:id="rId73"/>
    <p:sldId id="291" r:id="rId74"/>
    <p:sldId id="708" r:id="rId75"/>
    <p:sldId id="857" r:id="rId76"/>
    <p:sldId id="858" r:id="rId77"/>
    <p:sldId id="293" r:id="rId78"/>
    <p:sldId id="563" r:id="rId79"/>
    <p:sldId id="564" r:id="rId80"/>
    <p:sldId id="867" r:id="rId81"/>
    <p:sldId id="751" r:id="rId82"/>
    <p:sldId id="869" r:id="rId83"/>
    <p:sldId id="868" r:id="rId84"/>
    <p:sldId id="870" r:id="rId85"/>
    <p:sldId id="859" r:id="rId8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50" d="100"/>
          <a:sy n="150" d="100"/>
        </p:scale>
        <p:origin x="-2424" y="-1074"/>
      </p:cViewPr>
      <p:guideLst>
        <p:guide orient="horz" pos="1620"/>
        <p:guide pos="2880"/>
      </p:guideLst>
    </p:cSldViewPr>
  </p:slideViewPr>
  <p:outlineViewPr>
    <p:cViewPr>
      <p:scale>
        <a:sx n="33" d="100"/>
        <a:sy n="33" d="100"/>
      </p:scale>
      <p:origin x="0" y="1941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slide" Target="slides/slide41.xml"/><Relationship Id="rId63" Type="http://schemas.openxmlformats.org/officeDocument/2006/relationships/slide" Target="slides/slide49.xml"/><Relationship Id="rId68" Type="http://schemas.openxmlformats.org/officeDocument/2006/relationships/slide" Target="slides/slide54.xml"/><Relationship Id="rId76" Type="http://schemas.openxmlformats.org/officeDocument/2006/relationships/slide" Target="slides/slide62.xml"/><Relationship Id="rId84" Type="http://schemas.openxmlformats.org/officeDocument/2006/relationships/slide" Target="slides/slide70.xml"/><Relationship Id="rId89"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57.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66" Type="http://schemas.openxmlformats.org/officeDocument/2006/relationships/slide" Target="slides/slide52.xml"/><Relationship Id="rId74" Type="http://schemas.openxmlformats.org/officeDocument/2006/relationships/slide" Target="slides/slide60.xml"/><Relationship Id="rId79" Type="http://schemas.openxmlformats.org/officeDocument/2006/relationships/slide" Target="slides/slide65.xml"/><Relationship Id="rId87"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47.xml"/><Relationship Id="rId82" Type="http://schemas.openxmlformats.org/officeDocument/2006/relationships/slide" Target="slides/slide68.xml"/><Relationship Id="rId90" Type="http://schemas.openxmlformats.org/officeDocument/2006/relationships/theme" Target="theme/theme1.xml"/><Relationship Id="rId19" Type="http://schemas.openxmlformats.org/officeDocument/2006/relationships/slide" Target="slides/slide5.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slide" Target="slides/slide50.xml"/><Relationship Id="rId69" Type="http://schemas.openxmlformats.org/officeDocument/2006/relationships/slide" Target="slides/slide55.xml"/><Relationship Id="rId77" Type="http://schemas.openxmlformats.org/officeDocument/2006/relationships/slide" Target="slides/slide63.xml"/><Relationship Id="rId8" Type="http://schemas.openxmlformats.org/officeDocument/2006/relationships/slideMaster" Target="slideMasters/slideMaster8.xml"/><Relationship Id="rId51" Type="http://schemas.openxmlformats.org/officeDocument/2006/relationships/slide" Target="slides/slide37.xml"/><Relationship Id="rId72" Type="http://schemas.openxmlformats.org/officeDocument/2006/relationships/slide" Target="slides/slide58.xml"/><Relationship Id="rId80" Type="http://schemas.openxmlformats.org/officeDocument/2006/relationships/slide" Target="slides/slide66.xml"/><Relationship Id="rId85" Type="http://schemas.openxmlformats.org/officeDocument/2006/relationships/slide" Target="slides/slide7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slide" Target="slides/slide53.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slide" Target="slides/slide56.xml"/><Relationship Id="rId75" Type="http://schemas.openxmlformats.org/officeDocument/2006/relationships/slide" Target="slides/slide61.xml"/><Relationship Id="rId83" Type="http://schemas.openxmlformats.org/officeDocument/2006/relationships/slide" Target="slides/slide69.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 Type="http://schemas.openxmlformats.org/officeDocument/2006/relationships/slideMaster" Target="slideMasters/slideMaster10.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73" Type="http://schemas.openxmlformats.org/officeDocument/2006/relationships/slide" Target="slides/slide59.xml"/><Relationship Id="rId78" Type="http://schemas.openxmlformats.org/officeDocument/2006/relationships/slide" Target="slides/slide64.xml"/><Relationship Id="rId81" Type="http://schemas.openxmlformats.org/officeDocument/2006/relationships/slide" Target="slides/slide67.xml"/><Relationship Id="rId86" Type="http://schemas.openxmlformats.org/officeDocument/2006/relationships/slide" Target="slides/slide72.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11/19/2023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t>60</a:t>
            </a:fld>
            <a:endParaRPr lang="en-US"/>
          </a:p>
        </p:txBody>
      </p:sp>
    </p:spTree>
    <p:extLst>
      <p:ext uri="{BB962C8B-B14F-4D97-AF65-F5344CB8AC3E}">
        <p14:creationId xmlns:p14="http://schemas.microsoft.com/office/powerpoint/2010/main" val="861847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11/19/2023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82421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2664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16102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00040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05143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28910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14739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48626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06289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681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33816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82421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2664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16102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00040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05143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28910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14739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477905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14797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150451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191978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775522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57449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589768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83716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706096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87501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572735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4094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589762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156966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18405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940939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264834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129250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473017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11081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357519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82367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656309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501504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892348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910844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052691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123787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482555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677211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02729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765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7427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11/19/2023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11/19/2023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11/19/2023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11/19/2023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11/19/2023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11/19/2023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11/19/2023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11/19/2023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11/19/2023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5405202"/>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7912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13712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68019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11/19/2023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558312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11/19/2023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083733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11/19/2023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65068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5476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11/19/2023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98607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263783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164654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48626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06289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68116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33816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82421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2664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161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11/19/2023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00040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05143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28910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14739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48626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0628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68116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33816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82421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26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16102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00040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05143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28910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14739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48626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06289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68116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33816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824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2664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16102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00040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05143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28910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14739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48626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06289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68116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338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1.jp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image" Target="../media/image1.jpg"/><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1.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image" Target="../media/image1.jpg"/><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2.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image" Target="../media/image1.jpg"/><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theme" Target="../theme/theme13.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7.xml"/><Relationship Id="rId13" Type="http://schemas.openxmlformats.org/officeDocument/2006/relationships/image" Target="../media/image1.jpg"/><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theme" Target="../theme/theme14.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1.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1.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11/19/2023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227890"/>
      </p:ext>
    </p:extLst>
  </p:cSld>
  <p:clrMap bg1="lt1" tx1="dk1" bg2="lt2" tx2="dk2" accent1="accent1" accent2="accent2" accent3="accent3" accent4="accent4" accent5="accent5" accent6="accent6" hlink="hlink" folHlink="folHlink"/>
  <p:sldLayoutIdLst>
    <p:sldLayoutId id="2147484493" r:id="rId1"/>
    <p:sldLayoutId id="2147484494" r:id="rId2"/>
    <p:sldLayoutId id="2147484495" r:id="rId3"/>
    <p:sldLayoutId id="2147484496" r:id="rId4"/>
    <p:sldLayoutId id="2147484497" r:id="rId5"/>
    <p:sldLayoutId id="2147484498" r:id="rId6"/>
    <p:sldLayoutId id="2147484499" r:id="rId7"/>
    <p:sldLayoutId id="2147484500" r:id="rId8"/>
    <p:sldLayoutId id="2147484501" r:id="rId9"/>
    <p:sldLayoutId id="2147484502" r:id="rId10"/>
    <p:sldLayoutId id="21474845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227890"/>
      </p:ext>
    </p:extLst>
  </p:cSld>
  <p:clrMap bg1="lt1" tx1="dk1" bg2="lt2" tx2="dk2" accent1="accent1" accent2="accent2" accent3="accent3" accent4="accent4" accent5="accent5" accent6="accent6" hlink="hlink" folHlink="folHlink"/>
  <p:sldLayoutIdLst>
    <p:sldLayoutId id="2147484505" r:id="rId1"/>
    <p:sldLayoutId id="2147484506" r:id="rId2"/>
    <p:sldLayoutId id="2147484507" r:id="rId3"/>
    <p:sldLayoutId id="2147484508" r:id="rId4"/>
    <p:sldLayoutId id="2147484509" r:id="rId5"/>
    <p:sldLayoutId id="2147484510" r:id="rId6"/>
    <p:sldLayoutId id="2147484511" r:id="rId7"/>
    <p:sldLayoutId id="2147484512" r:id="rId8"/>
    <p:sldLayoutId id="2147484513" r:id="rId9"/>
    <p:sldLayoutId id="2147484514" r:id="rId10"/>
    <p:sldLayoutId id="21474845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4564682"/>
      </p:ext>
    </p:extLst>
  </p:cSld>
  <p:clrMap bg1="lt1" tx1="dk1" bg2="lt2" tx2="dk2" accent1="accent1" accent2="accent2" accent3="accent3" accent4="accent4" accent5="accent5" accent6="accent6" hlink="hlink" folHlink="folHlink"/>
  <p:sldLayoutIdLst>
    <p:sldLayoutId id="2147484553" r:id="rId1"/>
    <p:sldLayoutId id="2147484554" r:id="rId2"/>
    <p:sldLayoutId id="2147484555" r:id="rId3"/>
    <p:sldLayoutId id="2147484556" r:id="rId4"/>
    <p:sldLayoutId id="2147484557" r:id="rId5"/>
    <p:sldLayoutId id="2147484558" r:id="rId6"/>
    <p:sldLayoutId id="2147484559" r:id="rId7"/>
    <p:sldLayoutId id="2147484560" r:id="rId8"/>
    <p:sldLayoutId id="2147484561" r:id="rId9"/>
    <p:sldLayoutId id="2147484562" r:id="rId10"/>
    <p:sldLayoutId id="21474845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7557445"/>
      </p:ext>
    </p:extLst>
  </p:cSld>
  <p:clrMap bg1="lt1" tx1="dk1" bg2="lt2" tx2="dk2" accent1="accent1" accent2="accent2" accent3="accent3" accent4="accent4" accent5="accent5" accent6="accent6" hlink="hlink" folHlink="folHlink"/>
  <p:sldLayoutIdLst>
    <p:sldLayoutId id="2147484565" r:id="rId1"/>
    <p:sldLayoutId id="2147484566" r:id="rId2"/>
    <p:sldLayoutId id="2147484567" r:id="rId3"/>
    <p:sldLayoutId id="2147484568" r:id="rId4"/>
    <p:sldLayoutId id="2147484569" r:id="rId5"/>
    <p:sldLayoutId id="2147484570" r:id="rId6"/>
    <p:sldLayoutId id="2147484571" r:id="rId7"/>
    <p:sldLayoutId id="2147484572" r:id="rId8"/>
    <p:sldLayoutId id="2147484573" r:id="rId9"/>
    <p:sldLayoutId id="2147484574" r:id="rId10"/>
    <p:sldLayoutId id="21474845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7838670"/>
      </p:ext>
    </p:extLst>
  </p:cSld>
  <p:clrMap bg1="lt1" tx1="dk1" bg2="lt2" tx2="dk2" accent1="accent1" accent2="accent2" accent3="accent3" accent4="accent4" accent5="accent5" accent6="accent6" hlink="hlink" folHlink="folHlink"/>
  <p:sldLayoutIdLst>
    <p:sldLayoutId id="2147484577" r:id="rId1"/>
    <p:sldLayoutId id="2147484578" r:id="rId2"/>
    <p:sldLayoutId id="2147484579" r:id="rId3"/>
    <p:sldLayoutId id="2147484580" r:id="rId4"/>
    <p:sldLayoutId id="2147484581" r:id="rId5"/>
    <p:sldLayoutId id="2147484582" r:id="rId6"/>
    <p:sldLayoutId id="2147484583" r:id="rId7"/>
    <p:sldLayoutId id="2147484584" r:id="rId8"/>
    <p:sldLayoutId id="2147484585" r:id="rId9"/>
    <p:sldLayoutId id="2147484586" r:id="rId10"/>
    <p:sldLayoutId id="21474845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849196"/>
      </p:ext>
    </p:extLst>
  </p:cSld>
  <p:clrMap bg1="lt1" tx1="dk1" bg2="lt2" tx2="dk2" accent1="accent1" accent2="accent2" accent3="accent3" accent4="accent4" accent5="accent5" accent6="accent6" hlink="hlink" folHlink="folHlink"/>
  <p:sldLayoutIdLst>
    <p:sldLayoutId id="2147484373" r:id="rId1"/>
    <p:sldLayoutId id="2147484374" r:id="rId2"/>
    <p:sldLayoutId id="2147484375" r:id="rId3"/>
    <p:sldLayoutId id="2147484376" r:id="rId4"/>
    <p:sldLayoutId id="2147484377" r:id="rId5"/>
    <p:sldLayoutId id="2147484378" r:id="rId6"/>
    <p:sldLayoutId id="2147484379" r:id="rId7"/>
    <p:sldLayoutId id="2147484380" r:id="rId8"/>
    <p:sldLayoutId id="2147484381" r:id="rId9"/>
    <p:sldLayoutId id="2147484382" r:id="rId10"/>
    <p:sldLayoutId id="21474843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227890"/>
      </p:ext>
    </p:extLst>
  </p:cSld>
  <p:clrMap bg1="lt1" tx1="dk1" bg2="lt2" tx2="dk2" accent1="accent1" accent2="accent2" accent3="accent3" accent4="accent4" accent5="accent5" accent6="accent6" hlink="hlink" folHlink="folHlink"/>
  <p:sldLayoutIdLst>
    <p:sldLayoutId id="2147484433" r:id="rId1"/>
    <p:sldLayoutId id="2147484434" r:id="rId2"/>
    <p:sldLayoutId id="2147484435" r:id="rId3"/>
    <p:sldLayoutId id="2147484436" r:id="rId4"/>
    <p:sldLayoutId id="2147484437" r:id="rId5"/>
    <p:sldLayoutId id="2147484438" r:id="rId6"/>
    <p:sldLayoutId id="2147484439" r:id="rId7"/>
    <p:sldLayoutId id="2147484440" r:id="rId8"/>
    <p:sldLayoutId id="2147484441" r:id="rId9"/>
    <p:sldLayoutId id="2147484442" r:id="rId10"/>
    <p:sldLayoutId id="21474844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227890"/>
      </p:ext>
    </p:extLst>
  </p:cSld>
  <p:clrMap bg1="lt1" tx1="dk1" bg2="lt2" tx2="dk2" accent1="accent1" accent2="accent2" accent3="accent3" accent4="accent4" accent5="accent5" accent6="accent6" hlink="hlink" folHlink="folHlink"/>
  <p:sldLayoutIdLst>
    <p:sldLayoutId id="2147484469" r:id="rId1"/>
    <p:sldLayoutId id="2147484470" r:id="rId2"/>
    <p:sldLayoutId id="2147484471" r:id="rId3"/>
    <p:sldLayoutId id="2147484472" r:id="rId4"/>
    <p:sldLayoutId id="2147484473" r:id="rId5"/>
    <p:sldLayoutId id="2147484474" r:id="rId6"/>
    <p:sldLayoutId id="2147484475" r:id="rId7"/>
    <p:sldLayoutId id="2147484476" r:id="rId8"/>
    <p:sldLayoutId id="2147484477" r:id="rId9"/>
    <p:sldLayoutId id="2147484478" r:id="rId10"/>
    <p:sldLayoutId id="21474844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227890"/>
      </p:ext>
    </p:extLst>
  </p:cSld>
  <p:clrMap bg1="lt1" tx1="dk1" bg2="lt2" tx2="dk2" accent1="accent1" accent2="accent2" accent3="accent3" accent4="accent4" accent5="accent5" accent6="accent6" hlink="hlink" folHlink="folHlink"/>
  <p:sldLayoutIdLst>
    <p:sldLayoutId id="2147484481" r:id="rId1"/>
    <p:sldLayoutId id="2147484482" r:id="rId2"/>
    <p:sldLayoutId id="2147484483" r:id="rId3"/>
    <p:sldLayoutId id="2147484484" r:id="rId4"/>
    <p:sldLayoutId id="2147484485" r:id="rId5"/>
    <p:sldLayoutId id="2147484486" r:id="rId6"/>
    <p:sldLayoutId id="2147484487" r:id="rId7"/>
    <p:sldLayoutId id="2147484488" r:id="rId8"/>
    <p:sldLayoutId id="2147484489" r:id="rId9"/>
    <p:sldLayoutId id="2147484490" r:id="rId10"/>
    <p:sldLayoutId id="21474844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7.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4.xml"/><Relationship Id="rId4" Type="http://schemas.openxmlformats.org/officeDocument/2006/relationships/image" Target="../media/image8.png"/></Relationships>
</file>

<file path=ppt/slides/_rels/slide4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5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1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396516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400" b="0" u="sng" smtClean="0">
                <a:solidFill>
                  <a:srgbClr val="FFFF00"/>
                </a:solidFill>
                <a:effectLst/>
                <a:latin typeface="+mj-lt"/>
              </a:rPr>
              <a:t>Đ</a:t>
            </a:r>
            <a:r>
              <a:rPr lang="en-US" sz="4400" b="0" u="sng" dirty="0">
                <a:solidFill>
                  <a:srgbClr val="FFFF00"/>
                </a:solidFill>
                <a:effectLst/>
                <a:latin typeface="+mj-lt"/>
              </a:rPr>
              <a:t>k</a:t>
            </a:r>
            <a:r>
              <a:rPr lang="vi-VN" sz="4400" b="0" u="sng" smtClean="0">
                <a:solidFill>
                  <a:srgbClr val="FFFF00"/>
                </a:solidFill>
                <a:effectLst/>
                <a:latin typeface="+mj-lt"/>
              </a:rPr>
              <a:t>:</a:t>
            </a:r>
            <a:r>
              <a:rPr lang="vi-VN" sz="4400" b="0" smtClean="0">
                <a:solidFill>
                  <a:schemeClr val="bg1"/>
                </a:solidFill>
                <a:effectLst/>
                <a:latin typeface="+mj-lt"/>
              </a:rPr>
              <a:t> </a:t>
            </a:r>
            <a:r>
              <a:rPr lang="vi-VN" sz="4400">
                <a:solidFill>
                  <a:schemeClr val="bg1"/>
                </a:solidFill>
                <a:latin typeface="+mj-lt"/>
              </a:rPr>
              <a:t>Ta hướng tâm hồn lên đón chờ ngày Chúa đến, Chúa sẽ đem an hoà Ngài ban cho thế trần. Chúa sẽ đem hân hoan Ngài thương tô thắm cõi đời. Ta hướng tâm hồn lên đón chờ ngày Chúa đến. Chúa sẽ cho nhân loại nguồn ơn cứu thoát vô cùng. </a:t>
            </a:r>
          </a:p>
        </p:txBody>
      </p:sp>
    </p:spTree>
    <p:extLst>
      <p:ext uri="{BB962C8B-B14F-4D97-AF65-F5344CB8AC3E}">
        <p14:creationId xmlns:p14="http://schemas.microsoft.com/office/powerpoint/2010/main" val="25172029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0" u="sng" smtClean="0">
                <a:solidFill>
                  <a:srgbClr val="FFFF00"/>
                </a:solidFill>
                <a:effectLst/>
                <a:latin typeface="+mj-lt"/>
              </a:rPr>
              <a:t>Tk2</a:t>
            </a:r>
            <a:r>
              <a:rPr lang="vi-VN" sz="5400" b="0" u="sng" smtClean="0">
                <a:solidFill>
                  <a:srgbClr val="FFFF00"/>
                </a:solidFill>
                <a:effectLst/>
                <a:latin typeface="+mj-lt"/>
              </a:rPr>
              <a:t>:</a:t>
            </a:r>
            <a:r>
              <a:rPr lang="en-US" sz="5400">
                <a:solidFill>
                  <a:schemeClr val="bg1"/>
                </a:solidFill>
                <a:latin typeface="+mj-lt"/>
              </a:rPr>
              <a:t> </a:t>
            </a:r>
            <a:r>
              <a:rPr lang="vi-VN" sz="5400">
                <a:solidFill>
                  <a:schemeClr val="bg1"/>
                </a:solidFill>
                <a:latin typeface="+mj-lt"/>
              </a:rPr>
              <a:t> Lạy Chúa, con hằng mơ ước ngày đêm đến giờ ơn phúc tuôn đổ tràn chúng nhân. Lòng con nguyện cầu xin Chúa xoá mọi bất công hận thù và cho nhân thế bình an.</a:t>
            </a:r>
          </a:p>
        </p:txBody>
      </p:sp>
    </p:spTree>
    <p:extLst>
      <p:ext uri="{BB962C8B-B14F-4D97-AF65-F5344CB8AC3E}">
        <p14:creationId xmlns:p14="http://schemas.microsoft.com/office/powerpoint/2010/main" val="280584533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400" b="0" u="sng" smtClean="0">
                <a:solidFill>
                  <a:srgbClr val="FFFF00"/>
                </a:solidFill>
                <a:effectLst/>
                <a:latin typeface="+mj-lt"/>
              </a:rPr>
              <a:t>Đ</a:t>
            </a:r>
            <a:r>
              <a:rPr lang="en-US" sz="4400" b="0" u="sng" dirty="0">
                <a:solidFill>
                  <a:srgbClr val="FFFF00"/>
                </a:solidFill>
                <a:effectLst/>
                <a:latin typeface="+mj-lt"/>
              </a:rPr>
              <a:t>k</a:t>
            </a:r>
            <a:r>
              <a:rPr lang="vi-VN" sz="4400" b="0" u="sng" smtClean="0">
                <a:solidFill>
                  <a:srgbClr val="FFFF00"/>
                </a:solidFill>
                <a:effectLst/>
                <a:latin typeface="+mj-lt"/>
              </a:rPr>
              <a:t>:</a:t>
            </a:r>
            <a:r>
              <a:rPr lang="vi-VN" sz="4400" b="0" smtClean="0">
                <a:solidFill>
                  <a:schemeClr val="bg1"/>
                </a:solidFill>
                <a:effectLst/>
                <a:latin typeface="+mj-lt"/>
              </a:rPr>
              <a:t> </a:t>
            </a:r>
            <a:r>
              <a:rPr lang="vi-VN" sz="4400">
                <a:solidFill>
                  <a:schemeClr val="bg1"/>
                </a:solidFill>
                <a:latin typeface="+mj-lt"/>
              </a:rPr>
              <a:t>Ta hướng tâm hồn lên đón chờ ngày Chúa đến, Chúa sẽ đem an hoà Ngài ban cho thế trần. Chúa sẽ đem hân hoan Ngài thương tô thắm cõi đời. Ta hướng tâm hồn lên đón chờ ngày Chúa đến. Chúa sẽ cho nhân loại nguồn ơn cứu thoát vô cùng. </a:t>
            </a:r>
          </a:p>
        </p:txBody>
      </p:sp>
    </p:spTree>
    <p:extLst>
      <p:ext uri="{BB962C8B-B14F-4D97-AF65-F5344CB8AC3E}">
        <p14:creationId xmlns:p14="http://schemas.microsoft.com/office/powerpoint/2010/main" val="53481871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0" u="sng" smtClean="0">
                <a:solidFill>
                  <a:srgbClr val="FFFF00"/>
                </a:solidFill>
                <a:effectLst/>
                <a:latin typeface="+mj-lt"/>
              </a:rPr>
              <a:t>Tk3</a:t>
            </a:r>
            <a:r>
              <a:rPr lang="vi-VN" sz="5400" b="0" u="sng" smtClean="0">
                <a:solidFill>
                  <a:srgbClr val="FFFF00"/>
                </a:solidFill>
                <a:effectLst/>
                <a:latin typeface="+mj-lt"/>
              </a:rPr>
              <a:t>:</a:t>
            </a:r>
            <a:r>
              <a:rPr lang="en-US" sz="5400" smtClean="0">
                <a:solidFill>
                  <a:schemeClr val="bg1"/>
                </a:solidFill>
                <a:latin typeface="+mj-lt"/>
              </a:rPr>
              <a:t> </a:t>
            </a:r>
            <a:r>
              <a:rPr lang="vi-VN" sz="5400">
                <a:solidFill>
                  <a:schemeClr val="bg1"/>
                </a:solidFill>
                <a:latin typeface="+mj-lt"/>
              </a:rPr>
              <a:t>Lạy Chúa, bao ngày thao thức triền miên con cầu xin Chúa thương rửa sạch vết nhơ. Hồn con tràn đầy thống hối rã rời suốt bao năm trời nguyện xin Chúa đến ủi an.</a:t>
            </a:r>
          </a:p>
        </p:txBody>
      </p:sp>
    </p:spTree>
    <p:extLst>
      <p:ext uri="{BB962C8B-B14F-4D97-AF65-F5344CB8AC3E}">
        <p14:creationId xmlns:p14="http://schemas.microsoft.com/office/powerpoint/2010/main" val="278496871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400" b="0" u="sng" smtClean="0">
                <a:solidFill>
                  <a:srgbClr val="FFFF00"/>
                </a:solidFill>
                <a:effectLst/>
                <a:latin typeface="+mj-lt"/>
              </a:rPr>
              <a:t>Đ</a:t>
            </a:r>
            <a:r>
              <a:rPr lang="en-US" sz="4400" b="0" u="sng" dirty="0">
                <a:solidFill>
                  <a:srgbClr val="FFFF00"/>
                </a:solidFill>
                <a:effectLst/>
                <a:latin typeface="+mj-lt"/>
              </a:rPr>
              <a:t>k</a:t>
            </a:r>
            <a:r>
              <a:rPr lang="vi-VN" sz="4400" b="0" u="sng" smtClean="0">
                <a:solidFill>
                  <a:srgbClr val="FFFF00"/>
                </a:solidFill>
                <a:effectLst/>
                <a:latin typeface="+mj-lt"/>
              </a:rPr>
              <a:t>:</a:t>
            </a:r>
            <a:r>
              <a:rPr lang="vi-VN" sz="4400" b="0" smtClean="0">
                <a:solidFill>
                  <a:schemeClr val="bg1"/>
                </a:solidFill>
                <a:effectLst/>
                <a:latin typeface="+mj-lt"/>
              </a:rPr>
              <a:t> </a:t>
            </a:r>
            <a:r>
              <a:rPr lang="vi-VN" sz="4400">
                <a:solidFill>
                  <a:schemeClr val="bg1"/>
                </a:solidFill>
                <a:latin typeface="+mj-lt"/>
              </a:rPr>
              <a:t>Ta hướng tâm hồn lên đón chờ ngày Chúa đến, Chúa sẽ đem an hoà Ngài ban cho thế trần. Chúa sẽ đem hân hoan Ngài thương tô thắm cõi đời. Ta hướng tâm hồn lên đón chờ ngày Chúa đến. Chúa sẽ cho nhân loại nguồn ơn cứu thoát vô cùng. </a:t>
            </a:r>
          </a:p>
        </p:txBody>
      </p:sp>
    </p:spTree>
    <p:extLst>
      <p:ext uri="{BB962C8B-B14F-4D97-AF65-F5344CB8AC3E}">
        <p14:creationId xmlns:p14="http://schemas.microsoft.com/office/powerpoint/2010/main" val="53481871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 y="0"/>
            <a:ext cx="9136069" cy="5143500"/>
          </a:xfrm>
          <a:prstGeom prst="rect">
            <a:avLst/>
          </a:prstGeom>
        </p:spPr>
      </p:pic>
    </p:spTree>
    <p:extLst>
      <p:ext uri="{BB962C8B-B14F-4D97-AF65-F5344CB8AC3E}">
        <p14:creationId xmlns:p14="http://schemas.microsoft.com/office/powerpoint/2010/main" val="11241037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 y="2574054"/>
            <a:ext cx="5016318" cy="2580876"/>
          </a:xfrm>
          <a:prstGeom prst="rect">
            <a:avLst/>
          </a:prstGeom>
        </p:spPr>
      </p:pic>
      <p:sp>
        <p:nvSpPr>
          <p:cNvPr id="6" name="Rectangle 5"/>
          <p:cNvSpPr/>
          <p:nvPr/>
        </p:nvSpPr>
        <p:spPr>
          <a:xfrm>
            <a:off x="381000" y="285750"/>
            <a:ext cx="8382000" cy="1754326"/>
          </a:xfrm>
          <a:prstGeom prst="rect">
            <a:avLst/>
          </a:prstGeom>
        </p:spPr>
        <p:txBody>
          <a:bodyPr wrap="square">
            <a:spAutoFit/>
          </a:bodyPr>
          <a:lstStyle/>
          <a:p>
            <a:r>
              <a:rPr lang="vi-VN" sz="3600" u="sng">
                <a:solidFill>
                  <a:srgbClr val="FFFF00"/>
                </a:solidFill>
              </a:rPr>
              <a:t>Bài đọc </a:t>
            </a:r>
            <a:r>
              <a:rPr lang="vi-VN" sz="3600" u="sng" smtClean="0">
                <a:solidFill>
                  <a:srgbClr val="FFFF00"/>
                </a:solidFill>
              </a:rPr>
              <a:t>1</a:t>
            </a:r>
            <a:endParaRPr lang="vi-VN" sz="3600" u="sng">
              <a:solidFill>
                <a:srgbClr val="FFFF00"/>
              </a:solidFill>
            </a:endParaRPr>
          </a:p>
          <a:p>
            <a:r>
              <a:rPr lang="vi-VN" sz="3600">
                <a:solidFill>
                  <a:prstClr val="white"/>
                </a:solidFill>
              </a:rPr>
              <a:t>Phải chi Chúa xé trời mà ngự xuống</a:t>
            </a:r>
            <a:r>
              <a:rPr lang="vi-VN" sz="3600" smtClean="0">
                <a:solidFill>
                  <a:prstClr val="white"/>
                </a:solidFill>
              </a:rPr>
              <a:t>.</a:t>
            </a:r>
            <a:endParaRPr lang="vi-VN" sz="3600">
              <a:solidFill>
                <a:prstClr val="white"/>
              </a:solidFill>
            </a:endParaRPr>
          </a:p>
          <a:p>
            <a:r>
              <a:rPr lang="vi-VN" sz="3600">
                <a:solidFill>
                  <a:prstClr val="white"/>
                </a:solidFill>
              </a:rPr>
              <a:t>Bài trích sách ngôn sứ I-sai-a.</a:t>
            </a:r>
          </a:p>
        </p:txBody>
      </p:sp>
    </p:spTree>
    <p:extLst>
      <p:ext uri="{BB962C8B-B14F-4D97-AF65-F5344CB8AC3E}">
        <p14:creationId xmlns:p14="http://schemas.microsoft.com/office/powerpoint/2010/main" val="41754315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smtClean="0">
                <a:solidFill>
                  <a:srgbClr val="FFFF00"/>
                </a:solidFill>
              </a:rPr>
              <a:t>Thánh Vịnh 79</a:t>
            </a:r>
            <a:br>
              <a:rPr lang="en-US" smtClean="0">
                <a:solidFill>
                  <a:srgbClr val="FFFF00"/>
                </a:solidFill>
              </a:rPr>
            </a:br>
            <a:r>
              <a:rPr lang="en-US" smtClean="0">
                <a:solidFill>
                  <a:srgbClr val="FFFF00"/>
                </a:solidFill>
              </a:rPr>
              <a:t>Chúa Nhật I Mùa Vọng </a:t>
            </a:r>
            <a:br>
              <a:rPr lang="en-US" smtClean="0">
                <a:solidFill>
                  <a:srgbClr val="FFFF00"/>
                </a:solidFill>
              </a:rPr>
            </a:br>
            <a:r>
              <a:rPr lang="en-US" smtClean="0">
                <a:solidFill>
                  <a:srgbClr val="FFFF00"/>
                </a:solidFill>
              </a:rPr>
              <a:t>Năm B</a:t>
            </a:r>
            <a:br>
              <a:rPr lang="en-US" smtClean="0">
                <a:solidFill>
                  <a:srgbClr val="FFFF00"/>
                </a:solidFill>
              </a:rPr>
            </a:br>
            <a:r>
              <a:rPr lang="en-US" b="1" i="1" smtClean="0">
                <a:solidFill>
                  <a:schemeClr val="bg1"/>
                </a:solidFill>
              </a:rPr>
              <a:t>Lm. Kim Long</a:t>
            </a:r>
            <a:br>
              <a:rPr lang="en-US" b="1" i="1" smtClean="0">
                <a:solidFill>
                  <a:schemeClr val="bg1"/>
                </a:solidFill>
              </a:rPr>
            </a:br>
            <a:r>
              <a:rPr lang="en-US" b="1" i="1" smtClean="0">
                <a:solidFill>
                  <a:schemeClr val="bg1"/>
                </a:solidFill>
              </a:rPr>
              <a:t>03 Câu</a:t>
            </a:r>
            <a:endParaRPr lang="en-US" b="1" i="1">
              <a:solidFill>
                <a:schemeClr val="bg1"/>
              </a:solidFill>
            </a:endParaRPr>
          </a:p>
        </p:txBody>
      </p:sp>
    </p:spTree>
    <p:extLst>
      <p:ext uri="{BB962C8B-B14F-4D97-AF65-F5344CB8AC3E}">
        <p14:creationId xmlns:p14="http://schemas.microsoft.com/office/powerpoint/2010/main" val="37297055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smtClean="0">
                <a:solidFill>
                  <a:srgbClr val="FFFF00"/>
                </a:solidFill>
              </a:rPr>
              <a:t>Đk:</a:t>
            </a:r>
            <a:r>
              <a:rPr lang="en-US" sz="6600" smtClean="0">
                <a:solidFill>
                  <a:schemeClr val="bg1"/>
                </a:solidFill>
              </a:rPr>
              <a:t> </a:t>
            </a:r>
            <a:r>
              <a:rPr lang="vi-VN" sz="6600">
                <a:solidFill>
                  <a:schemeClr val="bg1"/>
                </a:solidFill>
              </a:rPr>
              <a:t>Lạy Chúa xin đoái nhìn chúng con, xin tỏ nhan thánh Chúa và cứu độ chúng con.</a:t>
            </a:r>
            <a:endParaRPr lang="vi-VN" sz="6600" smtClean="0">
              <a:solidFill>
                <a:schemeClr val="bg1"/>
              </a:solidFill>
            </a:endParaRPr>
          </a:p>
        </p:txBody>
      </p:sp>
    </p:spTree>
    <p:extLst>
      <p:ext uri="{BB962C8B-B14F-4D97-AF65-F5344CB8AC3E}">
        <p14:creationId xmlns:p14="http://schemas.microsoft.com/office/powerpoint/2010/main" val="29826203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u="sng" smtClean="0">
                <a:solidFill>
                  <a:srgbClr val="FFFF00"/>
                </a:solidFill>
              </a:rPr>
              <a:t>Tk1:</a:t>
            </a:r>
            <a:r>
              <a:rPr lang="en-US">
                <a:solidFill>
                  <a:schemeClr val="bg1"/>
                </a:solidFill>
              </a:rPr>
              <a:t> </a:t>
            </a:r>
            <a:r>
              <a:rPr lang="vi-VN">
                <a:solidFill>
                  <a:schemeClr val="bg1"/>
                </a:solidFill>
              </a:rPr>
              <a:t>Lạy Mục tử nhà Ít-ra-en, Ngài chăn dắt nhà Giu-se như chăn chiên cừu xin hãy lắng nghe. Lạy Đấng ngự giữa các thần hộ giá xin hãy hiển vinh. Xin khơi dậy uy dũng của Ngài mà mau đến cứu độ chúng con.</a:t>
            </a:r>
            <a:endParaRPr lang="en-US">
              <a:solidFill>
                <a:schemeClr val="bg1"/>
              </a:solidFill>
            </a:endParaRPr>
          </a:p>
        </p:txBody>
      </p:sp>
    </p:spTree>
    <p:extLst>
      <p:ext uri="{BB962C8B-B14F-4D97-AF65-F5344CB8AC3E}">
        <p14:creationId xmlns:p14="http://schemas.microsoft.com/office/powerpoint/2010/main" val="10963936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smtClean="0">
                <a:solidFill>
                  <a:srgbClr val="FFFF00"/>
                </a:solidFill>
              </a:rPr>
              <a:t>Đk:</a:t>
            </a:r>
            <a:r>
              <a:rPr lang="en-US" sz="6600" smtClean="0">
                <a:solidFill>
                  <a:schemeClr val="bg1"/>
                </a:solidFill>
              </a:rPr>
              <a:t> </a:t>
            </a:r>
            <a:r>
              <a:rPr lang="vi-VN" sz="6600">
                <a:solidFill>
                  <a:schemeClr val="bg1"/>
                </a:solidFill>
              </a:rPr>
              <a:t>Lạy Chúa xin đoái nhìn chúng con, xin tỏ nhan thánh Chúa và cứu độ chúng con.</a:t>
            </a:r>
            <a:endParaRPr lang="vi-VN" sz="6600" smtClean="0">
              <a:solidFill>
                <a:schemeClr val="bg1"/>
              </a:solidFill>
            </a:endParaRPr>
          </a:p>
        </p:txBody>
      </p:sp>
    </p:spTree>
    <p:extLst>
      <p:ext uri="{BB962C8B-B14F-4D97-AF65-F5344CB8AC3E}">
        <p14:creationId xmlns:p14="http://schemas.microsoft.com/office/powerpoint/2010/main" val="37629416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u="sng" smtClean="0">
                <a:solidFill>
                  <a:srgbClr val="FFFF00"/>
                </a:solidFill>
              </a:rPr>
              <a:t>Tk2:</a:t>
            </a:r>
            <a:r>
              <a:rPr lang="en-US" smtClean="0">
                <a:solidFill>
                  <a:schemeClr val="bg1"/>
                </a:solidFill>
              </a:rPr>
              <a:t> </a:t>
            </a:r>
            <a:r>
              <a:rPr lang="vi-VN">
                <a:solidFill>
                  <a:schemeClr val="bg1"/>
                </a:solidFill>
              </a:rPr>
              <a:t>Vạn lạy Ngài là Chúa thiên binh, nguyện thương xót trở lại đi, tít trên cung trời xin ngó xuống trông xem. Nguyện Chúa dủ thương thăm vườn nho cũ tay Chúa trồng xưa. Tay uy quyền xin hãy bảo vệ, chồi non đó hãy củng cố thêm.</a:t>
            </a:r>
            <a:endParaRPr lang="en-US">
              <a:solidFill>
                <a:schemeClr val="bg1"/>
              </a:solidFill>
            </a:endParaRPr>
          </a:p>
        </p:txBody>
      </p:sp>
    </p:spTree>
    <p:extLst>
      <p:ext uri="{BB962C8B-B14F-4D97-AF65-F5344CB8AC3E}">
        <p14:creationId xmlns:p14="http://schemas.microsoft.com/office/powerpoint/2010/main" val="15058961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smtClean="0">
                <a:solidFill>
                  <a:srgbClr val="FFFF00"/>
                </a:solidFill>
              </a:rPr>
              <a:t>Đk:</a:t>
            </a:r>
            <a:r>
              <a:rPr lang="en-US" sz="6600" smtClean="0">
                <a:solidFill>
                  <a:schemeClr val="bg1"/>
                </a:solidFill>
              </a:rPr>
              <a:t> </a:t>
            </a:r>
            <a:r>
              <a:rPr lang="vi-VN" sz="6600">
                <a:solidFill>
                  <a:schemeClr val="bg1"/>
                </a:solidFill>
              </a:rPr>
              <a:t>Lạy Chúa xin đoái nhìn chúng con, xin tỏ nhan thánh Chúa và cứu độ chúng con.</a:t>
            </a:r>
            <a:endParaRPr lang="vi-VN" sz="6600" smtClean="0">
              <a:solidFill>
                <a:schemeClr val="bg1"/>
              </a:solidFill>
            </a:endParaRPr>
          </a:p>
        </p:txBody>
      </p:sp>
    </p:spTree>
    <p:extLst>
      <p:ext uri="{BB962C8B-B14F-4D97-AF65-F5344CB8AC3E}">
        <p14:creationId xmlns:p14="http://schemas.microsoft.com/office/powerpoint/2010/main" val="37629416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u="sng" smtClean="0">
                <a:solidFill>
                  <a:srgbClr val="FFFF00"/>
                </a:solidFill>
              </a:rPr>
              <a:t>Tk3:</a:t>
            </a:r>
            <a:r>
              <a:rPr lang="en-US">
                <a:solidFill>
                  <a:schemeClr val="bg1"/>
                </a:solidFill>
              </a:rPr>
              <a:t> </a:t>
            </a:r>
            <a:r>
              <a:rPr lang="vi-VN">
                <a:solidFill>
                  <a:schemeClr val="bg1"/>
                </a:solidFill>
              </a:rPr>
              <a:t>Rày nguyện xin Ngài hãy ra tay chở che Đấng ngồi bên ngai, chính đây con người được Chúa xuống uy phong. Nguyện ước đoàn con không còn khi dám xa Chúa nữa đâu. Van xin Ngài cho sống lại an bình, đoàn con mãi chúc tụng Thánh Danh.</a:t>
            </a:r>
            <a:endParaRPr lang="vi-VN" smtClean="0">
              <a:solidFill>
                <a:schemeClr val="bg1"/>
              </a:solidFill>
            </a:endParaRPr>
          </a:p>
        </p:txBody>
      </p:sp>
    </p:spTree>
    <p:extLst>
      <p:ext uri="{BB962C8B-B14F-4D97-AF65-F5344CB8AC3E}">
        <p14:creationId xmlns:p14="http://schemas.microsoft.com/office/powerpoint/2010/main" val="30090666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smtClean="0">
                <a:solidFill>
                  <a:srgbClr val="FFFF00"/>
                </a:solidFill>
              </a:rPr>
              <a:t>Đk:</a:t>
            </a:r>
            <a:r>
              <a:rPr lang="en-US" sz="6600" smtClean="0">
                <a:solidFill>
                  <a:schemeClr val="bg1"/>
                </a:solidFill>
              </a:rPr>
              <a:t> </a:t>
            </a:r>
            <a:r>
              <a:rPr lang="vi-VN" sz="6600">
                <a:solidFill>
                  <a:schemeClr val="bg1"/>
                </a:solidFill>
              </a:rPr>
              <a:t>Lạy Chúa xin đoái nhìn chúng con, xin tỏ nhan thánh Chúa và cứu độ chúng con.</a:t>
            </a:r>
            <a:endParaRPr lang="vi-VN" sz="6600" smtClean="0">
              <a:solidFill>
                <a:schemeClr val="bg1"/>
              </a:solidFill>
            </a:endParaRPr>
          </a:p>
        </p:txBody>
      </p:sp>
    </p:spTree>
    <p:extLst>
      <p:ext uri="{BB962C8B-B14F-4D97-AF65-F5344CB8AC3E}">
        <p14:creationId xmlns:p14="http://schemas.microsoft.com/office/powerpoint/2010/main" val="37629416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 y="2574054"/>
            <a:ext cx="5016318" cy="2580876"/>
          </a:xfrm>
          <a:prstGeom prst="rect">
            <a:avLst/>
          </a:prstGeom>
        </p:spPr>
      </p:pic>
      <p:sp>
        <p:nvSpPr>
          <p:cNvPr id="6" name="Rectangle 5"/>
          <p:cNvSpPr/>
          <p:nvPr/>
        </p:nvSpPr>
        <p:spPr>
          <a:xfrm>
            <a:off x="381000" y="133350"/>
            <a:ext cx="8382000" cy="2246769"/>
          </a:xfrm>
          <a:prstGeom prst="rect">
            <a:avLst/>
          </a:prstGeom>
        </p:spPr>
        <p:txBody>
          <a:bodyPr wrap="square">
            <a:spAutoFit/>
          </a:bodyPr>
          <a:lstStyle/>
          <a:p>
            <a:r>
              <a:rPr lang="vi-VN" sz="2800" u="sng">
                <a:solidFill>
                  <a:srgbClr val="FFFF00"/>
                </a:solidFill>
              </a:rPr>
              <a:t>Bài đọc </a:t>
            </a:r>
            <a:r>
              <a:rPr lang="vi-VN" sz="2800" u="sng" smtClean="0">
                <a:solidFill>
                  <a:srgbClr val="FFFF00"/>
                </a:solidFill>
              </a:rPr>
              <a:t>2</a:t>
            </a:r>
            <a:endParaRPr lang="vi-VN" sz="2800" u="sng">
              <a:solidFill>
                <a:srgbClr val="FFFF00"/>
              </a:solidFill>
            </a:endParaRPr>
          </a:p>
          <a:p>
            <a:r>
              <a:rPr lang="vi-VN" sz="2800">
                <a:solidFill>
                  <a:schemeClr val="bg1"/>
                </a:solidFill>
              </a:rPr>
              <a:t>Chúng ta mong đợi ngày Đức Giê-su Ki-tô, Chúa chúng ta mặc khải vinh quang của Người</a:t>
            </a:r>
            <a:r>
              <a:rPr lang="vi-VN" sz="2800" smtClean="0">
                <a:solidFill>
                  <a:schemeClr val="bg1"/>
                </a:solidFill>
              </a:rPr>
              <a:t>.</a:t>
            </a:r>
            <a:endParaRPr lang="vi-VN" sz="2800">
              <a:solidFill>
                <a:schemeClr val="bg1"/>
              </a:solidFill>
            </a:endParaRPr>
          </a:p>
          <a:p>
            <a:r>
              <a:rPr lang="vi-VN" sz="2800">
                <a:solidFill>
                  <a:schemeClr val="bg1"/>
                </a:solidFill>
              </a:rPr>
              <a:t>Bài trích thư thứ nhất của thánh Phao-lô tông đồ gửi tín hữu Cô-rin-tô.</a:t>
            </a:r>
          </a:p>
        </p:txBody>
      </p:sp>
    </p:spTree>
    <p:extLst>
      <p:ext uri="{BB962C8B-B14F-4D97-AF65-F5344CB8AC3E}">
        <p14:creationId xmlns:p14="http://schemas.microsoft.com/office/powerpoint/2010/main" val="19216740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6600">
                <a:solidFill>
                  <a:schemeClr val="bg1"/>
                </a:solidFill>
              </a:rPr>
              <a:t>Lạy Chúa, xin tỏ cho chúng con tình thương của Chúa, và ban ơn cứu độ cho chúng con.</a:t>
            </a:r>
            <a:endParaRPr lang="en-US" sz="660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12092931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216740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 y="0"/>
            <a:ext cx="9136069" cy="5143500"/>
          </a:xfrm>
          <a:prstGeom prst="rect">
            <a:avLst/>
          </a:prstGeom>
        </p:spPr>
      </p:pic>
    </p:spTree>
    <p:extLst>
      <p:ext uri="{BB962C8B-B14F-4D97-AF65-F5344CB8AC3E}">
        <p14:creationId xmlns:p14="http://schemas.microsoft.com/office/powerpoint/2010/main" val="19088259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smtClean="0">
                <a:solidFill>
                  <a:srgbClr val="FFFF00"/>
                </a:solidFill>
              </a:rPr>
              <a:t>Đk:</a:t>
            </a:r>
            <a:r>
              <a:rPr lang="en-US" sz="6600" smtClean="0">
                <a:solidFill>
                  <a:schemeClr val="bg1"/>
                </a:solidFill>
              </a:rPr>
              <a:t> </a:t>
            </a:r>
            <a:r>
              <a:rPr lang="vi-VN" sz="6600">
                <a:solidFill>
                  <a:schemeClr val="bg1"/>
                </a:solidFill>
              </a:rPr>
              <a:t>Lạy Chúa xin đoái nhìn chúng con, xin tỏ nhan thánh Chúa và cứu độ chúng con.</a:t>
            </a:r>
            <a:endParaRPr lang="vi-VN" sz="6600" smtClean="0">
              <a:solidFill>
                <a:schemeClr val="bg1"/>
              </a:solidFill>
            </a:endParaRPr>
          </a:p>
        </p:txBody>
      </p:sp>
    </p:spTree>
    <p:extLst>
      <p:ext uri="{BB962C8B-B14F-4D97-AF65-F5344CB8AC3E}">
        <p14:creationId xmlns:p14="http://schemas.microsoft.com/office/powerpoint/2010/main" val="40903107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u="sng" smtClean="0">
                <a:solidFill>
                  <a:srgbClr val="FFFF00"/>
                </a:solidFill>
              </a:rPr>
              <a:t>Tk1:</a:t>
            </a:r>
            <a:r>
              <a:rPr lang="en-US">
                <a:solidFill>
                  <a:schemeClr val="bg1"/>
                </a:solidFill>
              </a:rPr>
              <a:t> </a:t>
            </a:r>
            <a:r>
              <a:rPr lang="vi-VN">
                <a:solidFill>
                  <a:schemeClr val="bg1"/>
                </a:solidFill>
              </a:rPr>
              <a:t>Lạy Mục tử nhà Ít-ra-en, Ngài chăn dắt nhà Giu-se như chăn chiên cừu xin hãy lắng nghe. Lạy Đấng ngự giữa các thần hộ giá xin hãy hiển vinh. Xin khơi dậy uy dũng của Ngài mà mau đến cứu độ chúng con.</a:t>
            </a:r>
            <a:endParaRPr lang="en-US">
              <a:solidFill>
                <a:schemeClr val="bg1"/>
              </a:solidFill>
            </a:endParaRPr>
          </a:p>
        </p:txBody>
      </p:sp>
    </p:spTree>
    <p:extLst>
      <p:ext uri="{BB962C8B-B14F-4D97-AF65-F5344CB8AC3E}">
        <p14:creationId xmlns:p14="http://schemas.microsoft.com/office/powerpoint/2010/main" val="17317712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52400" y="1428750"/>
            <a:ext cx="2349156" cy="36195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3627120"/>
            <a:ext cx="3048000" cy="145923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71076" y="2011680"/>
            <a:ext cx="1123293" cy="1714500"/>
          </a:xfrm>
          <a:prstGeom prst="rect">
            <a:avLst/>
          </a:prstGeom>
        </p:spPr>
      </p:pic>
      <p:sp>
        <p:nvSpPr>
          <p:cNvPr id="5" name="Rectangle 4"/>
          <p:cNvSpPr/>
          <p:nvPr/>
        </p:nvSpPr>
        <p:spPr>
          <a:xfrm>
            <a:off x="3429000" y="241965"/>
            <a:ext cx="5562599" cy="3539430"/>
          </a:xfrm>
          <a:prstGeom prst="rect">
            <a:avLst/>
          </a:prstGeom>
        </p:spPr>
        <p:txBody>
          <a:bodyPr wrap="square">
            <a:spAutoFit/>
          </a:bodyPr>
          <a:lstStyle/>
          <a:p>
            <a:pPr algn="just"/>
            <a:r>
              <a:rPr lang="en-US" sz="3200" u="sng" smtClean="0">
                <a:solidFill>
                  <a:srgbClr val="FFFF00"/>
                </a:solidFill>
              </a:rPr>
              <a:t>LỜI NGUYỆN TÍN HỮU</a:t>
            </a:r>
          </a:p>
          <a:p>
            <a:pPr algn="just"/>
            <a:r>
              <a:rPr lang="vi-VN" sz="3200" smtClean="0">
                <a:solidFill>
                  <a:schemeClr val="bg1"/>
                </a:solidFill>
              </a:rPr>
              <a:t>Anh </a:t>
            </a:r>
            <a:r>
              <a:rPr lang="vi-VN" sz="3200">
                <a:solidFill>
                  <a:schemeClr val="bg1"/>
                </a:solidFill>
              </a:rPr>
              <a:t>chị em thân mến, hôm nay vào Mùa Vọng, Hội thánh muốn nhắc cho ta nhớ rằng Chúa sắp đến, chúng ta phải tỉnh thức. Chúng ta hãy dâng lời cầu </a:t>
            </a:r>
            <a:r>
              <a:rPr lang="vi-VN" sz="3200" smtClean="0">
                <a:solidFill>
                  <a:schemeClr val="bg1"/>
                </a:solidFill>
              </a:rPr>
              <a:t>nguyện</a:t>
            </a:r>
            <a:r>
              <a:rPr lang="en-US" sz="3200" smtClean="0">
                <a:solidFill>
                  <a:schemeClr val="bg1"/>
                </a:solidFill>
              </a:rPr>
              <a:t>.</a:t>
            </a:r>
            <a:endParaRPr lang="en-US" sz="3200">
              <a:solidFill>
                <a:schemeClr val="bg1"/>
              </a:solidFill>
            </a:endParaRPr>
          </a:p>
        </p:txBody>
      </p:sp>
    </p:spTree>
    <p:extLst>
      <p:ext uri="{BB962C8B-B14F-4D97-AF65-F5344CB8AC3E}">
        <p14:creationId xmlns:p14="http://schemas.microsoft.com/office/powerpoint/2010/main" val="19216740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Rectangle 5"/>
          <p:cNvSpPr/>
          <p:nvPr/>
        </p:nvSpPr>
        <p:spPr>
          <a:xfrm>
            <a:off x="4114800" y="2724150"/>
            <a:ext cx="4572000" cy="1538883"/>
          </a:xfrm>
          <a:prstGeom prst="rect">
            <a:avLst/>
          </a:prstGeom>
        </p:spPr>
        <p:txBody>
          <a:bodyPr>
            <a:spAutoFit/>
          </a:bodyPr>
          <a:lstStyle/>
          <a:p>
            <a:pPr algn="ctr"/>
            <a:r>
              <a:rPr lang="en-US" sz="5400" smtClean="0">
                <a:solidFill>
                  <a:srgbClr val="FFFF00"/>
                </a:solidFill>
              </a:rPr>
              <a:t>Đợi Trông</a:t>
            </a:r>
          </a:p>
          <a:p>
            <a:pPr algn="ctr"/>
            <a:r>
              <a:rPr lang="en-US" sz="4000" i="1" smtClean="0">
                <a:solidFill>
                  <a:schemeClr val="bg1"/>
                </a:solidFill>
              </a:rPr>
              <a:t>Thanh lâm</a:t>
            </a:r>
            <a:endParaRPr lang="en-US" sz="4000" i="1">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smtClean="0">
                <a:solidFill>
                  <a:srgbClr val="FFFF00"/>
                </a:solidFill>
                <a:effectLst/>
              </a:rPr>
              <a:t>Tk1:</a:t>
            </a:r>
            <a:r>
              <a:rPr lang="en-US" sz="4600">
                <a:solidFill>
                  <a:schemeClr val="bg1"/>
                </a:solidFill>
              </a:rPr>
              <a:t> </a:t>
            </a:r>
            <a:r>
              <a:rPr lang="vi-VN" sz="4600" smtClean="0">
                <a:solidFill>
                  <a:schemeClr val="bg1"/>
                </a:solidFill>
              </a:rPr>
              <a:t>Này </a:t>
            </a:r>
            <a:r>
              <a:rPr lang="vi-VN" sz="4600">
                <a:solidFill>
                  <a:schemeClr val="bg1"/>
                </a:solidFill>
              </a:rPr>
              <a:t>từ trần gian đoàn con ngước mắt kêu cầu. Lời kinh thiết tha xin Trời đổ mưa thái hoà. Miệt mài đợi trông hồng ân cứu rỗi nhân gian. Xoá tan u sầu, bừng sáng nỗi vui triền miên.</a:t>
            </a:r>
            <a:endParaRPr lang="en-US" sz="46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a:solidFill>
                  <a:srgbClr val="FFFF00"/>
                </a:solidFill>
                <a:effectLst/>
              </a:rPr>
              <a:t>:</a:t>
            </a:r>
            <a:r>
              <a:rPr lang="en-US" sz="6000" b="0">
                <a:solidFill>
                  <a:schemeClr val="bg1"/>
                </a:solidFill>
                <a:effectLst/>
              </a:rPr>
              <a:t> </a:t>
            </a:r>
            <a:r>
              <a:rPr lang="vi-VN" sz="6000">
                <a:solidFill>
                  <a:schemeClr val="bg1"/>
                </a:solidFill>
              </a:rPr>
              <a:t> Ma-ra-na-tha, Chúa ơi xin ngự đến. Ma-ra-na-tha, nguyện đến cứu độ chúng con.</a:t>
            </a:r>
            <a:endParaRPr lang="en-US" sz="60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0" u="sng" dirty="0">
                <a:solidFill>
                  <a:srgbClr val="FFFF00"/>
                </a:solidFill>
                <a:effectLst/>
              </a:rPr>
              <a:t>Tk2</a:t>
            </a:r>
            <a:r>
              <a:rPr lang="en-US" sz="4700" b="0" u="sng">
                <a:solidFill>
                  <a:srgbClr val="FFFF00"/>
                </a:solidFill>
                <a:effectLst/>
              </a:rPr>
              <a:t>:</a:t>
            </a:r>
            <a:r>
              <a:rPr lang="en-US" sz="4700" b="0">
                <a:solidFill>
                  <a:srgbClr val="FFFF00"/>
                </a:solidFill>
                <a:effectLst/>
              </a:rPr>
              <a:t> </a:t>
            </a:r>
            <a:r>
              <a:rPr lang="vi-VN" sz="4700">
                <a:solidFill>
                  <a:schemeClr val="bg1"/>
                </a:solidFill>
              </a:rPr>
              <a:t>Nào dọn lòng ta mừng ngày Chúa đến gian trần. Lời ai thiết tha vang vọng từ trong cõi lòng. Kìa đường quanh co, nào ta hãy uốn cho ngay. Núi cao cúi đầu và những lũng sâu nhìn lên.</a:t>
            </a:r>
            <a:endParaRPr lang="vi-VN" sz="4700" dirty="0">
              <a:solidFill>
                <a:schemeClr val="bg1"/>
              </a:solidFill>
            </a:endParaRPr>
          </a:p>
        </p:txBody>
      </p:sp>
    </p:spTree>
    <p:extLst>
      <p:ext uri="{BB962C8B-B14F-4D97-AF65-F5344CB8AC3E}">
        <p14:creationId xmlns:p14="http://schemas.microsoft.com/office/powerpoint/2010/main" val="21997094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a:solidFill>
                  <a:srgbClr val="FFFF00"/>
                </a:solidFill>
                <a:effectLst/>
              </a:rPr>
              <a:t>:</a:t>
            </a:r>
            <a:r>
              <a:rPr lang="en-US" sz="6000" b="0">
                <a:solidFill>
                  <a:schemeClr val="bg1"/>
                </a:solidFill>
                <a:effectLst/>
              </a:rPr>
              <a:t> </a:t>
            </a:r>
            <a:r>
              <a:rPr lang="vi-VN" sz="6000">
                <a:solidFill>
                  <a:schemeClr val="bg1"/>
                </a:solidFill>
              </a:rPr>
              <a:t> Ma-ra-na-tha, Chúa ơi xin ngự đến. Ma-ra-na-tha, nguyện đến cứu độ chúng con.</a:t>
            </a:r>
            <a:endParaRPr lang="en-US" sz="6000" b="0" dirty="0">
              <a:solidFill>
                <a:schemeClr val="bg1"/>
              </a:solidFill>
              <a:effectLst/>
            </a:endParaRPr>
          </a:p>
        </p:txBody>
      </p:sp>
    </p:spTree>
    <p:extLst>
      <p:ext uri="{BB962C8B-B14F-4D97-AF65-F5344CB8AC3E}">
        <p14:creationId xmlns:p14="http://schemas.microsoft.com/office/powerpoint/2010/main" val="37371864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smtClean="0">
                <a:solidFill>
                  <a:srgbClr val="FFFF00"/>
                </a:solidFill>
                <a:effectLst/>
              </a:rPr>
              <a:t>Tk3:</a:t>
            </a:r>
            <a:r>
              <a:rPr lang="en-US" b="0" smtClean="0">
                <a:solidFill>
                  <a:srgbClr val="FFFF00"/>
                </a:solidFill>
                <a:effectLst/>
              </a:rPr>
              <a:t> </a:t>
            </a:r>
            <a:r>
              <a:rPr lang="vi-VN">
                <a:solidFill>
                  <a:schemeClr val="bg1"/>
                </a:solidFill>
              </a:rPr>
              <a:t>Này trời cao hỡi hãy gieo sương xuống cho đời. Một Vị Cứu Tinh muôn người đợi trông thiết tha. Một Vị Công Chính, ngàn mây mưa xuống chan hoà. Khắp nơi mong chờ một Đấng Cứu Độ trần gian</a:t>
            </a:r>
            <a:r>
              <a:rPr lang="vi-VN" smtClean="0">
                <a:solidFill>
                  <a:schemeClr val="bg1"/>
                </a:solidFill>
              </a:rPr>
              <a:t>.</a:t>
            </a:r>
            <a:endParaRPr lang="vi-VN" dirty="0">
              <a:solidFill>
                <a:schemeClr val="bg1"/>
              </a:solidFill>
            </a:endParaRPr>
          </a:p>
        </p:txBody>
      </p:sp>
    </p:spTree>
    <p:extLst>
      <p:ext uri="{BB962C8B-B14F-4D97-AF65-F5344CB8AC3E}">
        <p14:creationId xmlns:p14="http://schemas.microsoft.com/office/powerpoint/2010/main" val="37429160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a:solidFill>
                  <a:srgbClr val="FFFF00"/>
                </a:solidFill>
                <a:effectLst/>
              </a:rPr>
              <a:t>:</a:t>
            </a:r>
            <a:r>
              <a:rPr lang="en-US" sz="6000" b="0">
                <a:solidFill>
                  <a:schemeClr val="bg1"/>
                </a:solidFill>
                <a:effectLst/>
              </a:rPr>
              <a:t> </a:t>
            </a:r>
            <a:r>
              <a:rPr lang="vi-VN" sz="6000">
                <a:solidFill>
                  <a:schemeClr val="bg1"/>
                </a:solidFill>
              </a:rPr>
              <a:t> Ma-ra-na-tha, Chúa ơi xin ngự đến. Ma-ra-na-tha, nguyện đến cứu độ chúng con.</a:t>
            </a:r>
            <a:endParaRPr lang="en-US" sz="6000" b="0" dirty="0">
              <a:solidFill>
                <a:schemeClr val="bg1"/>
              </a:solidFill>
              <a:effectLst/>
            </a:endParaRPr>
          </a:p>
        </p:txBody>
      </p:sp>
    </p:spTree>
    <p:extLst>
      <p:ext uri="{BB962C8B-B14F-4D97-AF65-F5344CB8AC3E}">
        <p14:creationId xmlns:p14="http://schemas.microsoft.com/office/powerpoint/2010/main" val="3737186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6600">
                <a:solidFill>
                  <a:schemeClr val="bg1"/>
                </a:solidFill>
              </a:rPr>
              <a:t>Lạy Chúa, xin tỏ cho chúng con tình thương của Chúa, và ban ơn cứu độ cho chúng con.</a:t>
            </a:r>
            <a:endParaRPr lang="en-US" sz="660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63673188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154984"/>
          </a:xfrm>
          <a:prstGeom prst="rect">
            <a:avLst/>
          </a:prstGeom>
        </p:spPr>
        <p:txBody>
          <a:bodyPr wrap="square">
            <a:spAutoFit/>
          </a:bodyPr>
          <a:lstStyle/>
          <a:p>
            <a:r>
              <a:rPr lang="en-US" sz="4400" u="sng" smtClean="0">
                <a:solidFill>
                  <a:srgbClr val="FFFF00"/>
                </a:solidFill>
              </a:rPr>
              <a:t>Xin cộng đoàn lưu ý.</a:t>
            </a:r>
          </a:p>
          <a:p>
            <a:endParaRPr lang="en-US" sz="4400">
              <a:solidFill>
                <a:srgbClr val="FFFF00"/>
              </a:solidFill>
            </a:endParaRPr>
          </a:p>
          <a:p>
            <a:r>
              <a:rPr lang="en-US" sz="4400" smtClean="0">
                <a:solidFill>
                  <a:schemeClr val="bg1"/>
                </a:solidFill>
              </a:rPr>
              <a:t>Để việc lên rước lễ được nghiêm trang, xin cộng đoàn hãy lần lượt đi theo thứ tự từng hàng ghế từ trên xuống dưới.</a:t>
            </a:r>
            <a:endParaRPr lang="en-US" sz="4400">
              <a:solidFill>
                <a:schemeClr val="bg1"/>
              </a:solidFill>
            </a:endParaRPr>
          </a:p>
        </p:txBody>
      </p:sp>
    </p:spTree>
    <p:extLst>
      <p:ext uri="{BB962C8B-B14F-4D97-AF65-F5344CB8AC3E}">
        <p14:creationId xmlns:p14="http://schemas.microsoft.com/office/powerpoint/2010/main" val="19216740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 y="0"/>
            <a:ext cx="9136069" cy="5143500"/>
          </a:xfrm>
          <a:prstGeom prst="rect">
            <a:avLst/>
          </a:prstGeom>
        </p:spPr>
      </p:pic>
    </p:spTree>
    <p:extLst>
      <p:ext uri="{BB962C8B-B14F-4D97-AF65-F5344CB8AC3E}">
        <p14:creationId xmlns:p14="http://schemas.microsoft.com/office/powerpoint/2010/main" val="3730394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latin typeface="+mj-lt"/>
              </a:rPr>
              <a:t>Ca </a:t>
            </a:r>
            <a:r>
              <a:rPr lang="en-US" sz="6600" b="0" dirty="0" err="1">
                <a:solidFill>
                  <a:srgbClr val="FFFF00"/>
                </a:solidFill>
                <a:effectLst/>
                <a:latin typeface="+mj-lt"/>
              </a:rPr>
              <a:t>Nguyện</a:t>
            </a:r>
            <a:r>
              <a:rPr lang="en-US" sz="6600" b="0" dirty="0">
                <a:solidFill>
                  <a:srgbClr val="FFFF00"/>
                </a:solidFill>
                <a:effectLst/>
                <a:latin typeface="+mj-lt"/>
              </a:rPr>
              <a:t> </a:t>
            </a:r>
            <a:r>
              <a:rPr lang="en-US" sz="6600" b="0" dirty="0" err="1">
                <a:solidFill>
                  <a:srgbClr val="FFFF00"/>
                </a:solidFill>
                <a:effectLst/>
                <a:latin typeface="+mj-lt"/>
              </a:rPr>
              <a:t>Hiệp</a:t>
            </a:r>
            <a:r>
              <a:rPr lang="en-US" sz="6600" b="0" dirty="0">
                <a:solidFill>
                  <a:srgbClr val="FFFF00"/>
                </a:solidFill>
                <a:effectLst/>
                <a:latin typeface="+mj-lt"/>
              </a:rPr>
              <a:t> </a:t>
            </a:r>
            <a:r>
              <a:rPr lang="en-US" sz="6600" b="0" dirty="0" err="1">
                <a:solidFill>
                  <a:srgbClr val="FFFF00"/>
                </a:solidFill>
                <a:effectLst/>
                <a:latin typeface="+mj-lt"/>
              </a:rPr>
              <a:t>Lễ</a:t>
            </a:r>
            <a:r>
              <a:rPr lang="en-US" sz="6600" b="0">
                <a:solidFill>
                  <a:srgbClr val="FFFF00"/>
                </a:solidFill>
                <a:effectLst/>
                <a:latin typeface="+mj-lt"/>
              </a:rPr>
              <a:t/>
            </a:r>
            <a:br>
              <a:rPr lang="en-US" sz="6600" b="0">
                <a:solidFill>
                  <a:srgbClr val="FFFF00"/>
                </a:solidFill>
                <a:effectLst/>
                <a:latin typeface="+mj-lt"/>
              </a:rPr>
            </a:br>
            <a:r>
              <a:rPr lang="en-US" sz="4800" smtClean="0">
                <a:solidFill>
                  <a:srgbClr val="FFFF00"/>
                </a:solidFill>
              </a:rPr>
              <a:t>Hãy Tỉnh Thức</a:t>
            </a:r>
            <a:br>
              <a:rPr lang="en-US" sz="4800" smtClean="0">
                <a:solidFill>
                  <a:srgbClr val="FFFF00"/>
                </a:solidFill>
              </a:rPr>
            </a:br>
            <a:r>
              <a:rPr lang="en-US" sz="6000" b="0" i="1" smtClean="0">
                <a:solidFill>
                  <a:schemeClr val="bg1"/>
                </a:solidFill>
                <a:effectLst/>
                <a:latin typeface="+mj-lt"/>
              </a:rPr>
              <a:t>Thành Tâm</a:t>
            </a:r>
            <a:endParaRPr lang="en-US" sz="9600" b="0" i="1" dirty="0">
              <a:solidFill>
                <a:schemeClr val="bg1"/>
              </a:solidFill>
              <a:effectLst/>
              <a:latin typeface="+mj-lt"/>
            </a:endParaRPr>
          </a:p>
        </p:txBody>
      </p:sp>
    </p:spTree>
    <p:extLst>
      <p:ext uri="{BB962C8B-B14F-4D97-AF65-F5344CB8AC3E}">
        <p14:creationId xmlns:p14="http://schemas.microsoft.com/office/powerpoint/2010/main" val="35387842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0" i="1" u="sng" smtClean="0">
                <a:solidFill>
                  <a:srgbClr val="FFFF00"/>
                </a:solidFill>
                <a:effectLst/>
              </a:rPr>
              <a:t>Coda:</a:t>
            </a:r>
            <a:r>
              <a:rPr lang="en-US" sz="6000" b="0" i="1" smtClean="0">
                <a:solidFill>
                  <a:srgbClr val="FFFF00"/>
                </a:solidFill>
                <a:effectLst/>
              </a:rPr>
              <a:t> </a:t>
            </a:r>
            <a:r>
              <a:rPr lang="vi-VN" sz="6000" i="1">
                <a:solidFill>
                  <a:schemeClr val="bg1"/>
                </a:solidFill>
              </a:rPr>
              <a:t>Hãy tỉnh thức đi! Hãy luôn sẵn sàng! Vì rằng: Con Người sẽ đến lúc ta không ngờ.</a:t>
            </a:r>
            <a:endParaRPr lang="vi-VN" sz="6000" b="0" i="1" dirty="0">
              <a:solidFill>
                <a:schemeClr val="bg1"/>
              </a:solidFill>
              <a:effectLst/>
            </a:endParaRPr>
          </a:p>
        </p:txBody>
      </p:sp>
    </p:spTree>
    <p:extLst>
      <p:ext uri="{BB962C8B-B14F-4D97-AF65-F5344CB8AC3E}">
        <p14:creationId xmlns:p14="http://schemas.microsoft.com/office/powerpoint/2010/main" val="19600775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err="1">
                <a:solidFill>
                  <a:srgbClr val="FFFF00"/>
                </a:solidFill>
                <a:effectLst/>
              </a:rPr>
              <a:t>Đk</a:t>
            </a:r>
            <a:r>
              <a:rPr lang="en-US" b="0" u="sng">
                <a:solidFill>
                  <a:srgbClr val="FFFF00"/>
                </a:solidFill>
                <a:effectLst/>
              </a:rPr>
              <a:t>:</a:t>
            </a:r>
            <a:r>
              <a:rPr lang="en-US" b="0">
                <a:solidFill>
                  <a:schemeClr val="bg1"/>
                </a:solidFill>
                <a:effectLst/>
              </a:rPr>
              <a:t> </a:t>
            </a:r>
            <a:r>
              <a:rPr lang="vi-VN">
                <a:solidFill>
                  <a:schemeClr val="bg1"/>
                </a:solidFill>
              </a:rPr>
              <a:t>Các ngươi nên luôn tỉnh thức thắt đai lưng sẵn sàng. Vì không ai đâu biết chắc khi nào Con Người đến". Vì thế lo sao tỉnh thức đèn chong niềm tin thắp sáng dẫu Chúa đến ngay hôm nay thì thấy ta sẵn sàng.</a:t>
            </a:r>
            <a:endParaRPr lang="en-US"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800" b="0" u="sng" dirty="0">
                <a:solidFill>
                  <a:srgbClr val="FFFF00"/>
                </a:solidFill>
                <a:effectLst/>
              </a:rPr>
              <a:t>Tk1</a:t>
            </a:r>
            <a:r>
              <a:rPr lang="en-US" sz="4800" b="0" u="sng">
                <a:solidFill>
                  <a:srgbClr val="FFFF00"/>
                </a:solidFill>
                <a:effectLst/>
              </a:rPr>
              <a:t>:</a:t>
            </a:r>
            <a:r>
              <a:rPr lang="en-US" sz="4800" b="0">
                <a:solidFill>
                  <a:srgbClr val="FFFF00"/>
                </a:solidFill>
                <a:effectLst/>
              </a:rPr>
              <a:t> </a:t>
            </a:r>
            <a:r>
              <a:rPr lang="vi-VN" sz="4800">
                <a:solidFill>
                  <a:schemeClr val="bg1"/>
                </a:solidFill>
              </a:rPr>
              <a:t>Như thời No-ê trước khi "Lụt" giông có ai đâu màng nghe theo tiếng Ông. Chợt đến những ngày mưa trút nước dâng. Cuốn trôi người trong cơn lốc kinh hoàng. </a:t>
            </a:r>
            <a:endParaRPr lang="vi-VN" sz="4800"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err="1">
                <a:solidFill>
                  <a:srgbClr val="FFFF00"/>
                </a:solidFill>
                <a:effectLst/>
              </a:rPr>
              <a:t>Đk</a:t>
            </a:r>
            <a:r>
              <a:rPr lang="en-US" b="0" u="sng">
                <a:solidFill>
                  <a:srgbClr val="FFFF00"/>
                </a:solidFill>
                <a:effectLst/>
              </a:rPr>
              <a:t>:</a:t>
            </a:r>
            <a:r>
              <a:rPr lang="en-US" b="0">
                <a:solidFill>
                  <a:schemeClr val="bg1"/>
                </a:solidFill>
                <a:effectLst/>
              </a:rPr>
              <a:t> </a:t>
            </a:r>
            <a:r>
              <a:rPr lang="vi-VN">
                <a:solidFill>
                  <a:schemeClr val="bg1"/>
                </a:solidFill>
              </a:rPr>
              <a:t>Các ngươi nên luôn tỉnh thức thắt đai lưng sẵn sàng. Vì không ai đâu biết chắc khi nào Con Người đến". Vì thế lo sao tỉnh thức đèn chong niềm tin thắp sáng dẫu Chúa đến ngay hôm nay thì thấy ta sẵn sàng.</a:t>
            </a:r>
            <a:endParaRPr lang="en-US" b="0" dirty="0">
              <a:solidFill>
                <a:schemeClr val="bg1"/>
              </a:solidFill>
              <a:effectLst/>
            </a:endParaRPr>
          </a:p>
        </p:txBody>
      </p:sp>
    </p:spTree>
    <p:extLst>
      <p:ext uri="{BB962C8B-B14F-4D97-AF65-F5344CB8AC3E}">
        <p14:creationId xmlns:p14="http://schemas.microsoft.com/office/powerpoint/2010/main" val="19316503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800" b="0" u="sng" dirty="0">
                <a:solidFill>
                  <a:srgbClr val="FFFF00"/>
                </a:solidFill>
                <a:effectLst/>
              </a:rPr>
              <a:t>Tk2</a:t>
            </a:r>
            <a:r>
              <a:rPr lang="en-US" sz="4800" b="0" u="sng">
                <a:solidFill>
                  <a:srgbClr val="FFFF00"/>
                </a:solidFill>
                <a:effectLst/>
              </a:rPr>
              <a:t>:</a:t>
            </a:r>
            <a:r>
              <a:rPr lang="en-US" sz="4800" b="0">
                <a:solidFill>
                  <a:schemeClr val="bg1"/>
                </a:solidFill>
                <a:effectLst/>
              </a:rPr>
              <a:t> </a:t>
            </a:r>
            <a:r>
              <a:rPr lang="vi-VN" sz="4800">
                <a:solidFill>
                  <a:schemeClr val="bg1"/>
                </a:solidFill>
              </a:rPr>
              <a:t>Nếu người gia chủ biết đêm nào đây kẻ gian sẽ vào trộm cắp của ông. Thì tất ông đã tỉnh thức không ngơi. Canh phòng đèn chong thắp sáng thâu đêm</a:t>
            </a:r>
            <a:r>
              <a:rPr lang="vi-VN" sz="4800" smtClean="0">
                <a:solidFill>
                  <a:schemeClr val="bg1"/>
                </a:solidFill>
              </a:rPr>
              <a:t>.</a:t>
            </a:r>
            <a:endParaRPr lang="en-US" sz="48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err="1">
                <a:solidFill>
                  <a:srgbClr val="FFFF00"/>
                </a:solidFill>
                <a:effectLst/>
              </a:rPr>
              <a:t>Đk</a:t>
            </a:r>
            <a:r>
              <a:rPr lang="en-US" b="0" u="sng">
                <a:solidFill>
                  <a:srgbClr val="FFFF00"/>
                </a:solidFill>
                <a:effectLst/>
              </a:rPr>
              <a:t>:</a:t>
            </a:r>
            <a:r>
              <a:rPr lang="en-US" b="0">
                <a:solidFill>
                  <a:schemeClr val="bg1"/>
                </a:solidFill>
                <a:effectLst/>
              </a:rPr>
              <a:t> </a:t>
            </a:r>
            <a:r>
              <a:rPr lang="vi-VN">
                <a:solidFill>
                  <a:schemeClr val="bg1"/>
                </a:solidFill>
              </a:rPr>
              <a:t>Các ngươi nên luôn tỉnh thức thắt đai lưng sẵn sàng. Vì không ai đâu biết chắc khi nào Con Người đến". Vì thế lo sao tỉnh thức đèn chong niềm tin thắp sáng dẫu Chúa đến ngay hôm nay thì thấy ta sẵn sàng.</a:t>
            </a:r>
            <a:endParaRPr lang="en-US" b="0" dirty="0">
              <a:solidFill>
                <a:schemeClr val="bg1"/>
              </a:solidFill>
              <a:effectLst/>
            </a:endParaRPr>
          </a:p>
        </p:txBody>
      </p:sp>
    </p:spTree>
    <p:extLst>
      <p:ext uri="{BB962C8B-B14F-4D97-AF65-F5344CB8AC3E}">
        <p14:creationId xmlns:p14="http://schemas.microsoft.com/office/powerpoint/2010/main" val="2295037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719427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Tk3</a:t>
            </a:r>
            <a:r>
              <a:rPr lang="en-US" sz="5400" b="0" u="sng">
                <a:solidFill>
                  <a:srgbClr val="FFFF00"/>
                </a:solidFill>
                <a:effectLst/>
              </a:rPr>
              <a:t>:</a:t>
            </a:r>
            <a:r>
              <a:rPr lang="en-US" sz="5400" b="0">
                <a:solidFill>
                  <a:schemeClr val="bg1"/>
                </a:solidFill>
                <a:effectLst/>
              </a:rPr>
              <a:t> </a:t>
            </a:r>
            <a:r>
              <a:rPr lang="vi-VN" sz="5400">
                <a:solidFill>
                  <a:schemeClr val="bg1"/>
                </a:solidFill>
              </a:rPr>
              <a:t>Năm nàng trinh nữ biết lo phòng xa nhớ mang, mang dầu đầy ắp chóe theo. Chàng rể bất thần đến giữa canh khuya. Sẵn sàng vào vui tiệc cưới với Ngài.</a:t>
            </a:r>
            <a:endParaRPr lang="en-US" sz="54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err="1">
                <a:solidFill>
                  <a:srgbClr val="FFFF00"/>
                </a:solidFill>
                <a:effectLst/>
              </a:rPr>
              <a:t>Đk</a:t>
            </a:r>
            <a:r>
              <a:rPr lang="en-US" b="0" u="sng">
                <a:solidFill>
                  <a:srgbClr val="FFFF00"/>
                </a:solidFill>
                <a:effectLst/>
              </a:rPr>
              <a:t>:</a:t>
            </a:r>
            <a:r>
              <a:rPr lang="en-US" b="0">
                <a:solidFill>
                  <a:schemeClr val="bg1"/>
                </a:solidFill>
                <a:effectLst/>
              </a:rPr>
              <a:t> </a:t>
            </a:r>
            <a:r>
              <a:rPr lang="vi-VN">
                <a:solidFill>
                  <a:schemeClr val="bg1"/>
                </a:solidFill>
              </a:rPr>
              <a:t>Các ngươi nên luôn tỉnh thức thắt đai lưng sẵn sàng. Vì không ai đâu biết chắc khi nào Con Người đến". Vì thế lo sao tỉnh thức đèn chong niềm tin thắp sáng dẫu Chúa đến ngay hôm nay thì thấy ta sẵn sàng.</a:t>
            </a:r>
            <a:endParaRPr lang="en-US" b="0" dirty="0">
              <a:solidFill>
                <a:schemeClr val="bg1"/>
              </a:solidFill>
              <a:effectLst/>
            </a:endParaRPr>
          </a:p>
        </p:txBody>
      </p:sp>
    </p:spTree>
    <p:extLst>
      <p:ext uri="{BB962C8B-B14F-4D97-AF65-F5344CB8AC3E}">
        <p14:creationId xmlns:p14="http://schemas.microsoft.com/office/powerpoint/2010/main" val="19716347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608232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 y="0"/>
            <a:ext cx="9136069" cy="5143500"/>
          </a:xfrm>
          <a:prstGeom prst="rect">
            <a:avLst/>
          </a:prstGeom>
        </p:spPr>
      </p:pic>
    </p:spTree>
    <p:extLst>
      <p:ext uri="{BB962C8B-B14F-4D97-AF65-F5344CB8AC3E}">
        <p14:creationId xmlns:p14="http://schemas.microsoft.com/office/powerpoint/2010/main" val="2291701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Kết</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a:solidFill>
                  <a:srgbClr val="FFFF00"/>
                </a:solidFill>
                <a:effectLst/>
                <a:latin typeface="+mj-lt"/>
              </a:rPr>
              <a:t/>
            </a:r>
            <a:br>
              <a:rPr lang="en-US" sz="8000" b="0">
                <a:solidFill>
                  <a:srgbClr val="FFFF00"/>
                </a:solidFill>
                <a:effectLst/>
                <a:latin typeface="+mj-lt"/>
              </a:rPr>
            </a:br>
            <a:r>
              <a:rPr lang="en-US" sz="6000" smtClean="0">
                <a:solidFill>
                  <a:srgbClr val="FFFF00"/>
                </a:solidFill>
              </a:rPr>
              <a:t>Nguyện Trời Cao</a:t>
            </a:r>
            <a:br>
              <a:rPr lang="en-US" sz="6000" smtClean="0">
                <a:solidFill>
                  <a:srgbClr val="FFFF00"/>
                </a:solidFill>
              </a:rPr>
            </a:br>
            <a:r>
              <a:rPr lang="en-US" sz="5400" i="1" smtClean="0">
                <a:solidFill>
                  <a:schemeClr val="bg1"/>
                </a:solidFill>
              </a:rPr>
              <a:t>Kim Long</a:t>
            </a:r>
            <a:endParaRPr lang="en-US" sz="6000" b="0" i="1" dirty="0">
              <a:solidFill>
                <a:schemeClr val="bg1"/>
              </a:solidFill>
              <a:effectLst/>
              <a:latin typeface="+mj-lt"/>
            </a:endParaRPr>
          </a:p>
        </p:txBody>
      </p:sp>
    </p:spTree>
    <p:extLst>
      <p:ext uri="{BB962C8B-B14F-4D97-AF65-F5344CB8AC3E}">
        <p14:creationId xmlns:p14="http://schemas.microsoft.com/office/powerpoint/2010/main" val="35085029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smtClean="0">
                <a:solidFill>
                  <a:srgbClr val="FFFF00"/>
                </a:solidFill>
                <a:effectLst/>
              </a:rPr>
              <a:t>Đk:</a:t>
            </a:r>
            <a:r>
              <a:rPr lang="en-US" sz="5400">
                <a:solidFill>
                  <a:schemeClr val="bg1"/>
                </a:solidFill>
              </a:rPr>
              <a:t> </a:t>
            </a:r>
            <a:r>
              <a:rPr lang="vi-VN" sz="5400" smtClean="0">
                <a:solidFill>
                  <a:schemeClr val="bg1"/>
                </a:solidFill>
              </a:rPr>
              <a:t>Nguyện </a:t>
            </a:r>
            <a:r>
              <a:rPr lang="vi-VN" sz="5400">
                <a:solidFill>
                  <a:schemeClr val="bg1"/>
                </a:solidFill>
              </a:rPr>
              <a:t>trời cao đổ xuống sương mai, mây ơi mau hãy mưa Vị Cứu Tinh. Các tầng trời nói lên hiển vinh Chúa, không trung cao chiếu kỳ công tay Người.</a:t>
            </a:r>
            <a:endParaRPr lang="vi-VN" sz="5400" b="0" dirty="0">
              <a:solidFill>
                <a:schemeClr val="bg1"/>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smtClean="0">
                <a:solidFill>
                  <a:srgbClr val="FFFF00"/>
                </a:solidFill>
              </a:rPr>
              <a:t>Tk</a:t>
            </a:r>
            <a:r>
              <a:rPr lang="en-US" sz="4800" b="0" u="sng" smtClean="0">
                <a:solidFill>
                  <a:srgbClr val="FFFF00"/>
                </a:solidFill>
                <a:effectLst/>
              </a:rPr>
              <a:t>1:</a:t>
            </a:r>
            <a:r>
              <a:rPr lang="en-US" sz="4800" b="0" smtClean="0">
                <a:solidFill>
                  <a:schemeClr val="bg1"/>
                </a:solidFill>
                <a:effectLst/>
              </a:rPr>
              <a:t> </a:t>
            </a:r>
            <a:r>
              <a:rPr lang="vi-VN" sz="4800">
                <a:solidFill>
                  <a:schemeClr val="bg1"/>
                </a:solidFill>
              </a:rPr>
              <a:t>Chúa ơi, xin đừng chấp tội chúng con. Này đây Si-on lạnh vắng thành thánh điêu tàn. Giê-ru-sa-lem hoang vu, nơi xưa cha ông chúng con sum họp ngợi khen Chúa, giờ đây thành tiêu sơ. </a:t>
            </a:r>
            <a:endParaRPr lang="en-US" sz="4800"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smtClean="0">
                <a:solidFill>
                  <a:srgbClr val="FFFF00"/>
                </a:solidFill>
                <a:effectLst/>
              </a:rPr>
              <a:t>Đk:</a:t>
            </a:r>
            <a:r>
              <a:rPr lang="en-US" sz="5400">
                <a:solidFill>
                  <a:schemeClr val="bg1"/>
                </a:solidFill>
              </a:rPr>
              <a:t> </a:t>
            </a:r>
            <a:r>
              <a:rPr lang="vi-VN" sz="5400" smtClean="0">
                <a:solidFill>
                  <a:schemeClr val="bg1"/>
                </a:solidFill>
              </a:rPr>
              <a:t>Nguyện </a:t>
            </a:r>
            <a:r>
              <a:rPr lang="vi-VN" sz="5400">
                <a:solidFill>
                  <a:schemeClr val="bg1"/>
                </a:solidFill>
              </a:rPr>
              <a:t>trời cao đổ xuống sương mai, mây ơi mau hãy mưa Vị Cứu Tinh. Các tầng trời nói lên hiển vinh Chúa, không trung cao chiếu kỳ công tay Người.</a:t>
            </a:r>
            <a:endParaRPr lang="vi-VN" sz="5400" b="0" dirty="0">
              <a:solidFill>
                <a:schemeClr val="bg1"/>
              </a:solidFill>
              <a:effectLst/>
            </a:endParaRPr>
          </a:p>
        </p:txBody>
      </p:sp>
    </p:spTree>
    <p:extLst>
      <p:ext uri="{BB962C8B-B14F-4D97-AF65-F5344CB8AC3E}">
        <p14:creationId xmlns:p14="http://schemas.microsoft.com/office/powerpoint/2010/main" val="277740250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smtClean="0">
                <a:solidFill>
                  <a:srgbClr val="FFFF00"/>
                </a:solidFill>
              </a:rPr>
              <a:t>Tk2</a:t>
            </a:r>
            <a:r>
              <a:rPr lang="en-US" sz="4800" b="0" u="sng" smtClean="0">
                <a:solidFill>
                  <a:srgbClr val="FFFF00"/>
                </a:solidFill>
                <a:effectLst/>
              </a:rPr>
              <a:t>:</a:t>
            </a:r>
            <a:r>
              <a:rPr lang="en-US" sz="4800" b="0" smtClean="0">
                <a:solidFill>
                  <a:schemeClr val="bg1"/>
                </a:solidFill>
                <a:effectLst/>
              </a:rPr>
              <a:t> </a:t>
            </a:r>
            <a:r>
              <a:rPr lang="vi-VN" sz="4800">
                <a:solidFill>
                  <a:schemeClr val="bg1"/>
                </a:solidFill>
              </a:rPr>
              <a:t>Chúa ơi, xin đừng xét phạt thế gian. Đoàn con ăn năn tự hối nguyện Chúa thương tình. Xin thương tha muôn oan khiên, mau mau ban Ngôi Cứu Tinh trong tâm hồn khao khát ngày đêm hằng van xin.</a:t>
            </a:r>
            <a:endParaRPr lang="en-US" sz="4800" b="0" dirty="0">
              <a:solidFill>
                <a:schemeClr val="bg1"/>
              </a:solidFill>
              <a:effectLst/>
            </a:endParaRPr>
          </a:p>
        </p:txBody>
      </p:sp>
    </p:spTree>
    <p:extLst>
      <p:ext uri="{BB962C8B-B14F-4D97-AF65-F5344CB8AC3E}">
        <p14:creationId xmlns:p14="http://schemas.microsoft.com/office/powerpoint/2010/main" val="17727488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smtClean="0">
                <a:solidFill>
                  <a:srgbClr val="FFFF00"/>
                </a:solidFill>
                <a:effectLst/>
              </a:rPr>
              <a:t>Đk:</a:t>
            </a:r>
            <a:r>
              <a:rPr lang="en-US" sz="5400">
                <a:solidFill>
                  <a:schemeClr val="bg1"/>
                </a:solidFill>
              </a:rPr>
              <a:t> </a:t>
            </a:r>
            <a:r>
              <a:rPr lang="vi-VN" sz="5400" smtClean="0">
                <a:solidFill>
                  <a:schemeClr val="bg1"/>
                </a:solidFill>
              </a:rPr>
              <a:t>Nguyện </a:t>
            </a:r>
            <a:r>
              <a:rPr lang="vi-VN" sz="5400">
                <a:solidFill>
                  <a:schemeClr val="bg1"/>
                </a:solidFill>
              </a:rPr>
              <a:t>trời cao đổ xuống sương mai, mây ơi mau hãy mưa Vị Cứu Tinh. Các tầng trời nói lên hiển vinh Chúa, không trung cao chiếu kỳ công tay Người.</a:t>
            </a:r>
            <a:endParaRPr lang="vi-VN" sz="5400" b="0" dirty="0">
              <a:solidFill>
                <a:schemeClr val="bg1"/>
              </a:solidFill>
              <a:effectLst/>
            </a:endParaRPr>
          </a:p>
        </p:txBody>
      </p:sp>
    </p:spTree>
    <p:extLst>
      <p:ext uri="{BB962C8B-B14F-4D97-AF65-F5344CB8AC3E}">
        <p14:creationId xmlns:p14="http://schemas.microsoft.com/office/powerpoint/2010/main" val="62785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smtClean="0">
                <a:solidFill>
                  <a:srgbClr val="FFFF00"/>
                </a:solidFill>
                <a:effectLst/>
                <a:latin typeface="+mj-lt"/>
              </a:rPr>
              <a:t>Ca </a:t>
            </a:r>
            <a:r>
              <a:rPr lang="en-US" sz="8000" b="0" dirty="0" err="1">
                <a:solidFill>
                  <a:srgbClr val="FFFF00"/>
                </a:solidFill>
                <a:effectLst/>
                <a:latin typeface="+mj-lt"/>
              </a:rPr>
              <a:t>Nhập</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a:solidFill>
                  <a:srgbClr val="FFFF00"/>
                </a:solidFill>
                <a:effectLst/>
                <a:latin typeface="+mj-lt"/>
              </a:rPr>
              <a:t/>
            </a:r>
            <a:br>
              <a:rPr lang="en-US" sz="8000" b="0">
                <a:solidFill>
                  <a:srgbClr val="FFFF00"/>
                </a:solidFill>
                <a:effectLst/>
                <a:latin typeface="+mj-lt"/>
              </a:rPr>
            </a:br>
            <a:r>
              <a:rPr lang="vi-VN" sz="5400">
                <a:solidFill>
                  <a:srgbClr val="FFFF00"/>
                </a:solidFill>
              </a:rPr>
              <a:t>Hướng Tâm Hồn Lên</a:t>
            </a:r>
            <a:r>
              <a:rPr lang="en-US" sz="5400" smtClean="0">
                <a:solidFill>
                  <a:srgbClr val="FFFF00"/>
                </a:solidFill>
              </a:rPr>
              <a:t/>
            </a:r>
            <a:br>
              <a:rPr lang="en-US" sz="5400" smtClean="0">
                <a:solidFill>
                  <a:srgbClr val="FFFF00"/>
                </a:solidFill>
              </a:rPr>
            </a:br>
            <a:r>
              <a:rPr lang="en-US" sz="5400" i="1" smtClean="0">
                <a:solidFill>
                  <a:schemeClr val="bg1"/>
                </a:solidFill>
              </a:rPr>
              <a:t>Dao Kim</a:t>
            </a:r>
            <a:endParaRPr lang="en-US" sz="6000" b="0" i="1" dirty="0">
              <a:solidFill>
                <a:schemeClr val="bg1"/>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smtClean="0">
                <a:solidFill>
                  <a:srgbClr val="FFFF00"/>
                </a:solidFill>
              </a:rPr>
              <a:t>Tk3</a:t>
            </a:r>
            <a:r>
              <a:rPr lang="en-US" sz="4800" b="0" u="sng" smtClean="0">
                <a:solidFill>
                  <a:srgbClr val="FFFF00"/>
                </a:solidFill>
                <a:effectLst/>
              </a:rPr>
              <a:t>:</a:t>
            </a:r>
            <a:r>
              <a:rPr lang="en-US" sz="4800" b="0" smtClean="0">
                <a:solidFill>
                  <a:schemeClr val="bg1"/>
                </a:solidFill>
                <a:effectLst/>
              </a:rPr>
              <a:t> </a:t>
            </a:r>
            <a:r>
              <a:rPr lang="vi-VN" sz="4800">
                <a:solidFill>
                  <a:schemeClr val="bg1"/>
                </a:solidFill>
              </a:rPr>
              <a:t>Chúa ơi, xin Người nhớ lời hứa xưa và mau ban ơn giải thoát trần thế mong chờ. Nhân gian điêu linh hoang sơ, luôn luôn mong ơn Cứu Tinh an bình và công lý tựa cây ngàn mong mưa.</a:t>
            </a:r>
            <a:endParaRPr lang="en-US" sz="4800" b="0" dirty="0">
              <a:solidFill>
                <a:schemeClr val="bg1"/>
              </a:solidFill>
              <a:effectLst/>
            </a:endParaRPr>
          </a:p>
        </p:txBody>
      </p:sp>
    </p:spTree>
    <p:extLst>
      <p:ext uri="{BB962C8B-B14F-4D97-AF65-F5344CB8AC3E}">
        <p14:creationId xmlns:p14="http://schemas.microsoft.com/office/powerpoint/2010/main" val="95433673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smtClean="0">
                <a:solidFill>
                  <a:srgbClr val="FFFF00"/>
                </a:solidFill>
                <a:effectLst/>
              </a:rPr>
              <a:t>Đk:</a:t>
            </a:r>
            <a:r>
              <a:rPr lang="en-US" sz="5400">
                <a:solidFill>
                  <a:schemeClr val="bg1"/>
                </a:solidFill>
              </a:rPr>
              <a:t> </a:t>
            </a:r>
            <a:r>
              <a:rPr lang="vi-VN" sz="5400" smtClean="0">
                <a:solidFill>
                  <a:schemeClr val="bg1"/>
                </a:solidFill>
              </a:rPr>
              <a:t>Nguyện </a:t>
            </a:r>
            <a:r>
              <a:rPr lang="vi-VN" sz="5400">
                <a:solidFill>
                  <a:schemeClr val="bg1"/>
                </a:solidFill>
              </a:rPr>
              <a:t>trời cao đổ xuống sương mai, mây ơi mau hãy mưa Vị Cứu Tinh. Các tầng trời nói lên hiển vinh Chúa, không trung cao chiếu kỳ công tay Người.</a:t>
            </a:r>
            <a:endParaRPr lang="vi-VN" sz="5400" b="0" dirty="0">
              <a:solidFill>
                <a:schemeClr val="bg1"/>
              </a:solidFill>
              <a:effectLst/>
            </a:endParaRPr>
          </a:p>
        </p:txBody>
      </p:sp>
    </p:spTree>
    <p:extLst>
      <p:ext uri="{BB962C8B-B14F-4D97-AF65-F5344CB8AC3E}">
        <p14:creationId xmlns:p14="http://schemas.microsoft.com/office/powerpoint/2010/main" val="6278523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 y="0"/>
            <a:ext cx="9136069" cy="5143500"/>
          </a:xfrm>
          <a:prstGeom prst="rect">
            <a:avLst/>
          </a:prstGeom>
        </p:spPr>
      </p:pic>
    </p:spTree>
    <p:extLst>
      <p:ext uri="{BB962C8B-B14F-4D97-AF65-F5344CB8AC3E}">
        <p14:creationId xmlns:p14="http://schemas.microsoft.com/office/powerpoint/2010/main" val="229170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400" b="0" u="sng" smtClean="0">
                <a:solidFill>
                  <a:srgbClr val="FFFF00"/>
                </a:solidFill>
                <a:effectLst/>
                <a:latin typeface="+mj-lt"/>
              </a:rPr>
              <a:t>Đ</a:t>
            </a:r>
            <a:r>
              <a:rPr lang="en-US" sz="4400" b="0" u="sng" dirty="0">
                <a:solidFill>
                  <a:srgbClr val="FFFF00"/>
                </a:solidFill>
                <a:effectLst/>
                <a:latin typeface="+mj-lt"/>
              </a:rPr>
              <a:t>k</a:t>
            </a:r>
            <a:r>
              <a:rPr lang="vi-VN" sz="4400" b="0" u="sng" smtClean="0">
                <a:solidFill>
                  <a:srgbClr val="FFFF00"/>
                </a:solidFill>
                <a:effectLst/>
                <a:latin typeface="+mj-lt"/>
              </a:rPr>
              <a:t>:</a:t>
            </a:r>
            <a:r>
              <a:rPr lang="vi-VN" sz="4400" b="0" smtClean="0">
                <a:solidFill>
                  <a:schemeClr val="bg1"/>
                </a:solidFill>
                <a:effectLst/>
                <a:latin typeface="+mj-lt"/>
              </a:rPr>
              <a:t> </a:t>
            </a:r>
            <a:r>
              <a:rPr lang="vi-VN" sz="4400">
                <a:solidFill>
                  <a:schemeClr val="bg1"/>
                </a:solidFill>
                <a:latin typeface="+mj-lt"/>
              </a:rPr>
              <a:t>Ta hướng tâm hồn lên đón chờ ngày Chúa đến, Chúa sẽ đem an hoà Ngài ban cho thế trần. Chúa sẽ đem hân hoan Ngài thương tô thắm cõi đời. Ta hướng tâm hồn lên đón chờ ngày Chúa đến. Chúa sẽ cho nhân loại nguồn ơn cứu thoát vô cùng. </a:t>
            </a:r>
          </a:p>
        </p:txBody>
      </p:sp>
    </p:spTree>
    <p:extLst>
      <p:ext uri="{BB962C8B-B14F-4D97-AF65-F5344CB8AC3E}">
        <p14:creationId xmlns:p14="http://schemas.microsoft.com/office/powerpoint/2010/main" val="85795804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0" u="sng" smtClean="0">
                <a:solidFill>
                  <a:srgbClr val="FFFF00"/>
                </a:solidFill>
                <a:effectLst/>
                <a:latin typeface="+mj-lt"/>
              </a:rPr>
              <a:t>Tk1</a:t>
            </a:r>
            <a:r>
              <a:rPr lang="vi-VN" sz="5400" b="0" u="sng">
                <a:solidFill>
                  <a:srgbClr val="FFFF00"/>
                </a:solidFill>
                <a:effectLst/>
                <a:latin typeface="+mj-lt"/>
              </a:rPr>
              <a:t>:</a:t>
            </a:r>
            <a:r>
              <a:rPr lang="vi-VN" sz="5400" b="0">
                <a:solidFill>
                  <a:schemeClr val="bg1"/>
                </a:solidFill>
                <a:effectLst/>
                <a:latin typeface="+mj-lt"/>
              </a:rPr>
              <a:t> </a:t>
            </a:r>
            <a:r>
              <a:rPr lang="vi-VN" sz="5400">
                <a:solidFill>
                  <a:schemeClr val="bg1"/>
                </a:solidFill>
                <a:latin typeface="+mj-lt"/>
              </a:rPr>
              <a:t>Nguyện Chúa nhớ lời giao ước ngàn xưa Chúa đã ký kết với tổ phụ chúng tôi. Nguyện ơn hoà bình của Chúa lấp đầy thế gian tội tình và ban ơn phúc trường </a:t>
            </a:r>
            <a:r>
              <a:rPr lang="vi-VN" sz="5400" smtClean="0">
                <a:solidFill>
                  <a:schemeClr val="bg1"/>
                </a:solidFill>
                <a:latin typeface="+mj-lt"/>
              </a:rPr>
              <a:t>sinh</a:t>
            </a:r>
            <a:r>
              <a:rPr lang="en-US" sz="5400" smtClean="0">
                <a:solidFill>
                  <a:schemeClr val="bg1"/>
                </a:solidFill>
                <a:latin typeface="+mj-lt"/>
              </a:rPr>
              <a:t>.</a:t>
            </a:r>
            <a:endParaRPr lang="vi-VN" sz="5400">
              <a:solidFill>
                <a:schemeClr val="bg1"/>
              </a:solidFill>
              <a:latin typeface="+mj-lt"/>
            </a:endParaRPr>
          </a:p>
        </p:txBody>
      </p:sp>
    </p:spTree>
    <p:extLst>
      <p:ext uri="{BB962C8B-B14F-4D97-AF65-F5344CB8AC3E}">
        <p14:creationId xmlns:p14="http://schemas.microsoft.com/office/powerpoint/2010/main" val="1519906175"/>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1253</TotalTime>
  <Words>2009</Words>
  <Application>Microsoft Office PowerPoint</Application>
  <PresentationFormat>On-screen Show (16:9)</PresentationFormat>
  <Paragraphs>75</Paragraphs>
  <Slides>72</Slides>
  <Notes>1</Notes>
  <HiddenSlides>0</HiddenSlides>
  <MMClips>0</MMClips>
  <ScaleCrop>false</ScaleCrop>
  <HeadingPairs>
    <vt:vector size="4" baseType="variant">
      <vt:variant>
        <vt:lpstr>Theme</vt:lpstr>
      </vt:variant>
      <vt:variant>
        <vt:i4>14</vt:i4>
      </vt:variant>
      <vt:variant>
        <vt:lpstr>Slide Titles</vt:lpstr>
      </vt:variant>
      <vt:variant>
        <vt:i4>72</vt:i4>
      </vt:variant>
    </vt:vector>
  </HeadingPairs>
  <TitlesOfParts>
    <vt:vector size="86" baseType="lpstr">
      <vt:lpstr>Office Theme</vt:lpstr>
      <vt:lpstr>12_Office Theme</vt:lpstr>
      <vt:lpstr>10_Office Theme</vt:lpstr>
      <vt:lpstr>37_Default Design</vt:lpstr>
      <vt:lpstr>6_Office Theme</vt:lpstr>
      <vt:lpstr>9_Office Theme</vt:lpstr>
      <vt:lpstr>11_Office Theme</vt:lpstr>
      <vt:lpstr>15_Office Theme</vt:lpstr>
      <vt:lpstr>16_Office Theme</vt:lpstr>
      <vt:lpstr>17_Office Theme</vt:lpstr>
      <vt:lpstr>18_Office Theme</vt:lpstr>
      <vt:lpstr>4_Office Theme</vt:lpstr>
      <vt:lpstr>3_Office Theme</vt:lpstr>
      <vt:lpstr>1_Office Theme</vt:lpstr>
      <vt:lpstr>PowerPoint Presentation</vt:lpstr>
      <vt:lpstr>TẬP HÁT CỘNG ĐOÀN</vt:lpstr>
      <vt:lpstr>Đk: Lạy Chúa xin đoái nhìn chúng con, xin tỏ nhan thánh Chúa và cứu độ chúng con.</vt:lpstr>
      <vt:lpstr>Tk1: Lạy Mục tử nhà Ít-ra-en, Ngài chăn dắt nhà Giu-se như chăn chiên cừu xin hãy lắng nghe. Lạy Đấng ngự giữa các thần hộ giá xin hãy hiển vinh. Xin khơi dậy uy dũng của Ngài mà mau đến cứu độ chúng con.</vt:lpstr>
      <vt:lpstr>Lạy Chúa, xin tỏ cho chúng con tình thương của Chúa, và ban ơn cứu độ cho chúng con.</vt:lpstr>
      <vt:lpstr>PowerPoint Presentation</vt:lpstr>
      <vt:lpstr>Ca Nhập Lễ Hướng Tâm Hồn Lên Dao Kim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Thánh Vịnh 79 Chúa Nhật I Mùa Vọng  Năm B Lm. Kim Long 03 Câu</vt:lpstr>
      <vt:lpstr>Đk: Lạy Chúa xin đoái nhìn chúng con, xin tỏ nhan thánh Chúa và cứu độ chúng con.</vt:lpstr>
      <vt:lpstr>Tk1: Lạy Mục tử nhà Ít-ra-en, Ngài chăn dắt nhà Giu-se như chăn chiên cừu xin hãy lắng nghe. Lạy Đấng ngự giữa các thần hộ giá xin hãy hiển vinh. Xin khơi dậy uy dũng của Ngài mà mau đến cứu độ chúng con.</vt:lpstr>
      <vt:lpstr>Đk: Lạy Chúa xin đoái nhìn chúng con, xin tỏ nhan thánh Chúa và cứu độ chúng con.</vt:lpstr>
      <vt:lpstr>Tk2: Vạn lạy Ngài là Chúa thiên binh, nguyện thương xót trở lại đi, tít trên cung trời xin ngó xuống trông xem. Nguyện Chúa dủ thương thăm vườn nho cũ tay Chúa trồng xưa. Tay uy quyền xin hãy bảo vệ, chồi non đó hãy củng cố thêm.</vt:lpstr>
      <vt:lpstr>Đk: Lạy Chúa xin đoái nhìn chúng con, xin tỏ nhan thánh Chúa và cứu độ chúng con.</vt:lpstr>
      <vt:lpstr>Tk3: Rày nguyện xin Ngài hãy ra tay chở che Đấng ngồi bên ngai, chính đây con người được Chúa xuống uy phong. Nguyện ước đoàn con không còn khi dám xa Chúa nữa đâu. Van xin Ngài cho sống lại an bình, đoàn con mãi chúc tụng Thánh Danh.</vt:lpstr>
      <vt:lpstr>Đk: Lạy Chúa xin đoái nhìn chúng con, xin tỏ nhan thánh Chúa và cứu độ chúng con.</vt:lpstr>
      <vt:lpstr>PowerPoint Presentation</vt:lpstr>
      <vt:lpstr>Lạy Chúa, xin tỏ cho chúng con tình thương của Chúa, và ban ơn cứu độ cho chúng con.</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Này từ trần gian đoàn con ngước mắt kêu cầu. Lời kinh thiết tha xin Trời đổ mưa thái hoà. Miệt mài đợi trông hồng ân cứu rỗi nhân gian. Xoá tan u sầu, bừng sáng nỗi vui triền miên.</vt:lpstr>
      <vt:lpstr>Đk:  Ma-ra-na-tha, Chúa ơi xin ngự đến. Ma-ra-na-tha, nguyện đến cứu độ chúng con.</vt:lpstr>
      <vt:lpstr>Tk2: Nào dọn lòng ta mừng ngày Chúa đến gian trần. Lời ai thiết tha vang vọng từ trong cõi lòng. Kìa đường quanh co, nào ta hãy uốn cho ngay. Núi cao cúi đầu và những lũng sâu nhìn lên.</vt:lpstr>
      <vt:lpstr>Đk:  Ma-ra-na-tha, Chúa ơi xin ngự đến. Ma-ra-na-tha, nguyện đến cứu độ chúng con.</vt:lpstr>
      <vt:lpstr>Tk3: Này trời cao hỡi hãy gieo sương xuống cho đời. Một Vị Cứu Tinh muôn người đợi trông thiết tha. Một Vị Công Chính, ngàn mây mưa xuống chan hoà. Khắp nơi mong chờ một Đấng Cứu Độ trần gian.</vt:lpstr>
      <vt:lpstr>Đk:  Ma-ra-na-tha, Chúa ơi xin ngự đến. Ma-ra-na-tha, nguyện đến cứu độ chúng con.</vt:lpstr>
      <vt:lpstr>PowerPoint Presentation</vt:lpstr>
      <vt:lpstr>PowerPoint Presentation</vt:lpstr>
      <vt:lpstr>PowerPoint Presentation</vt:lpstr>
      <vt:lpstr>Ca Nguyện Hiệp Lễ Hãy Tỉnh Thức Thành Tâm</vt:lpstr>
      <vt:lpstr>Coda: Hãy tỉnh thức đi! Hãy luôn sẵn sàng! Vì rằng: Con Người sẽ đến lúc ta không ngờ.</vt:lpstr>
      <vt:lpstr>Đk: Các ngươi nên luôn tỉnh thức thắt đai lưng sẵn sàng. Vì không ai đâu biết chắc khi nào Con Người đến". Vì thế lo sao tỉnh thức đèn chong niềm tin thắp sáng dẫu Chúa đến ngay hôm nay thì thấy ta sẵn sàng.</vt:lpstr>
      <vt:lpstr>Tk1: Như thời No-ê trước khi "Lụt" giông có ai đâu màng nghe theo tiếng Ông. Chợt đến những ngày mưa trút nước dâng. Cuốn trôi người trong cơn lốc kinh hoàng. </vt:lpstr>
      <vt:lpstr>Đk: Các ngươi nên luôn tỉnh thức thắt đai lưng sẵn sàng. Vì không ai đâu biết chắc khi nào Con Người đến". Vì thế lo sao tỉnh thức đèn chong niềm tin thắp sáng dẫu Chúa đến ngay hôm nay thì thấy ta sẵn sàng.</vt:lpstr>
      <vt:lpstr>Tk2: Nếu người gia chủ biết đêm nào đây kẻ gian sẽ vào trộm cắp của ông. Thì tất ông đã tỉnh thức không ngơi. Canh phòng đèn chong thắp sáng thâu đêm.</vt:lpstr>
      <vt:lpstr>Đk: Các ngươi nên luôn tỉnh thức thắt đai lưng sẵn sàng. Vì không ai đâu biết chắc khi nào Con Người đến". Vì thế lo sao tỉnh thức đèn chong niềm tin thắp sáng dẫu Chúa đến ngay hôm nay thì thấy ta sẵn sàng.</vt:lpstr>
      <vt:lpstr>Tk3: Năm nàng trinh nữ biết lo phòng xa nhớ mang, mang dầu đầy ắp chóe theo. Chàng rể bất thần đến giữa canh khuya. Sẵn sàng vào vui tiệc cưới với Ngài.</vt:lpstr>
      <vt:lpstr>Đk: Các ngươi nên luôn tỉnh thức thắt đai lưng sẵn sàng. Vì không ai đâu biết chắc khi nào Con Người đến". Vì thế lo sao tỉnh thức đèn chong niềm tin thắp sáng dẫu Chúa đến ngay hôm nay thì thấy ta sẵn sàng.</vt:lpstr>
      <vt:lpstr>PowerPoint Presentation</vt:lpstr>
      <vt:lpstr>PowerPoint Presentation</vt:lpstr>
      <vt:lpstr>Ca Kết Lễ Nguyện Trời Cao Kim Long</vt:lpstr>
      <vt:lpstr>Đk: Nguyện trời cao đổ xuống sương mai, mây ơi mau hãy mưa Vị Cứu Tinh. Các tầng trời nói lên hiển vinh Chúa, không trung cao chiếu kỳ công tay Người.</vt:lpstr>
      <vt:lpstr>Tk1: Chúa ơi, xin đừng chấp tội chúng con. Này đây Si-on lạnh vắng thành thánh điêu tàn. Giê-ru-sa-lem hoang vu, nơi xưa cha ông chúng con sum họp ngợi khen Chúa, giờ đây thành tiêu sơ. </vt:lpstr>
      <vt:lpstr>Đk: Nguyện trời cao đổ xuống sương mai, mây ơi mau hãy mưa Vị Cứu Tinh. Các tầng trời nói lên hiển vinh Chúa, không trung cao chiếu kỳ công tay Người.</vt:lpstr>
      <vt:lpstr>Tk2: Chúa ơi, xin đừng xét phạt thế gian. Đoàn con ăn năn tự hối nguyện Chúa thương tình. Xin thương tha muôn oan khiên, mau mau ban Ngôi Cứu Tinh trong tâm hồn khao khát ngày đêm hằng van xin.</vt:lpstr>
      <vt:lpstr>Đk: Nguyện trời cao đổ xuống sương mai, mây ơi mau hãy mưa Vị Cứu Tinh. Các tầng trời nói lên hiển vinh Chúa, không trung cao chiếu kỳ công tay Người.</vt:lpstr>
      <vt:lpstr>Tk3: Chúa ơi, xin Người nhớ lời hứa xưa và mau ban ơn giải thoát trần thế mong chờ. Nhân gian điêu linh hoang sơ, luôn luôn mong ơn Cứu Tinh an bình và công lý tựa cây ngàn mong mưa.</vt:lpstr>
      <vt:lpstr>Đk: Nguyện trời cao đổ xuống sương mai, mây ơi mau hãy mưa Vị Cứu Tinh. Các tầng trời nói lên hiển vinh Chúa, không trung cao chiếu kỳ công tay Người.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Hung Nam</cp:lastModifiedBy>
  <cp:revision>158</cp:revision>
  <dcterms:created xsi:type="dcterms:W3CDTF">2023-05-21T07:25:42Z</dcterms:created>
  <dcterms:modified xsi:type="dcterms:W3CDTF">2023-11-18T22:29:51Z</dcterms:modified>
</cp:coreProperties>
</file>