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624" r:id="rId12"/>
    <p:sldMasterId id="2147484636" r:id="rId13"/>
    <p:sldMasterId id="2147484648" r:id="rId14"/>
    <p:sldMasterId id="2147484660" r:id="rId15"/>
    <p:sldMasterId id="2147484672" r:id="rId16"/>
    <p:sldMasterId id="2147484684" r:id="rId17"/>
    <p:sldMasterId id="2147484696" r:id="rId18"/>
    <p:sldMasterId id="2147484708" r:id="rId19"/>
    <p:sldMasterId id="2147484720" r:id="rId20"/>
    <p:sldMasterId id="2147484732" r:id="rId21"/>
  </p:sldMasterIdLst>
  <p:notesMasterIdLst>
    <p:notesMasterId r:id="rId90"/>
  </p:notesMasterIdLst>
  <p:sldIdLst>
    <p:sldId id="849" r:id="rId22"/>
    <p:sldId id="376" r:id="rId23"/>
    <p:sldId id="899" r:id="rId24"/>
    <p:sldId id="900" r:id="rId25"/>
    <p:sldId id="901" r:id="rId26"/>
    <p:sldId id="895" r:id="rId27"/>
    <p:sldId id="553" r:id="rId28"/>
    <p:sldId id="746" r:id="rId29"/>
    <p:sldId id="585" r:id="rId30"/>
    <p:sldId id="903" r:id="rId31"/>
    <p:sldId id="676" r:id="rId32"/>
    <p:sldId id="904" r:id="rId33"/>
    <p:sldId id="902" r:id="rId34"/>
    <p:sldId id="905" r:id="rId35"/>
    <p:sldId id="861" r:id="rId36"/>
    <p:sldId id="860" r:id="rId37"/>
    <p:sldId id="811" r:id="rId38"/>
    <p:sldId id="812" r:id="rId39"/>
    <p:sldId id="813" r:id="rId40"/>
    <p:sldId id="896" r:id="rId41"/>
    <p:sldId id="814" r:id="rId42"/>
    <p:sldId id="897" r:id="rId43"/>
    <p:sldId id="815" r:id="rId44"/>
    <p:sldId id="898" r:id="rId45"/>
    <p:sldId id="843" r:id="rId46"/>
    <p:sldId id="819" r:id="rId47"/>
    <p:sldId id="892" r:id="rId48"/>
    <p:sldId id="842"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841" r:id="rId63"/>
    <p:sldId id="558" r:id="rId64"/>
    <p:sldId id="561" r:id="rId65"/>
    <p:sldId id="559" r:id="rId66"/>
    <p:sldId id="614" r:id="rId67"/>
    <p:sldId id="906" r:id="rId68"/>
    <p:sldId id="276" r:id="rId69"/>
    <p:sldId id="838" r:id="rId70"/>
    <p:sldId id="888" r:id="rId71"/>
    <p:sldId id="277" r:id="rId72"/>
    <p:sldId id="278" r:id="rId73"/>
    <p:sldId id="279" r:id="rId74"/>
    <p:sldId id="290" r:id="rId75"/>
    <p:sldId id="907" r:id="rId76"/>
    <p:sldId id="291" r:id="rId77"/>
    <p:sldId id="908" r:id="rId78"/>
    <p:sldId id="893" r:id="rId79"/>
    <p:sldId id="889" r:id="rId80"/>
    <p:sldId id="293" r:id="rId81"/>
    <p:sldId id="563" r:id="rId82"/>
    <p:sldId id="564" r:id="rId83"/>
    <p:sldId id="910" r:id="rId84"/>
    <p:sldId id="751" r:id="rId85"/>
    <p:sldId id="911" r:id="rId86"/>
    <p:sldId id="909" r:id="rId87"/>
    <p:sldId id="912" r:id="rId88"/>
    <p:sldId id="894"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733"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0" y="61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slide" Target="slides/slide63.xml"/><Relationship Id="rId89"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56</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7109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38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3310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8862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5151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9392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6578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5864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818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1910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022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74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5075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2738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1474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2729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1315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8928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7874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5704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2169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012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6203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4745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1485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8297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01818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1425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3302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4710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5924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438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9933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72440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7691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7374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02625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69002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5035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7440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8220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277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36774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87755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55532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19331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9232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77695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74623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8546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04314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81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9604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7356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4030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5553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19331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92326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77695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74623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85464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043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8187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96049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73566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40304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54752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97373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87448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72834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86000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598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29044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51405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05410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25914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19355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45297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37674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39697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94475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343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2861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70941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88736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82756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2778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87608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45297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37674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39697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944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34336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28612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70941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88736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82756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2778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87608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45297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37674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396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94475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34336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28612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70941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88736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82756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2778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876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jp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11/27/2023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729792"/>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266725"/>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872645"/>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885314"/>
      </p:ext>
    </p:extLst>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154283"/>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154283"/>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056110"/>
      </p:ext>
    </p:extLst>
  </p:cSld>
  <p:clrMap bg1="lt1" tx1="dk1" bg2="lt2" tx2="dk2" accent1="accent1" accent2="accent2" accent3="accent3" accent4="accent4" accent5="accent5" accent6="accent6" hlink="hlink" folHlink="folHlink"/>
  <p:sldLayoutIdLst>
    <p:sldLayoutId id="2147484697"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268325"/>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268325"/>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268325"/>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4.xml"/><Relationship Id="rId5" Type="http://schemas.openxmlformats.org/officeDocument/2006/relationships/image" Target="../media/image9.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0.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3.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9.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5.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6.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4.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7.xml"/></Relationships>
</file>

<file path=ppt/slides/_rels/slide6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7030A0"/>
                </a:solidFill>
                <a:effectLst/>
                <a:latin typeface="+mj-lt"/>
              </a:rPr>
              <a:t>Đ</a:t>
            </a:r>
            <a:r>
              <a:rPr lang="en-US" sz="4800" b="0" u="sng" dirty="0">
                <a:solidFill>
                  <a:srgbClr val="7030A0"/>
                </a:solidFill>
                <a:effectLst/>
                <a:latin typeface="+mj-lt"/>
              </a:rPr>
              <a:t>k</a:t>
            </a:r>
            <a:r>
              <a:rPr lang="vi-VN" sz="4800" b="0" u="sng" smtClean="0">
                <a:solidFill>
                  <a:srgbClr val="7030A0"/>
                </a:solidFill>
                <a:effectLst/>
                <a:latin typeface="+mj-lt"/>
              </a:rPr>
              <a:t>:</a:t>
            </a:r>
            <a:r>
              <a:rPr lang="vi-VN" sz="4800" b="0" smtClean="0">
                <a:solidFill>
                  <a:schemeClr val="tx2">
                    <a:lumMod val="50000"/>
                  </a:schemeClr>
                </a:solidFill>
                <a:effectLst/>
                <a:latin typeface="+mj-lt"/>
              </a:rPr>
              <a:t> </a:t>
            </a:r>
            <a:r>
              <a:rPr lang="vi-VN" sz="4800">
                <a:solidFill>
                  <a:schemeClr val="tx2">
                    <a:lumMod val="50000"/>
                  </a:schemeClr>
                </a:solidFill>
                <a:latin typeface="+mj-lt"/>
              </a:rPr>
              <a:t>Mừng vui lên Sion! Này đây Chúa ngươi đến rồi. Mừng vui lên Sion! Ngài khấng nghe lời ngươi đó. Ngài dẫn đưa ngươi qua những hố sâu qua núi đồi. Về nơi an vui nơi suối mát trong đẹp tươi.</a:t>
            </a:r>
          </a:p>
        </p:txBody>
      </p:sp>
    </p:spTree>
    <p:extLst>
      <p:ext uri="{BB962C8B-B14F-4D97-AF65-F5344CB8AC3E}">
        <p14:creationId xmlns:p14="http://schemas.microsoft.com/office/powerpoint/2010/main" val="877896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chemeClr val="tx2">
                    <a:lumMod val="50000"/>
                  </a:schemeClr>
                </a:solidFill>
                <a:effectLst/>
                <a:latin typeface="+mj-lt"/>
              </a:rPr>
              <a:t>Tk2</a:t>
            </a:r>
            <a:r>
              <a:rPr lang="vi-VN" sz="6000" b="0" u="sng" smtClean="0">
                <a:solidFill>
                  <a:schemeClr val="tx2">
                    <a:lumMod val="50000"/>
                  </a:schemeClr>
                </a:solidFill>
                <a:effectLst/>
                <a:latin typeface="+mj-lt"/>
              </a:rPr>
              <a:t>:</a:t>
            </a:r>
            <a:r>
              <a:rPr lang="en-US" sz="6000">
                <a:solidFill>
                  <a:schemeClr val="tx2">
                    <a:lumMod val="50000"/>
                  </a:schemeClr>
                </a:solidFill>
                <a:latin typeface="+mj-lt"/>
              </a:rPr>
              <a:t> </a:t>
            </a:r>
            <a:r>
              <a:rPr lang="vi-VN" sz="6000">
                <a:solidFill>
                  <a:schemeClr val="tx2">
                    <a:lumMod val="50000"/>
                  </a:schemeClr>
                </a:solidFill>
                <a:latin typeface="+mj-lt"/>
              </a:rPr>
              <a:t>Trông xem đây người mù được sáng đôi mắt tôn vinh Chúa. Kẻ điếc mở tai nghe người nghèo được loan tin vui</a:t>
            </a:r>
            <a:r>
              <a:rPr lang="vi-VN" sz="6000" smtClean="0">
                <a:solidFill>
                  <a:schemeClr val="tx2">
                    <a:lumMod val="50000"/>
                  </a:schemeClr>
                </a:solidFill>
                <a:latin typeface="+mj-lt"/>
              </a:rPr>
              <a:t>.</a:t>
            </a:r>
            <a:endParaRPr lang="vi-VN" sz="6000">
              <a:solidFill>
                <a:schemeClr val="tx2">
                  <a:lumMod val="50000"/>
                </a:schemeClr>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7030A0"/>
                </a:solidFill>
                <a:effectLst/>
                <a:latin typeface="+mj-lt"/>
              </a:rPr>
              <a:t>Đ</a:t>
            </a:r>
            <a:r>
              <a:rPr lang="en-US" sz="4800" b="0" u="sng" dirty="0">
                <a:solidFill>
                  <a:srgbClr val="7030A0"/>
                </a:solidFill>
                <a:effectLst/>
                <a:latin typeface="+mj-lt"/>
              </a:rPr>
              <a:t>k</a:t>
            </a:r>
            <a:r>
              <a:rPr lang="vi-VN" sz="4800" b="0" u="sng" smtClean="0">
                <a:solidFill>
                  <a:srgbClr val="7030A0"/>
                </a:solidFill>
                <a:effectLst/>
                <a:latin typeface="+mj-lt"/>
              </a:rPr>
              <a:t>:</a:t>
            </a:r>
            <a:r>
              <a:rPr lang="vi-VN" sz="4800" b="0" smtClean="0">
                <a:solidFill>
                  <a:schemeClr val="tx2">
                    <a:lumMod val="50000"/>
                  </a:schemeClr>
                </a:solidFill>
                <a:effectLst/>
                <a:latin typeface="+mj-lt"/>
              </a:rPr>
              <a:t> </a:t>
            </a:r>
            <a:r>
              <a:rPr lang="vi-VN" sz="4800">
                <a:solidFill>
                  <a:schemeClr val="tx2">
                    <a:lumMod val="50000"/>
                  </a:schemeClr>
                </a:solidFill>
                <a:latin typeface="+mj-lt"/>
              </a:rPr>
              <a:t>Mừng vui lên Sion! Này đây Chúa ngươi đến rồi. Mừng vui lên Sion! Ngài khấng nghe lời ngươi đó. Ngài dẫn đưa ngươi qua những hố sâu qua núi đồi. Về nơi an vui nơi suối mát trong đẹp tươi.</a:t>
            </a:r>
          </a:p>
        </p:txBody>
      </p:sp>
    </p:spTree>
    <p:extLst>
      <p:ext uri="{BB962C8B-B14F-4D97-AF65-F5344CB8AC3E}">
        <p14:creationId xmlns:p14="http://schemas.microsoft.com/office/powerpoint/2010/main" val="87789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7030A0"/>
                </a:solidFill>
                <a:effectLst/>
                <a:latin typeface="+mj-lt"/>
              </a:rPr>
              <a:t>Tk3</a:t>
            </a:r>
            <a:r>
              <a:rPr lang="vi-VN" sz="6000" b="0" u="sng" smtClean="0">
                <a:solidFill>
                  <a:srgbClr val="7030A0"/>
                </a:solidFill>
                <a:effectLst/>
                <a:latin typeface="+mj-lt"/>
              </a:rPr>
              <a:t>:</a:t>
            </a:r>
            <a:r>
              <a:rPr lang="en-US" sz="6000" smtClean="0">
                <a:solidFill>
                  <a:schemeClr val="tx2">
                    <a:lumMod val="50000"/>
                  </a:schemeClr>
                </a:solidFill>
                <a:latin typeface="+mj-lt"/>
              </a:rPr>
              <a:t> </a:t>
            </a:r>
            <a:r>
              <a:rPr lang="vi-VN" sz="6000">
                <a:solidFill>
                  <a:schemeClr val="tx2">
                    <a:lumMod val="50000"/>
                  </a:schemeClr>
                </a:solidFill>
                <a:latin typeface="+mj-lt"/>
              </a:rPr>
              <a:t>Xin Cha thương phù trì ban xuống muôn thánh ân cao quý. Hãy thánh hóa con đi chào mừng ngày sinh Ngôi Hai.</a:t>
            </a:r>
          </a:p>
        </p:txBody>
      </p:sp>
    </p:spTree>
    <p:extLst>
      <p:ext uri="{BB962C8B-B14F-4D97-AF65-F5344CB8AC3E}">
        <p14:creationId xmlns:p14="http://schemas.microsoft.com/office/powerpoint/2010/main" val="361702501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7030A0"/>
                </a:solidFill>
                <a:effectLst/>
                <a:latin typeface="+mj-lt"/>
              </a:rPr>
              <a:t>Đ</a:t>
            </a:r>
            <a:r>
              <a:rPr lang="en-US" sz="4800" b="0" u="sng" dirty="0">
                <a:solidFill>
                  <a:srgbClr val="7030A0"/>
                </a:solidFill>
                <a:effectLst/>
                <a:latin typeface="+mj-lt"/>
              </a:rPr>
              <a:t>k</a:t>
            </a:r>
            <a:r>
              <a:rPr lang="vi-VN" sz="4800" b="0" u="sng" smtClean="0">
                <a:solidFill>
                  <a:srgbClr val="7030A0"/>
                </a:solidFill>
                <a:effectLst/>
                <a:latin typeface="+mj-lt"/>
              </a:rPr>
              <a:t>:</a:t>
            </a:r>
            <a:r>
              <a:rPr lang="vi-VN" sz="4800" b="0" smtClean="0">
                <a:solidFill>
                  <a:schemeClr val="tx2">
                    <a:lumMod val="50000"/>
                  </a:schemeClr>
                </a:solidFill>
                <a:effectLst/>
                <a:latin typeface="+mj-lt"/>
              </a:rPr>
              <a:t> </a:t>
            </a:r>
            <a:r>
              <a:rPr lang="vi-VN" sz="4800">
                <a:solidFill>
                  <a:schemeClr val="tx2">
                    <a:lumMod val="50000"/>
                  </a:schemeClr>
                </a:solidFill>
                <a:latin typeface="+mj-lt"/>
              </a:rPr>
              <a:t>Mừng vui lên Sion! Này đây Chúa ngươi đến rồi. Mừng vui lên Sion! Ngài khấng nghe lời ngươi đó. Ngài dẫn đưa ngươi qua những hố sâu qua núi đồi. Về nơi an vui nơi suối mát trong đẹp tươi.</a:t>
            </a:r>
          </a:p>
        </p:txBody>
      </p:sp>
    </p:spTree>
    <p:extLst>
      <p:ext uri="{BB962C8B-B14F-4D97-AF65-F5344CB8AC3E}">
        <p14:creationId xmlns:p14="http://schemas.microsoft.com/office/powerpoint/2010/main" val="87789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1938992"/>
          </a:xfrm>
          <a:prstGeom prst="rect">
            <a:avLst/>
          </a:prstGeom>
        </p:spPr>
        <p:txBody>
          <a:bodyPr wrap="square">
            <a:spAutoFit/>
          </a:bodyPr>
          <a:lstStyle/>
          <a:p>
            <a:r>
              <a:rPr lang="vi-VN" sz="3600" u="sng">
                <a:solidFill>
                  <a:srgbClr val="C00000"/>
                </a:solidFill>
              </a:rPr>
              <a:t>Bài đọc </a:t>
            </a:r>
            <a:r>
              <a:rPr lang="vi-VN" sz="3600" u="sng" smtClean="0">
                <a:solidFill>
                  <a:srgbClr val="C00000"/>
                </a:solidFill>
              </a:rPr>
              <a:t>1</a:t>
            </a:r>
            <a:endParaRPr lang="vi-VN" sz="3600">
              <a:solidFill>
                <a:srgbClr val="C00000"/>
              </a:solidFill>
            </a:endParaRPr>
          </a:p>
          <a:p>
            <a:r>
              <a:rPr lang="en-US" sz="4800">
                <a:solidFill>
                  <a:srgbClr val="C00000"/>
                </a:solidFill>
              </a:rPr>
              <a:t>Bài trích sách ngôn sứ I-sai-a.</a:t>
            </a:r>
          </a:p>
          <a:p>
            <a:r>
              <a:rPr lang="en-US" sz="3600">
                <a:solidFill>
                  <a:srgbClr val="C00000"/>
                </a:solidFill>
              </a:rPr>
              <a:t>Tôi mừng rỡ muôn phần nhờ Đức Chúa.</a:t>
            </a:r>
          </a:p>
        </p:txBody>
      </p:sp>
    </p:spTree>
    <p:extLst>
      <p:ext uri="{BB962C8B-B14F-4D97-AF65-F5344CB8AC3E}">
        <p14:creationId xmlns:p14="http://schemas.microsoft.com/office/powerpoint/2010/main" val="4175431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7030A0"/>
                </a:solidFill>
              </a:rPr>
              <a:t>Magnificat</a:t>
            </a:r>
            <a:br>
              <a:rPr lang="en-US" smtClean="0">
                <a:solidFill>
                  <a:srgbClr val="7030A0"/>
                </a:solidFill>
              </a:rPr>
            </a:br>
            <a:r>
              <a:rPr lang="en-US" smtClean="0">
                <a:solidFill>
                  <a:srgbClr val="7030A0"/>
                </a:solidFill>
              </a:rPr>
              <a:t>Chúa Nhật III Mùa Vọng </a:t>
            </a:r>
            <a:br>
              <a:rPr lang="en-US" smtClean="0">
                <a:solidFill>
                  <a:srgbClr val="7030A0"/>
                </a:solidFill>
              </a:rPr>
            </a:br>
            <a:r>
              <a:rPr lang="en-US" b="1" smtClean="0">
                <a:solidFill>
                  <a:srgbClr val="7030A0"/>
                </a:solidFill>
              </a:rPr>
              <a:t>Năm B</a:t>
            </a:r>
            <a:br>
              <a:rPr lang="en-US" b="1" smtClean="0">
                <a:solidFill>
                  <a:srgbClr val="7030A0"/>
                </a:solidFill>
              </a:rPr>
            </a:br>
            <a:r>
              <a:rPr lang="en-US" b="1" i="1" smtClean="0">
                <a:solidFill>
                  <a:schemeClr val="tx2">
                    <a:lumMod val="50000"/>
                  </a:schemeClr>
                </a:solidFill>
              </a:rPr>
              <a:t>Lm. Kim Long</a:t>
            </a:r>
            <a:br>
              <a:rPr lang="en-US" b="1" i="1" smtClean="0">
                <a:solidFill>
                  <a:schemeClr val="tx2">
                    <a:lumMod val="50000"/>
                  </a:schemeClr>
                </a:solidFill>
              </a:rPr>
            </a:br>
            <a:r>
              <a:rPr lang="en-US" b="1" i="1" smtClean="0">
                <a:solidFill>
                  <a:schemeClr val="tx2">
                    <a:lumMod val="50000"/>
                  </a:schemeClr>
                </a:solidFill>
              </a:rPr>
              <a:t>03 Câu</a:t>
            </a:r>
            <a:endParaRPr lang="en-US" b="1" i="1">
              <a:solidFill>
                <a:schemeClr val="tx2">
                  <a:lumMod val="50000"/>
                </a:schemeClr>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smtClean="0">
                <a:solidFill>
                  <a:srgbClr val="7030A0"/>
                </a:solidFill>
              </a:rPr>
              <a:t>Đk:</a:t>
            </a:r>
            <a:r>
              <a:rPr lang="en-US" sz="7200" smtClean="0">
                <a:solidFill>
                  <a:schemeClr val="tx2">
                    <a:lumMod val="50000"/>
                  </a:schemeClr>
                </a:solidFill>
              </a:rPr>
              <a:t> </a:t>
            </a:r>
            <a:r>
              <a:rPr lang="vi-VN" sz="7200">
                <a:solidFill>
                  <a:schemeClr val="tx2">
                    <a:lumMod val="50000"/>
                  </a:schemeClr>
                </a:solidFill>
              </a:rPr>
              <a:t>Linh hồn tôi hớn hở reo mừng trong Thiên Chúa tôi.</a:t>
            </a:r>
            <a:endParaRPr lang="vi-VN" sz="7200" smtClean="0">
              <a:solidFill>
                <a:schemeClr val="tx2">
                  <a:lumMod val="50000"/>
                </a:schemeClr>
              </a:solidFill>
            </a:endParaRPr>
          </a:p>
        </p:txBody>
      </p:sp>
    </p:spTree>
    <p:extLst>
      <p:ext uri="{BB962C8B-B14F-4D97-AF65-F5344CB8AC3E}">
        <p14:creationId xmlns:p14="http://schemas.microsoft.com/office/powerpoint/2010/main" val="2982620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smtClean="0">
                <a:solidFill>
                  <a:srgbClr val="7030A0"/>
                </a:solidFill>
              </a:rPr>
              <a:t>Tk1:</a:t>
            </a:r>
            <a:r>
              <a:rPr lang="en-US" sz="5800">
                <a:solidFill>
                  <a:schemeClr val="tx2">
                    <a:lumMod val="50000"/>
                  </a:schemeClr>
                </a:solidFill>
              </a:rPr>
              <a:t> </a:t>
            </a:r>
            <a:r>
              <a:rPr lang="vi-VN" sz="5800">
                <a:solidFill>
                  <a:schemeClr val="tx2">
                    <a:lumMod val="50000"/>
                  </a:schemeClr>
                </a:solidFill>
              </a:rPr>
              <a:t>Đức Ma-ri-a nói rằng: Linh hồn tôi ngợi khen Thiên Chúa, và thần trí tôi reo mừng vì Thiên Chúa, Đấng cứu độ tôi.</a:t>
            </a:r>
            <a:endParaRPr lang="en-US" sz="5800">
              <a:solidFill>
                <a:schemeClr val="tx2">
                  <a:lumMod val="50000"/>
                </a:schemeClr>
              </a:solidFill>
            </a:endParaRPr>
          </a:p>
        </p:txBody>
      </p:sp>
    </p:spTree>
    <p:extLst>
      <p:ext uri="{BB962C8B-B14F-4D97-AF65-F5344CB8AC3E}">
        <p14:creationId xmlns:p14="http://schemas.microsoft.com/office/powerpoint/2010/main" val="1096393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7030A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smtClean="0">
                <a:solidFill>
                  <a:srgbClr val="7030A0"/>
                </a:solidFill>
              </a:rPr>
              <a:t>Đk:</a:t>
            </a:r>
            <a:r>
              <a:rPr lang="en-US" sz="8000" smtClean="0">
                <a:solidFill>
                  <a:schemeClr val="tx2">
                    <a:lumMod val="50000"/>
                  </a:schemeClr>
                </a:solidFill>
              </a:rPr>
              <a:t> </a:t>
            </a:r>
            <a:r>
              <a:rPr lang="vi-VN" sz="8000">
                <a:solidFill>
                  <a:schemeClr val="tx2">
                    <a:lumMod val="50000"/>
                  </a:schemeClr>
                </a:solidFill>
              </a:rPr>
              <a:t>Linh hồn tôi hớn hở reo mừng trong Thiên Chúa tôi.</a:t>
            </a:r>
            <a:endParaRPr lang="vi-VN" sz="8000" smtClean="0">
              <a:solidFill>
                <a:schemeClr val="tx2">
                  <a:lumMod val="50000"/>
                </a:schemeClr>
              </a:solidFill>
            </a:endParaRPr>
          </a:p>
        </p:txBody>
      </p:sp>
    </p:spTree>
    <p:extLst>
      <p:ext uri="{BB962C8B-B14F-4D97-AF65-F5344CB8AC3E}">
        <p14:creationId xmlns:p14="http://schemas.microsoft.com/office/powerpoint/2010/main" val="4010923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u="sng" smtClean="0">
                <a:solidFill>
                  <a:srgbClr val="7030A0"/>
                </a:solidFill>
              </a:rPr>
              <a:t>Tk2:</a:t>
            </a:r>
            <a:r>
              <a:rPr lang="en-US" sz="5800" smtClean="0">
                <a:solidFill>
                  <a:schemeClr val="tx2">
                    <a:lumMod val="50000"/>
                  </a:schemeClr>
                </a:solidFill>
              </a:rPr>
              <a:t> </a:t>
            </a:r>
            <a:r>
              <a:rPr lang="vi-VN" sz="5800">
                <a:solidFill>
                  <a:schemeClr val="tx2">
                    <a:lumMod val="50000"/>
                  </a:schemeClr>
                </a:solidFill>
              </a:rPr>
              <a:t>Chúa trông xem phận nữ tỳ, nên từ đây gọi tôi diễm phúc, làm việc lớn trên thân này, vì danh Chúa chí thánh tuyệt luân.</a:t>
            </a:r>
            <a:endParaRPr lang="en-US" sz="5800">
              <a:solidFill>
                <a:schemeClr val="tx2">
                  <a:lumMod val="50000"/>
                </a:schemeClr>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smtClean="0">
                <a:solidFill>
                  <a:srgbClr val="7030A0"/>
                </a:solidFill>
              </a:rPr>
              <a:t>Đk:</a:t>
            </a:r>
            <a:r>
              <a:rPr lang="en-US" sz="8000" smtClean="0">
                <a:solidFill>
                  <a:schemeClr val="tx2">
                    <a:lumMod val="50000"/>
                  </a:schemeClr>
                </a:solidFill>
              </a:rPr>
              <a:t> </a:t>
            </a:r>
            <a:r>
              <a:rPr lang="vi-VN" sz="8000">
                <a:solidFill>
                  <a:schemeClr val="tx2">
                    <a:lumMod val="50000"/>
                  </a:schemeClr>
                </a:solidFill>
              </a:rPr>
              <a:t>Linh hồn tôi hớn hở reo mừng trong Thiên Chúa tôi.</a:t>
            </a:r>
            <a:endParaRPr lang="vi-VN" sz="8000" smtClean="0">
              <a:solidFill>
                <a:schemeClr val="tx2">
                  <a:lumMod val="50000"/>
                </a:schemeClr>
              </a:solidFill>
            </a:endParaRPr>
          </a:p>
        </p:txBody>
      </p:sp>
    </p:spTree>
    <p:extLst>
      <p:ext uri="{BB962C8B-B14F-4D97-AF65-F5344CB8AC3E}">
        <p14:creationId xmlns:p14="http://schemas.microsoft.com/office/powerpoint/2010/main" val="4010923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7030A0"/>
                </a:solidFill>
              </a:rPr>
              <a:t>Tk3:</a:t>
            </a:r>
            <a:r>
              <a:rPr lang="en-US" sz="6000">
                <a:solidFill>
                  <a:schemeClr val="tx2">
                    <a:lumMod val="50000"/>
                  </a:schemeClr>
                </a:solidFill>
              </a:rPr>
              <a:t> </a:t>
            </a:r>
            <a:r>
              <a:rPr lang="vi-VN" sz="6000">
                <a:solidFill>
                  <a:schemeClr val="tx2">
                    <a:lumMod val="50000"/>
                  </a:schemeClr>
                </a:solidFill>
              </a:rPr>
              <a:t>Chúa nâng ai khiêm ái thật, bọn quyền uy hạ khỏi ngai báu. Kẻ nghèo Chúa ban dư đầy, và xua lũ phú quý về không.</a:t>
            </a:r>
            <a:endParaRPr lang="vi-VN" sz="6000" smtClean="0">
              <a:solidFill>
                <a:schemeClr val="tx2">
                  <a:lumMod val="50000"/>
                </a:schemeClr>
              </a:solidFill>
            </a:endParaRP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smtClean="0">
                <a:solidFill>
                  <a:srgbClr val="7030A0"/>
                </a:solidFill>
              </a:rPr>
              <a:t>Đk:</a:t>
            </a:r>
            <a:r>
              <a:rPr lang="en-US" sz="8000" smtClean="0">
                <a:solidFill>
                  <a:schemeClr val="tx2">
                    <a:lumMod val="50000"/>
                  </a:schemeClr>
                </a:solidFill>
              </a:rPr>
              <a:t> </a:t>
            </a:r>
            <a:r>
              <a:rPr lang="vi-VN" sz="8000">
                <a:solidFill>
                  <a:schemeClr val="tx2">
                    <a:lumMod val="50000"/>
                  </a:schemeClr>
                </a:solidFill>
              </a:rPr>
              <a:t>Linh hồn tôi hớn hở reo mừng trong Thiên Chúa tôi.</a:t>
            </a:r>
            <a:endParaRPr lang="vi-VN" sz="8000" smtClean="0">
              <a:solidFill>
                <a:schemeClr val="tx2">
                  <a:lumMod val="50000"/>
                </a:schemeClr>
              </a:solidFill>
            </a:endParaRPr>
          </a:p>
        </p:txBody>
      </p:sp>
    </p:spTree>
    <p:extLst>
      <p:ext uri="{BB962C8B-B14F-4D97-AF65-F5344CB8AC3E}">
        <p14:creationId xmlns:p14="http://schemas.microsoft.com/office/powerpoint/2010/main" val="4010923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2431435"/>
          </a:xfrm>
          <a:prstGeom prst="rect">
            <a:avLst/>
          </a:prstGeom>
        </p:spPr>
        <p:txBody>
          <a:bodyPr wrap="square">
            <a:spAutoFit/>
          </a:bodyPr>
          <a:lstStyle/>
          <a:p>
            <a:r>
              <a:rPr lang="vi-VN" sz="3200" u="sng">
                <a:solidFill>
                  <a:srgbClr val="C00000"/>
                </a:solidFill>
              </a:rPr>
              <a:t>Bài đọc </a:t>
            </a:r>
            <a:r>
              <a:rPr lang="vi-VN" sz="3200" u="sng" smtClean="0">
                <a:solidFill>
                  <a:srgbClr val="C00000"/>
                </a:solidFill>
              </a:rPr>
              <a:t>2</a:t>
            </a:r>
            <a:endParaRPr lang="vi-VN" sz="3200" u="sng">
              <a:solidFill>
                <a:srgbClr val="C00000"/>
              </a:solidFill>
            </a:endParaRPr>
          </a:p>
          <a:p>
            <a:r>
              <a:rPr lang="vi-VN" sz="3200">
                <a:solidFill>
                  <a:srgbClr val="C00000"/>
                </a:solidFill>
              </a:rPr>
              <a:t>Bài trích thư thứ nhất của thánh Phao-lô tông đồ gửi tín hữu </a:t>
            </a:r>
            <a:r>
              <a:rPr lang="vi-VN" sz="3200" smtClean="0">
                <a:solidFill>
                  <a:srgbClr val="C00000"/>
                </a:solidFill>
              </a:rPr>
              <a:t>Thê-xa-lô-ni-ca.</a:t>
            </a:r>
            <a:endParaRPr lang="en-US" sz="2000" smtClean="0">
              <a:solidFill>
                <a:srgbClr val="C00000"/>
              </a:solidFill>
            </a:endParaRPr>
          </a:p>
          <a:p>
            <a:r>
              <a:rPr lang="en-US" sz="2800" smtClean="0">
                <a:solidFill>
                  <a:srgbClr val="C00000"/>
                </a:solidFill>
              </a:rPr>
              <a:t> T</a:t>
            </a:r>
            <a:r>
              <a:rPr lang="vi-VN" sz="2800" smtClean="0">
                <a:solidFill>
                  <a:srgbClr val="C00000"/>
                </a:solidFill>
              </a:rPr>
              <a:t>hần </a:t>
            </a:r>
            <a:r>
              <a:rPr lang="vi-VN" sz="2800">
                <a:solidFill>
                  <a:srgbClr val="C00000"/>
                </a:solidFill>
              </a:rPr>
              <a:t>trí, tâm hồn và thân xác anh em phải được gìn giữ vẹn toàn trong ngày Chúa quang lâm.</a:t>
            </a:r>
          </a:p>
        </p:txBody>
      </p:sp>
    </p:spTree>
    <p:extLst>
      <p:ext uri="{BB962C8B-B14F-4D97-AF65-F5344CB8AC3E}">
        <p14:creationId xmlns:p14="http://schemas.microsoft.com/office/powerpoint/2010/main" val="1921674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a:solidFill>
                  <a:schemeClr val="tx2">
                    <a:lumMod val="50000"/>
                  </a:schemeClr>
                </a:solidFill>
              </a:rPr>
              <a:t>Thánh Thần Chúa ngự trên tôi. Chúa sai tôi </a:t>
            </a:r>
            <a:r>
              <a:rPr lang="vi-VN" sz="6600" smtClean="0">
                <a:solidFill>
                  <a:schemeClr val="tx2">
                    <a:lumMod val="50000"/>
                  </a:schemeClr>
                </a:solidFill>
              </a:rPr>
              <a:t>đ</a:t>
            </a:r>
            <a:r>
              <a:rPr lang="en-US" sz="6600" smtClean="0">
                <a:solidFill>
                  <a:schemeClr val="tx2">
                    <a:lumMod val="50000"/>
                  </a:schemeClr>
                </a:solidFill>
              </a:rPr>
              <a:t>e</a:t>
            </a:r>
            <a:r>
              <a:rPr lang="vi-VN" sz="6600" smtClean="0">
                <a:solidFill>
                  <a:schemeClr val="tx2">
                    <a:lumMod val="50000"/>
                  </a:schemeClr>
                </a:solidFill>
              </a:rPr>
              <a:t>m </a:t>
            </a:r>
            <a:r>
              <a:rPr lang="vi-VN" sz="6600">
                <a:solidFill>
                  <a:schemeClr val="tx2">
                    <a:lumMod val="50000"/>
                  </a:schemeClr>
                </a:solidFill>
              </a:rPr>
              <a:t>Tin Mừng cho người nghèo khó.</a:t>
            </a:r>
            <a:endParaRPr lang="en-US" sz="6600">
              <a:solidFill>
                <a:schemeClr val="tx2">
                  <a:lumMod val="50000"/>
                </a:schemeClr>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7030A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7030A0"/>
                </a:solidFill>
              </a:rPr>
              <a:t>Alleluia …</a:t>
            </a:r>
          </a:p>
        </p:txBody>
      </p:sp>
    </p:spTree>
    <p:extLst>
      <p:ext uri="{BB962C8B-B14F-4D97-AF65-F5344CB8AC3E}">
        <p14:creationId xmlns:p14="http://schemas.microsoft.com/office/powerpoint/2010/main" val="1209293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960906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0"/>
            <a:ext cx="4174972" cy="5143500"/>
          </a:xfrm>
          <a:prstGeom prst="rect">
            <a:avLst/>
          </a:prstGeom>
        </p:spPr>
      </p:pic>
      <p:sp>
        <p:nvSpPr>
          <p:cNvPr id="4" name="Rectangle 3"/>
          <p:cNvSpPr/>
          <p:nvPr/>
        </p:nvSpPr>
        <p:spPr>
          <a:xfrm>
            <a:off x="3779155" y="2387084"/>
            <a:ext cx="4525598" cy="769441"/>
          </a:xfrm>
          <a:prstGeom prst="rect">
            <a:avLst/>
          </a:prstGeom>
        </p:spPr>
        <p:txBody>
          <a:bodyPr wrap="none">
            <a:spAutoFit/>
          </a:bodyPr>
          <a:lstStyle/>
          <a:p>
            <a:r>
              <a:rPr lang="en-US" sz="4400" smtClean="0">
                <a:solidFill>
                  <a:schemeClr val="accent6">
                    <a:lumMod val="50000"/>
                  </a:schemeClr>
                </a:solidFill>
              </a:rPr>
              <a:t>PHÚT THINH LẶNG</a:t>
            </a:r>
            <a:endParaRPr lang="en-US" sz="4400">
              <a:solidFill>
                <a:schemeClr val="accent6">
                  <a:lumMod val="50000"/>
                </a:schemeClr>
              </a:solidFill>
            </a:endParaRPr>
          </a:p>
        </p:txBody>
      </p:sp>
    </p:spTree>
    <p:extLst>
      <p:ext uri="{BB962C8B-B14F-4D97-AF65-F5344CB8AC3E}">
        <p14:creationId xmlns:p14="http://schemas.microsoft.com/office/powerpoint/2010/main" val="1921674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7030A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smtClean="0">
                <a:solidFill>
                  <a:srgbClr val="7030A0"/>
                </a:solidFill>
              </a:rPr>
              <a:t>Đk:</a:t>
            </a:r>
            <a:r>
              <a:rPr lang="en-US" sz="8000" smtClean="0">
                <a:solidFill>
                  <a:schemeClr val="tx2">
                    <a:lumMod val="50000"/>
                  </a:schemeClr>
                </a:solidFill>
              </a:rPr>
              <a:t> </a:t>
            </a:r>
            <a:r>
              <a:rPr lang="vi-VN" sz="8000">
                <a:solidFill>
                  <a:schemeClr val="tx2">
                    <a:lumMod val="50000"/>
                  </a:schemeClr>
                </a:solidFill>
              </a:rPr>
              <a:t>Linh hồn tôi hớn hở reo mừng trong Thiên Chúa tôi.</a:t>
            </a:r>
            <a:endParaRPr lang="vi-VN" sz="8000" smtClean="0">
              <a:solidFill>
                <a:schemeClr val="tx2">
                  <a:lumMod val="50000"/>
                </a:schemeClr>
              </a:solidFill>
            </a:endParaRPr>
          </a:p>
        </p:txBody>
      </p:sp>
    </p:spTree>
    <p:extLst>
      <p:ext uri="{BB962C8B-B14F-4D97-AF65-F5344CB8AC3E}">
        <p14:creationId xmlns:p14="http://schemas.microsoft.com/office/powerpoint/2010/main" val="1055928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Tôi tin kính một Thiên Chúa là Cha toàn năng, </a:t>
            </a:r>
            <a:r>
              <a:rPr lang="vi-VN" sz="6600" b="0" dirty="0">
                <a:solidFill>
                  <a:schemeClr val="tx2">
                    <a:lumMod val="50000"/>
                  </a:schemeClr>
                </a:solidFill>
                <a:effectLst/>
                <a:latin typeface="+mj-lt"/>
                <a:cs typeface="Times New Roman" pitchFamily="18" charset="0"/>
              </a:rPr>
              <a:t>Đấng tạo thành trời đất, muôn vật hữu hình và vô hình. </a:t>
            </a:r>
            <a:endParaRPr lang="en-US" sz="66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tx2">
                    <a:lumMod val="50000"/>
                  </a:schemeClr>
                </a:solidFill>
                <a:effectLst/>
                <a:latin typeface="+mj-lt"/>
                <a:cs typeface="Times New Roman" pitchFamily="18" charset="0"/>
              </a:rPr>
              <a:t>Tôi</a:t>
            </a:r>
            <a:r>
              <a:rPr lang="en-US" sz="6600" b="0" dirty="0">
                <a:solidFill>
                  <a:schemeClr val="tx2">
                    <a:lumMod val="50000"/>
                  </a:schemeClr>
                </a:solidFill>
                <a:effectLst/>
                <a:latin typeface="+mj-lt"/>
                <a:cs typeface="Times New Roman" pitchFamily="18" charset="0"/>
              </a:rPr>
              <a:t> tin </a:t>
            </a:r>
            <a:r>
              <a:rPr lang="en-US" sz="6600" b="0" dirty="0" err="1">
                <a:solidFill>
                  <a:schemeClr val="tx2">
                    <a:lumMod val="50000"/>
                  </a:schemeClr>
                </a:solidFill>
                <a:effectLst/>
                <a:latin typeface="+mj-lt"/>
                <a:cs typeface="Times New Roman" pitchFamily="18" charset="0"/>
              </a:rPr>
              <a:t>kính</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một</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Chúa</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Giêsu</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Kitô</a:t>
            </a:r>
            <a:r>
              <a:rPr lang="en-US" sz="6600" b="0" dirty="0">
                <a:solidFill>
                  <a:schemeClr val="tx2">
                    <a:lumMod val="50000"/>
                  </a:schemeClr>
                </a:solidFill>
                <a:effectLst/>
                <a:latin typeface="+mj-lt"/>
                <a:cs typeface="Times New Roman" pitchFamily="18" charset="0"/>
              </a:rPr>
              <a:t>, Con </a:t>
            </a:r>
            <a:r>
              <a:rPr lang="en-US" sz="6600" b="0" dirty="0" err="1">
                <a:solidFill>
                  <a:schemeClr val="tx2">
                    <a:lumMod val="50000"/>
                  </a:schemeClr>
                </a:solidFill>
                <a:effectLst/>
                <a:latin typeface="+mj-lt"/>
                <a:cs typeface="Times New Roman" pitchFamily="18" charset="0"/>
              </a:rPr>
              <a:t>Một</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Thiên</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Chúa</a:t>
            </a:r>
            <a:r>
              <a:rPr lang="en-US" sz="6600" b="0" dirty="0">
                <a:solidFill>
                  <a:schemeClr val="tx2">
                    <a:lumMod val="50000"/>
                  </a:schemeClr>
                </a:solidFill>
                <a:effectLst/>
                <a:latin typeface="+mj-lt"/>
                <a:cs typeface="Times New Roman" pitchFamily="18" charset="0"/>
              </a:rPr>
              <a:t>, </a:t>
            </a:r>
            <a:r>
              <a:rPr lang="vi-VN" sz="6600" b="0" dirty="0">
                <a:solidFill>
                  <a:schemeClr val="tx2">
                    <a:lumMod val="50000"/>
                  </a:schemeClr>
                </a:solidFill>
                <a:effectLst/>
                <a:latin typeface="+mj-lt"/>
                <a:cs typeface="Times New Roman" pitchFamily="18" charset="0"/>
              </a:rPr>
              <a:t>Sinh bởi Đức Chúa Cha từ trước muôn đời. </a:t>
            </a:r>
            <a:endParaRPr lang="en-US" sz="66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tx2">
                    <a:lumMod val="50000"/>
                  </a:schemeClr>
                </a:solidFill>
                <a:effectLst/>
                <a:latin typeface="+mj-lt"/>
                <a:cs typeface="Times New Roman" pitchFamily="18" charset="0"/>
              </a:rPr>
              <a:t>Người là Thiên Chúa bởi Thiên Chúa, Ánh Sáng bởi Ánh Sáng,</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Thiên</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Chúa</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thật</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bởi</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Thiên</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Chúa</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thật</a:t>
            </a:r>
            <a:r>
              <a:rPr lang="en-US" sz="6600" b="0" dirty="0">
                <a:solidFill>
                  <a:schemeClr val="tx2">
                    <a:lumMod val="50000"/>
                  </a:schemeClr>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tx2">
                    <a:lumMod val="50000"/>
                  </a:schemeClr>
                </a:solidFill>
                <a:effectLst/>
                <a:latin typeface="+mj-lt"/>
              </a:rPr>
              <a:t>được sinh ra mà không phải được tạo thành, đồng bản thể với Đức Chúa Cha: nhờ Người mà muôn vật được tạo thành. </a:t>
            </a:r>
            <a:endParaRPr lang="en-US" sz="60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tx2">
                    <a:lumMod val="50000"/>
                  </a:schemeClr>
                </a:solidFill>
                <a:effectLst/>
                <a:latin typeface="+mj-lt"/>
              </a:rPr>
              <a:t>Vì loài người chúng ta và để cứu độ chúng ta,</a:t>
            </a:r>
            <a:r>
              <a:rPr lang="en-US" sz="7200" b="0" dirty="0">
                <a:solidFill>
                  <a:schemeClr val="tx2">
                    <a:lumMod val="50000"/>
                  </a:schemeClr>
                </a:solidFill>
                <a:effectLst/>
                <a:latin typeface="+mj-lt"/>
              </a:rPr>
              <a:t> </a:t>
            </a:r>
            <a:r>
              <a:rPr lang="vi-VN" sz="7200" b="0" dirty="0">
                <a:solidFill>
                  <a:schemeClr val="tx2">
                    <a:lumMod val="50000"/>
                  </a:schemeClr>
                </a:solidFill>
                <a:effectLst/>
                <a:latin typeface="+mj-lt"/>
                <a:cs typeface="Times New Roman" pitchFamily="18" charset="0"/>
              </a:rPr>
              <a:t>Người đã từ trời xuống thế. </a:t>
            </a:r>
            <a:endParaRPr lang="en-US" sz="72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tx2">
                    <a:lumMod val="50000"/>
                  </a:schemeClr>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tx2">
                    <a:lumMod val="50000"/>
                  </a:schemeClr>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tx2">
                    <a:lumMod val="50000"/>
                  </a:schemeClr>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tx2">
                    <a:lumMod val="50000"/>
                  </a:schemeClr>
                </a:solidFill>
                <a:effectLst/>
                <a:latin typeface="+mj-lt"/>
              </a:rPr>
              <a:t>Người được phụng thờ và tôn vinh cùng với Đức Chúa Cha và Đức Chúa Con: Người đã dùng các tiên tri mà phán dạy. </a:t>
            </a:r>
            <a:endParaRPr lang="en-US" sz="60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smtClean="0">
                <a:solidFill>
                  <a:schemeClr val="tx2">
                    <a:lumMod val="50000"/>
                  </a:schemeClr>
                </a:solidFill>
              </a:rPr>
              <a:t>Tk1:</a:t>
            </a:r>
            <a:r>
              <a:rPr lang="en-US" sz="5800">
                <a:solidFill>
                  <a:schemeClr val="tx2">
                    <a:lumMod val="50000"/>
                  </a:schemeClr>
                </a:solidFill>
              </a:rPr>
              <a:t> </a:t>
            </a:r>
            <a:r>
              <a:rPr lang="vi-VN" sz="5800">
                <a:solidFill>
                  <a:schemeClr val="tx2">
                    <a:lumMod val="50000"/>
                  </a:schemeClr>
                </a:solidFill>
              </a:rPr>
              <a:t>Đức Ma-ri-a nói rằng: Linh hồn tôi ngợi khen Thiên Chúa, và thần trí tôi reo mừng vì Thiên Chúa, Đấng cứu độ tôi.</a:t>
            </a:r>
            <a:endParaRPr lang="en-US" sz="5800">
              <a:solidFill>
                <a:schemeClr val="tx2">
                  <a:lumMod val="50000"/>
                </a:schemeClr>
              </a:solidFill>
            </a:endParaRPr>
          </a:p>
        </p:txBody>
      </p:sp>
    </p:spTree>
    <p:extLst>
      <p:ext uri="{BB962C8B-B14F-4D97-AF65-F5344CB8AC3E}">
        <p14:creationId xmlns:p14="http://schemas.microsoft.com/office/powerpoint/2010/main" val="6060735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tx2">
                    <a:lumMod val="50000"/>
                  </a:schemeClr>
                </a:solidFill>
                <a:effectLst/>
                <a:latin typeface="+mj-lt"/>
              </a:rPr>
              <a:t>Tôi tin Hội Thánh duy nhất thánh thiện công giáo và tông truyền.</a:t>
            </a:r>
            <a:endParaRPr lang="en-US" sz="80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tx2">
                    <a:lumMod val="50000"/>
                  </a:schemeClr>
                </a:solidFill>
                <a:effectLst/>
                <a:latin typeface="+mj-lt"/>
                <a:cs typeface="Times New Roman" pitchFamily="18" charset="0"/>
              </a:rPr>
              <a:t>Tôi tuyên xưng có một Phép Rửa để tha tội. Tôi trông đợi kẻ chết sống lại và sự</a:t>
            </a:r>
            <a:r>
              <a:rPr lang="en-US" sz="6600" b="0" dirty="0">
                <a:solidFill>
                  <a:schemeClr val="tx2">
                    <a:lumMod val="50000"/>
                  </a:schemeClr>
                </a:solidFill>
                <a:effectLst/>
                <a:latin typeface="+mj-lt"/>
                <a:cs typeface="Times New Roman" pitchFamily="18" charset="0"/>
              </a:rPr>
              <a:t> </a:t>
            </a:r>
            <a:r>
              <a:rPr lang="vi-VN" sz="6600" b="0" dirty="0">
                <a:solidFill>
                  <a:schemeClr val="tx2">
                    <a:lumMod val="50000"/>
                  </a:schemeClr>
                </a:solidFill>
                <a:effectLst/>
                <a:latin typeface="+mj-lt"/>
                <a:cs typeface="Times New Roman" pitchFamily="18" charset="0"/>
              </a:rPr>
              <a:t>sống đời sau. Amen.</a:t>
            </a:r>
            <a:endParaRPr lang="en-US" sz="66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a:r>
              <a:rPr lang="en-US" sz="3200" u="sng" smtClean="0">
                <a:solidFill>
                  <a:srgbClr val="C00000"/>
                </a:solidFill>
              </a:rPr>
              <a:t>LỜI NGUYỆN TÍN HỮU</a:t>
            </a:r>
          </a:p>
          <a:p>
            <a:pPr algn="just"/>
            <a:r>
              <a:rPr lang="vi-VN" sz="3200">
                <a:solidFill>
                  <a:srgbClr val="C00000"/>
                </a:solidFill>
              </a:rPr>
              <a:t>Anh chị em thân mến, chúng ta đã tiến đến Chúa nhật thứ 3 Mùa Vọng, niềm vui ngày Chúa đến dịp lễ Giáng Sinh đã gần kề. Thánh Phaolô khuyên chúng ta hãy vui mừng cầu nguyện và tạ </a:t>
            </a:r>
            <a:r>
              <a:rPr lang="vi-VN" sz="3200" smtClean="0">
                <a:solidFill>
                  <a:srgbClr val="C00000"/>
                </a:solidFill>
              </a:rPr>
              <a:t>ơn</a:t>
            </a:r>
            <a:r>
              <a:rPr lang="en-US" sz="3200" smtClean="0">
                <a:solidFill>
                  <a:srgbClr val="C00000"/>
                </a:solidFill>
              </a:rPr>
              <a:t>.</a:t>
            </a:r>
            <a:endParaRPr lang="en-US" sz="3200">
              <a:solidFill>
                <a:srgbClr val="C00000"/>
              </a:solidFill>
            </a:endParaRPr>
          </a:p>
        </p:txBody>
      </p:sp>
    </p:spTree>
    <p:extLst>
      <p:ext uri="{BB962C8B-B14F-4D97-AF65-F5344CB8AC3E}">
        <p14:creationId xmlns:p14="http://schemas.microsoft.com/office/powerpoint/2010/main" val="1921674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267200" y="666750"/>
            <a:ext cx="4572000" cy="2154436"/>
          </a:xfrm>
          <a:prstGeom prst="rect">
            <a:avLst/>
          </a:prstGeom>
        </p:spPr>
        <p:txBody>
          <a:bodyPr>
            <a:spAutoFit/>
          </a:bodyPr>
          <a:lstStyle/>
          <a:p>
            <a:pPr algn="ctr"/>
            <a:r>
              <a:rPr lang="en-US" sz="5400" smtClean="0">
                <a:solidFill>
                  <a:srgbClr val="7030A0"/>
                </a:solidFill>
              </a:rPr>
              <a:t>Ca Dâng Lễ</a:t>
            </a:r>
          </a:p>
          <a:p>
            <a:pPr algn="ctr"/>
            <a:r>
              <a:rPr lang="en-US" sz="4000">
                <a:solidFill>
                  <a:srgbClr val="7030A0"/>
                </a:solidFill>
              </a:rPr>
              <a:t>Lễ Dâng Mong Đợi</a:t>
            </a:r>
            <a:endParaRPr lang="en-US" sz="4000" smtClean="0">
              <a:solidFill>
                <a:srgbClr val="7030A0"/>
              </a:solidFill>
            </a:endParaRPr>
          </a:p>
          <a:p>
            <a:pPr algn="ctr"/>
            <a:r>
              <a:rPr lang="en-US" sz="4000" i="1" smtClean="0">
                <a:solidFill>
                  <a:srgbClr val="7030A0"/>
                </a:solidFill>
              </a:rPr>
              <a:t>Nguyễn Duy</a:t>
            </a:r>
            <a:endParaRPr lang="en-US" sz="4000" i="1">
              <a:solidFill>
                <a:srgbClr val="7030A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1235855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7030A0"/>
                </a:solidFill>
                <a:effectLst/>
              </a:rPr>
              <a:t>Tk1:</a:t>
            </a:r>
            <a:r>
              <a:rPr lang="en-US" sz="4800">
                <a:solidFill>
                  <a:schemeClr val="tx2">
                    <a:lumMod val="50000"/>
                  </a:schemeClr>
                </a:solidFill>
              </a:rPr>
              <a:t> </a:t>
            </a:r>
            <a:r>
              <a:rPr lang="vi-VN" sz="4800">
                <a:solidFill>
                  <a:schemeClr val="tx2">
                    <a:lumMod val="50000"/>
                  </a:schemeClr>
                </a:solidFill>
              </a:rPr>
              <a:t>Niềm mong đợi xin dâng lên Chúa, trong bánh thơm ly rượu ngon. Đây lễ dâng của đoàn chúng con, van xin trời cao hãy đổ xuống trần làn sương phúc ân, xóa gội buồn đau thế nhân.</a:t>
            </a:r>
            <a:endParaRPr lang="en-US" sz="4800" b="0" dirty="0">
              <a:solidFill>
                <a:schemeClr val="tx2">
                  <a:lumMod val="50000"/>
                </a:schemeClr>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7030A0"/>
                </a:solidFill>
                <a:effectLst/>
              </a:rPr>
              <a:t>Đk</a:t>
            </a:r>
            <a:r>
              <a:rPr lang="en-US" sz="5400" b="0" u="sng">
                <a:solidFill>
                  <a:srgbClr val="7030A0"/>
                </a:solidFill>
                <a:effectLst/>
              </a:rPr>
              <a:t>:</a:t>
            </a:r>
            <a:r>
              <a:rPr lang="en-US" sz="5400" b="0">
                <a:solidFill>
                  <a:schemeClr val="tx2">
                    <a:lumMod val="50000"/>
                  </a:schemeClr>
                </a:solidFill>
                <a:effectLst/>
              </a:rPr>
              <a:t> </a:t>
            </a:r>
            <a:r>
              <a:rPr lang="vi-VN" sz="5400">
                <a:solidFill>
                  <a:schemeClr val="tx2">
                    <a:lumMod val="50000"/>
                  </a:schemeClr>
                </a:solidFill>
              </a:rPr>
              <a:t>Xin Chúa thương vui nhận lấy, niềm tri ân thành kính con dâng. Xin Chúa ban con một Chúa, để muôn người thỏa nỗi chờ mong.</a:t>
            </a:r>
            <a:endParaRPr lang="en-US" sz="5400" b="0" dirty="0">
              <a:solidFill>
                <a:schemeClr val="tx2">
                  <a:lumMod val="50000"/>
                </a:schemeClr>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7030A0"/>
                </a:solidFill>
                <a:effectLst/>
              </a:rPr>
              <a:t>Tk2</a:t>
            </a:r>
            <a:r>
              <a:rPr lang="en-US" sz="4800" b="0" u="sng">
                <a:solidFill>
                  <a:srgbClr val="7030A0"/>
                </a:solidFill>
                <a:effectLst/>
              </a:rPr>
              <a:t>:</a:t>
            </a:r>
            <a:r>
              <a:rPr lang="en-US" sz="4800" b="0">
                <a:solidFill>
                  <a:schemeClr val="tx2">
                    <a:lumMod val="50000"/>
                  </a:schemeClr>
                </a:solidFill>
                <a:effectLst/>
              </a:rPr>
              <a:t> </a:t>
            </a:r>
            <a:r>
              <a:rPr lang="vi-VN" sz="4800">
                <a:solidFill>
                  <a:schemeClr val="tx2">
                    <a:lumMod val="50000"/>
                  </a:schemeClr>
                </a:solidFill>
              </a:rPr>
              <a:t>Lòng chân thành ăn năn thống hối, xin xót thương thứ tha tội lỗi, con thiết tha kêu cầu Chúa ơi! Nay con hỉ hoan thức tỉnh, mong đợi ngàn mây sẽ mưa, mưa tràn hồng ân cứu độ</a:t>
            </a:r>
            <a:endParaRPr lang="vi-VN" sz="4800" dirty="0">
              <a:solidFill>
                <a:schemeClr val="tx2">
                  <a:lumMod val="50000"/>
                </a:schemeClr>
              </a:solidFill>
            </a:endParaRPr>
          </a:p>
        </p:txBody>
      </p:sp>
    </p:spTree>
    <p:extLst>
      <p:ext uri="{BB962C8B-B14F-4D97-AF65-F5344CB8AC3E}">
        <p14:creationId xmlns:p14="http://schemas.microsoft.com/office/powerpoint/2010/main" val="2199709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7030A0"/>
                </a:solidFill>
                <a:effectLst/>
              </a:rPr>
              <a:t>Đk</a:t>
            </a:r>
            <a:r>
              <a:rPr lang="en-US" sz="5400" b="0" u="sng">
                <a:solidFill>
                  <a:srgbClr val="7030A0"/>
                </a:solidFill>
                <a:effectLst/>
              </a:rPr>
              <a:t>:</a:t>
            </a:r>
            <a:r>
              <a:rPr lang="en-US" sz="5400" b="0">
                <a:solidFill>
                  <a:schemeClr val="tx2">
                    <a:lumMod val="50000"/>
                  </a:schemeClr>
                </a:solidFill>
                <a:effectLst/>
              </a:rPr>
              <a:t> </a:t>
            </a:r>
            <a:r>
              <a:rPr lang="vi-VN" sz="5400">
                <a:solidFill>
                  <a:schemeClr val="tx2">
                    <a:lumMod val="50000"/>
                  </a:schemeClr>
                </a:solidFill>
              </a:rPr>
              <a:t>Xin Chúa thương vui nhận lấy, niềm tri ân thành kính con dâng. Xin Chúa ban con một Chúa, để muôn người thỏa nỗi chờ mong.</a:t>
            </a:r>
            <a:endParaRPr lang="en-US" sz="5400" b="0" dirty="0">
              <a:solidFill>
                <a:schemeClr val="tx2">
                  <a:lumMod val="50000"/>
                </a:schemeClr>
              </a:solidFill>
              <a:effectLst/>
            </a:endParaRPr>
          </a:p>
        </p:txBody>
      </p:sp>
    </p:spTree>
    <p:extLst>
      <p:ext uri="{BB962C8B-B14F-4D97-AF65-F5344CB8AC3E}">
        <p14:creationId xmlns:p14="http://schemas.microsoft.com/office/powerpoint/2010/main" val="3204599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smtClean="0">
                <a:solidFill>
                  <a:srgbClr val="C00000"/>
                </a:solidFill>
              </a:rPr>
              <a:t>Xin cộng đoàn lưu ý.</a:t>
            </a:r>
          </a:p>
          <a:p>
            <a:endParaRPr lang="en-US" sz="4400">
              <a:solidFill>
                <a:srgbClr val="C00000"/>
              </a:solidFill>
            </a:endParaRPr>
          </a:p>
          <a:p>
            <a:r>
              <a:rPr lang="en-US" sz="4400" smtClean="0">
                <a:solidFill>
                  <a:srgbClr val="C00000"/>
                </a:solidFill>
              </a:rPr>
              <a:t>Để việc lên rước lễ được nghiêm trang, xin cộng đoàn hãy lần lượt đi theo thứ tự từng hàng ghế từ trên xuống dưới.</a:t>
            </a:r>
            <a:endParaRPr lang="en-US" sz="4400">
              <a:solidFill>
                <a:srgbClr val="C00000"/>
              </a:solidFill>
            </a:endParaRPr>
          </a:p>
        </p:txBody>
      </p:sp>
    </p:spTree>
    <p:extLst>
      <p:ext uri="{BB962C8B-B14F-4D97-AF65-F5344CB8AC3E}">
        <p14:creationId xmlns:p14="http://schemas.microsoft.com/office/powerpoint/2010/main" val="192167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a:solidFill>
                  <a:schemeClr val="tx2">
                    <a:lumMod val="50000"/>
                  </a:schemeClr>
                </a:solidFill>
              </a:rPr>
              <a:t>Thánh Thần Chúa ngự trên tôi. Chúa sai tôi </a:t>
            </a:r>
            <a:r>
              <a:rPr lang="vi-VN" sz="6600" smtClean="0">
                <a:solidFill>
                  <a:schemeClr val="tx2">
                    <a:lumMod val="50000"/>
                  </a:schemeClr>
                </a:solidFill>
              </a:rPr>
              <a:t>đ</a:t>
            </a:r>
            <a:r>
              <a:rPr lang="en-US" sz="6600" smtClean="0">
                <a:solidFill>
                  <a:schemeClr val="tx2">
                    <a:lumMod val="50000"/>
                  </a:schemeClr>
                </a:solidFill>
              </a:rPr>
              <a:t>e</a:t>
            </a:r>
            <a:r>
              <a:rPr lang="vi-VN" sz="6600" smtClean="0">
                <a:solidFill>
                  <a:schemeClr val="tx2">
                    <a:lumMod val="50000"/>
                  </a:schemeClr>
                </a:solidFill>
              </a:rPr>
              <a:t>m </a:t>
            </a:r>
            <a:r>
              <a:rPr lang="vi-VN" sz="6600">
                <a:solidFill>
                  <a:schemeClr val="tx2">
                    <a:lumMod val="50000"/>
                  </a:schemeClr>
                </a:solidFill>
              </a:rPr>
              <a:t>Tin Mừng cho người nghèo khó.</a:t>
            </a:r>
            <a:endParaRPr lang="en-US" sz="6600">
              <a:solidFill>
                <a:schemeClr val="tx2">
                  <a:lumMod val="50000"/>
                </a:schemeClr>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7030A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7030A0"/>
                </a:solidFill>
              </a:rPr>
              <a:t>Alleluia …</a:t>
            </a:r>
          </a:p>
        </p:txBody>
      </p:sp>
    </p:spTree>
    <p:extLst>
      <p:ext uri="{BB962C8B-B14F-4D97-AF65-F5344CB8AC3E}">
        <p14:creationId xmlns:p14="http://schemas.microsoft.com/office/powerpoint/2010/main" val="2510919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7030A0"/>
                </a:solidFill>
                <a:effectLst/>
                <a:latin typeface="+mj-lt"/>
              </a:rPr>
              <a:t>Ca </a:t>
            </a:r>
            <a:r>
              <a:rPr lang="en-US" sz="5400" b="0" dirty="0" err="1">
                <a:solidFill>
                  <a:srgbClr val="7030A0"/>
                </a:solidFill>
                <a:effectLst/>
                <a:latin typeface="+mj-lt"/>
              </a:rPr>
              <a:t>Nguyện</a:t>
            </a:r>
            <a:r>
              <a:rPr lang="en-US" sz="5400" b="0" dirty="0">
                <a:solidFill>
                  <a:srgbClr val="7030A0"/>
                </a:solidFill>
                <a:effectLst/>
                <a:latin typeface="+mj-lt"/>
              </a:rPr>
              <a:t> </a:t>
            </a:r>
            <a:r>
              <a:rPr lang="en-US" sz="5400" b="0" dirty="0" err="1">
                <a:solidFill>
                  <a:srgbClr val="7030A0"/>
                </a:solidFill>
                <a:effectLst/>
                <a:latin typeface="+mj-lt"/>
              </a:rPr>
              <a:t>Hiệp</a:t>
            </a:r>
            <a:r>
              <a:rPr lang="en-US" sz="5400" b="0" dirty="0">
                <a:solidFill>
                  <a:srgbClr val="7030A0"/>
                </a:solidFill>
                <a:effectLst/>
                <a:latin typeface="+mj-lt"/>
              </a:rPr>
              <a:t> </a:t>
            </a:r>
            <a:r>
              <a:rPr lang="en-US" sz="5400" b="0" dirty="0" err="1">
                <a:solidFill>
                  <a:srgbClr val="7030A0"/>
                </a:solidFill>
                <a:effectLst/>
                <a:latin typeface="+mj-lt"/>
              </a:rPr>
              <a:t>Lễ</a:t>
            </a:r>
            <a:r>
              <a:rPr lang="en-US" sz="6600" b="0">
                <a:solidFill>
                  <a:srgbClr val="7030A0"/>
                </a:solidFill>
                <a:effectLst/>
                <a:latin typeface="+mj-lt"/>
              </a:rPr>
              <a:t/>
            </a:r>
            <a:br>
              <a:rPr lang="en-US" sz="6600" b="0">
                <a:solidFill>
                  <a:srgbClr val="7030A0"/>
                </a:solidFill>
                <a:effectLst/>
                <a:latin typeface="+mj-lt"/>
              </a:rPr>
            </a:br>
            <a:r>
              <a:rPr lang="vi-VN" sz="6000">
                <a:solidFill>
                  <a:srgbClr val="7030A0"/>
                </a:solidFill>
              </a:rPr>
              <a:t>Để Chúa Đến</a:t>
            </a:r>
            <a:r>
              <a:rPr lang="en-US" sz="4800" smtClean="0">
                <a:solidFill>
                  <a:schemeClr val="tx2">
                    <a:lumMod val="50000"/>
                  </a:schemeClr>
                </a:solidFill>
              </a:rPr>
              <a:t/>
            </a:r>
            <a:br>
              <a:rPr lang="en-US" sz="4800" smtClean="0">
                <a:solidFill>
                  <a:schemeClr val="tx2">
                    <a:lumMod val="50000"/>
                  </a:schemeClr>
                </a:solidFill>
              </a:rPr>
            </a:br>
            <a:r>
              <a:rPr lang="en-US" sz="6000" b="0" i="1" smtClean="0">
                <a:solidFill>
                  <a:schemeClr val="tx2">
                    <a:lumMod val="50000"/>
                  </a:schemeClr>
                </a:solidFill>
                <a:effectLst/>
                <a:latin typeface="+mj-lt"/>
              </a:rPr>
              <a:t>Nguyễn Duy</a:t>
            </a:r>
            <a:endParaRPr lang="en-US" sz="9600" b="0" i="1" dirty="0">
              <a:solidFill>
                <a:schemeClr val="tx2">
                  <a:lumMod val="50000"/>
                </a:schemeClr>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7030A0"/>
                </a:solidFill>
                <a:effectLst/>
              </a:rPr>
              <a:t>Tk1</a:t>
            </a:r>
            <a:r>
              <a:rPr lang="en-US" b="0" u="sng">
                <a:solidFill>
                  <a:srgbClr val="7030A0"/>
                </a:solidFill>
                <a:effectLst/>
              </a:rPr>
              <a:t>:</a:t>
            </a:r>
            <a:r>
              <a:rPr lang="en-US" b="0">
                <a:solidFill>
                  <a:schemeClr val="tx2">
                    <a:lumMod val="50000"/>
                  </a:schemeClr>
                </a:solidFill>
                <a:effectLst/>
              </a:rPr>
              <a:t> </a:t>
            </a:r>
            <a:r>
              <a:rPr lang="vi-VN">
                <a:solidFill>
                  <a:schemeClr val="tx2">
                    <a:lumMod val="50000"/>
                  </a:schemeClr>
                </a:solidFill>
              </a:rPr>
              <a:t>Xin cho lòng chúng con luôn mở rộng chờ mong Chúa đến. Xin cho lòng chúng con luôn thắm nồng một tình yêu mến. Xin cho lòng chúng con luôn khát khao luôn ước ao: Một thế giới sướng vui dạt dào một thế giới không còn khổ đau. </a:t>
            </a:r>
            <a:endParaRPr lang="vi-VN" b="0" dirty="0">
              <a:solidFill>
                <a:schemeClr val="tx2">
                  <a:lumMod val="50000"/>
                </a:schemeClr>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7030A0"/>
                </a:solidFill>
                <a:effectLst/>
              </a:rPr>
              <a:t>Đk</a:t>
            </a:r>
            <a:r>
              <a:rPr lang="en-US" sz="6000" b="0" u="sng">
                <a:solidFill>
                  <a:srgbClr val="7030A0"/>
                </a:solidFill>
                <a:effectLst/>
              </a:rPr>
              <a:t>:</a:t>
            </a:r>
            <a:r>
              <a:rPr lang="en-US" sz="6000" b="0">
                <a:solidFill>
                  <a:schemeClr val="tx2">
                    <a:lumMod val="50000"/>
                  </a:schemeClr>
                </a:solidFill>
                <a:effectLst/>
              </a:rPr>
              <a:t> </a:t>
            </a:r>
            <a:r>
              <a:rPr lang="vi-VN" sz="6000">
                <a:solidFill>
                  <a:schemeClr val="tx2">
                    <a:lumMod val="50000"/>
                  </a:schemeClr>
                </a:solidFill>
              </a:rPr>
              <a:t>Để Chúa đến trong cuộc đời, để Chúa đến mang ơn trời.  Nguồn hạnh phúc cho con người mùa cứu rỗi cho mọi nơi.</a:t>
            </a:r>
            <a:endParaRPr lang="en-US" sz="6000" b="0" dirty="0">
              <a:solidFill>
                <a:schemeClr val="tx2">
                  <a:lumMod val="50000"/>
                </a:schemeClr>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7030A0"/>
                </a:solidFill>
                <a:effectLst/>
              </a:rPr>
              <a:t>Tk2</a:t>
            </a:r>
            <a:r>
              <a:rPr lang="en-US" b="0" u="sng">
                <a:solidFill>
                  <a:srgbClr val="7030A0"/>
                </a:solidFill>
                <a:effectLst/>
              </a:rPr>
              <a:t>:</a:t>
            </a:r>
            <a:r>
              <a:rPr lang="en-US" b="0">
                <a:solidFill>
                  <a:schemeClr val="tx2">
                    <a:lumMod val="50000"/>
                  </a:schemeClr>
                </a:solidFill>
                <a:effectLst/>
              </a:rPr>
              <a:t> </a:t>
            </a:r>
            <a:r>
              <a:rPr lang="vi-VN">
                <a:solidFill>
                  <a:schemeClr val="tx2">
                    <a:lumMod val="50000"/>
                  </a:schemeClr>
                </a:solidFill>
              </a:rPr>
              <a:t>Xin cho lòng chúng con không oán hờn và không ghen ghét. Xin cho lòng chúng con luôn quảng đại và luôn tha thứ. Xin cho lòng chúng con yêu mến người yêu suốt đời. Chỉ biết sống hiến dâng phục vụ và hướng đến ân tình trời cao. </a:t>
            </a:r>
            <a:endParaRPr lang="en-US" b="0" dirty="0">
              <a:solidFill>
                <a:schemeClr val="tx2">
                  <a:lumMod val="50000"/>
                </a:schemeClr>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7030A0"/>
                </a:solidFill>
                <a:effectLst/>
              </a:rPr>
              <a:t>Đk</a:t>
            </a:r>
            <a:r>
              <a:rPr lang="en-US" sz="6000" b="0" u="sng">
                <a:solidFill>
                  <a:srgbClr val="7030A0"/>
                </a:solidFill>
                <a:effectLst/>
              </a:rPr>
              <a:t>:</a:t>
            </a:r>
            <a:r>
              <a:rPr lang="en-US" sz="6000" b="0">
                <a:solidFill>
                  <a:schemeClr val="tx2">
                    <a:lumMod val="50000"/>
                  </a:schemeClr>
                </a:solidFill>
                <a:effectLst/>
              </a:rPr>
              <a:t> </a:t>
            </a:r>
            <a:r>
              <a:rPr lang="vi-VN" sz="6000">
                <a:solidFill>
                  <a:schemeClr val="tx2">
                    <a:lumMod val="50000"/>
                  </a:schemeClr>
                </a:solidFill>
              </a:rPr>
              <a:t>Để Chúa đến trong cuộc đời, để Chúa đến mang ơn trời.  Nguồn hạnh phúc cho con người mùa cứu rỗi cho mọi nơi.</a:t>
            </a:r>
            <a:endParaRPr lang="en-US" sz="6000" b="0" dirty="0">
              <a:solidFill>
                <a:schemeClr val="tx2">
                  <a:lumMod val="50000"/>
                </a:schemeClr>
              </a:solidFill>
              <a:effectLst/>
            </a:endParaRPr>
          </a:p>
        </p:txBody>
      </p:sp>
    </p:spTree>
    <p:extLst>
      <p:ext uri="{BB962C8B-B14F-4D97-AF65-F5344CB8AC3E}">
        <p14:creationId xmlns:p14="http://schemas.microsoft.com/office/powerpoint/2010/main" val="2177131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7030A0"/>
                </a:solidFill>
                <a:effectLst/>
              </a:rPr>
              <a:t>Tk3</a:t>
            </a:r>
            <a:r>
              <a:rPr lang="en-US" b="0" u="sng">
                <a:solidFill>
                  <a:srgbClr val="7030A0"/>
                </a:solidFill>
                <a:effectLst/>
              </a:rPr>
              <a:t>:</a:t>
            </a:r>
            <a:r>
              <a:rPr lang="en-US" b="0">
                <a:solidFill>
                  <a:schemeClr val="tx2">
                    <a:lumMod val="50000"/>
                  </a:schemeClr>
                </a:solidFill>
                <a:effectLst/>
              </a:rPr>
              <a:t> </a:t>
            </a:r>
            <a:r>
              <a:rPr lang="vi-VN">
                <a:solidFill>
                  <a:schemeClr val="tx2">
                    <a:lumMod val="50000"/>
                  </a:schemeClr>
                </a:solidFill>
              </a:rPr>
              <a:t>Xin cho lòng chúng con như máng cỏ tỏa nồng hơi ấm. Nên nơi Ngài náu thân khi xuống trần một đêm cô vắng. Cho con được ủi an ai khóc than ai đắng cay. Giọt nước mắt sẽ nên nụ cười và tiếng hát vang tận trời cao.</a:t>
            </a:r>
            <a:endParaRPr lang="en-US" b="0" dirty="0">
              <a:solidFill>
                <a:schemeClr val="tx2">
                  <a:lumMod val="50000"/>
                </a:schemeClr>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7030A0"/>
                </a:solidFill>
                <a:effectLst/>
              </a:rPr>
              <a:t>Đk</a:t>
            </a:r>
            <a:r>
              <a:rPr lang="en-US" sz="6000" b="0" u="sng">
                <a:solidFill>
                  <a:srgbClr val="7030A0"/>
                </a:solidFill>
                <a:effectLst/>
              </a:rPr>
              <a:t>:</a:t>
            </a:r>
            <a:r>
              <a:rPr lang="en-US" sz="6000" b="0">
                <a:solidFill>
                  <a:schemeClr val="tx2">
                    <a:lumMod val="50000"/>
                  </a:schemeClr>
                </a:solidFill>
                <a:effectLst/>
              </a:rPr>
              <a:t> </a:t>
            </a:r>
            <a:r>
              <a:rPr lang="vi-VN" sz="6000">
                <a:solidFill>
                  <a:schemeClr val="tx2">
                    <a:lumMod val="50000"/>
                  </a:schemeClr>
                </a:solidFill>
              </a:rPr>
              <a:t>Để Chúa đến trong cuộc đời, để Chúa đến mang ơn trời.  Nguồn hạnh phúc cho con người mùa cứu rỗi cho mọi nơi.</a:t>
            </a:r>
            <a:endParaRPr lang="en-US" sz="6000" b="0" dirty="0">
              <a:solidFill>
                <a:schemeClr val="tx2">
                  <a:lumMod val="50000"/>
                </a:schemeClr>
              </a:solidFill>
              <a:effectLst/>
            </a:endParaRPr>
          </a:p>
        </p:txBody>
      </p:sp>
    </p:spTree>
    <p:extLst>
      <p:ext uri="{BB962C8B-B14F-4D97-AF65-F5344CB8AC3E}">
        <p14:creationId xmlns:p14="http://schemas.microsoft.com/office/powerpoint/2010/main" val="21771318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0"/>
            <a:ext cx="4174972" cy="5143500"/>
          </a:xfrm>
          <a:prstGeom prst="rect">
            <a:avLst/>
          </a:prstGeom>
        </p:spPr>
      </p:pic>
      <p:sp>
        <p:nvSpPr>
          <p:cNvPr id="4" name="Rectangle 3"/>
          <p:cNvSpPr/>
          <p:nvPr/>
        </p:nvSpPr>
        <p:spPr>
          <a:xfrm>
            <a:off x="3779155" y="2387084"/>
            <a:ext cx="4525598" cy="769441"/>
          </a:xfrm>
          <a:prstGeom prst="rect">
            <a:avLst/>
          </a:prstGeom>
        </p:spPr>
        <p:txBody>
          <a:bodyPr wrap="none">
            <a:spAutoFit/>
          </a:bodyPr>
          <a:lstStyle/>
          <a:p>
            <a:r>
              <a:rPr lang="en-US" sz="4400" smtClean="0">
                <a:solidFill>
                  <a:srgbClr val="7030A0"/>
                </a:solidFill>
              </a:rPr>
              <a:t>PHÚT THINH LẶNG</a:t>
            </a:r>
            <a:endParaRPr lang="en-US" sz="4400">
              <a:solidFill>
                <a:srgbClr val="7030A0"/>
              </a:solidFill>
            </a:endParaRPr>
          </a:p>
        </p:txBody>
      </p:sp>
    </p:spTree>
    <p:extLst>
      <p:ext uri="{BB962C8B-B14F-4D97-AF65-F5344CB8AC3E}">
        <p14:creationId xmlns:p14="http://schemas.microsoft.com/office/powerpoint/2010/main" val="8448495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020413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7030A0"/>
                </a:solidFill>
                <a:effectLst/>
                <a:latin typeface="+mj-lt"/>
              </a:rPr>
              <a:t>Ca </a:t>
            </a:r>
            <a:r>
              <a:rPr lang="en-US" sz="8000" b="0" dirty="0" err="1">
                <a:solidFill>
                  <a:srgbClr val="7030A0"/>
                </a:solidFill>
                <a:effectLst/>
                <a:latin typeface="+mj-lt"/>
              </a:rPr>
              <a:t>Kết</a:t>
            </a:r>
            <a:r>
              <a:rPr lang="en-US" sz="8000" b="0" dirty="0">
                <a:solidFill>
                  <a:srgbClr val="7030A0"/>
                </a:solidFill>
                <a:effectLst/>
                <a:latin typeface="+mj-lt"/>
              </a:rPr>
              <a:t> </a:t>
            </a:r>
            <a:r>
              <a:rPr lang="en-US" sz="8000" b="0" dirty="0" err="1">
                <a:solidFill>
                  <a:srgbClr val="7030A0"/>
                </a:solidFill>
                <a:effectLst/>
                <a:latin typeface="+mj-lt"/>
              </a:rPr>
              <a:t>Lễ</a:t>
            </a:r>
            <a:r>
              <a:rPr lang="en-US" sz="8000" b="0">
                <a:solidFill>
                  <a:srgbClr val="7030A0"/>
                </a:solidFill>
                <a:effectLst/>
                <a:latin typeface="+mj-lt"/>
              </a:rPr>
              <a:t/>
            </a:r>
            <a:br>
              <a:rPr lang="en-US" sz="8000" b="0">
                <a:solidFill>
                  <a:srgbClr val="7030A0"/>
                </a:solidFill>
                <a:effectLst/>
                <a:latin typeface="+mj-lt"/>
              </a:rPr>
            </a:br>
            <a:r>
              <a:rPr lang="en-US" sz="6000">
                <a:solidFill>
                  <a:srgbClr val="7030A0"/>
                </a:solidFill>
              </a:rPr>
              <a:t>Nguyện Trời </a:t>
            </a:r>
            <a:r>
              <a:rPr lang="en-US" sz="6000" smtClean="0">
                <a:solidFill>
                  <a:srgbClr val="7030A0"/>
                </a:solidFill>
              </a:rPr>
              <a:t>Cao</a:t>
            </a:r>
            <a:br>
              <a:rPr lang="en-US" sz="6000" smtClean="0">
                <a:solidFill>
                  <a:srgbClr val="7030A0"/>
                </a:solidFill>
              </a:rPr>
            </a:br>
            <a:r>
              <a:rPr lang="en-US" sz="5400" i="1" smtClean="0">
                <a:solidFill>
                  <a:schemeClr val="tx2">
                    <a:lumMod val="50000"/>
                  </a:schemeClr>
                </a:solidFill>
              </a:rPr>
              <a:t>Kim Long</a:t>
            </a:r>
            <a:endParaRPr lang="en-US" sz="6000" b="0" i="1" dirty="0">
              <a:solidFill>
                <a:schemeClr val="tx2">
                  <a:lumMod val="50000"/>
                </a:schemeClr>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7030A0"/>
                </a:solidFill>
                <a:effectLst/>
              </a:rPr>
              <a:t>Đk:</a:t>
            </a:r>
            <a:r>
              <a:rPr lang="en-US" sz="5400">
                <a:solidFill>
                  <a:schemeClr val="tx2">
                    <a:lumMod val="50000"/>
                  </a:schemeClr>
                </a:solidFill>
              </a:rPr>
              <a:t> </a:t>
            </a:r>
            <a:r>
              <a:rPr lang="vi-VN" sz="5400">
                <a:solidFill>
                  <a:schemeClr val="tx2">
                    <a:lumMod val="50000"/>
                  </a:schemeClr>
                </a:solidFill>
              </a:rPr>
              <a:t>Nguyện trời cao đổ xuống sương mai, mây ơi mau hãy mưa Vị Cứu Tinh. Các tầng trời nói lên hiển vinh Chúa, không trung cao chiếu kỳ công tay Người.</a:t>
            </a:r>
            <a:endParaRPr lang="vi-VN" sz="5400" b="0" dirty="0">
              <a:solidFill>
                <a:schemeClr val="tx2">
                  <a:lumMod val="50000"/>
                </a:schemeClr>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7030A0"/>
                </a:solidFill>
              </a:rPr>
              <a:t>Tk</a:t>
            </a:r>
            <a:r>
              <a:rPr lang="en-US" sz="4800" b="0" u="sng" smtClean="0">
                <a:solidFill>
                  <a:srgbClr val="7030A0"/>
                </a:solidFill>
                <a:effectLst/>
              </a:rPr>
              <a:t>1:</a:t>
            </a:r>
            <a:r>
              <a:rPr lang="en-US" sz="4800" b="0" smtClean="0">
                <a:solidFill>
                  <a:schemeClr val="tx2">
                    <a:lumMod val="50000"/>
                  </a:schemeClr>
                </a:solidFill>
                <a:effectLst/>
              </a:rPr>
              <a:t> </a:t>
            </a:r>
            <a:r>
              <a:rPr lang="vi-VN" sz="4800">
                <a:solidFill>
                  <a:schemeClr val="tx2">
                    <a:lumMod val="50000"/>
                  </a:schemeClr>
                </a:solidFill>
              </a:rPr>
              <a:t>Chúa ơi, xin đừng chấp tội chúng con. Này đây Si-on lạnh vắng thành thánh điêu tàn. Giê-ru-sa-lem hoang vu, nơi xưa cha ông chúng con sum họp ngợi khen Chúa, giờ đây thành tiêu sơ.</a:t>
            </a:r>
            <a:endParaRPr lang="en-US" sz="4800" b="0" dirty="0">
              <a:solidFill>
                <a:schemeClr val="tx2">
                  <a:lumMod val="50000"/>
                </a:schemeClr>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7030A0"/>
                </a:solidFill>
                <a:effectLst/>
              </a:rPr>
              <a:t>Đk:</a:t>
            </a:r>
            <a:r>
              <a:rPr lang="en-US" sz="5400">
                <a:solidFill>
                  <a:schemeClr val="tx2">
                    <a:lumMod val="50000"/>
                  </a:schemeClr>
                </a:solidFill>
              </a:rPr>
              <a:t> </a:t>
            </a:r>
            <a:r>
              <a:rPr lang="vi-VN" sz="5400">
                <a:solidFill>
                  <a:schemeClr val="tx2">
                    <a:lumMod val="50000"/>
                  </a:schemeClr>
                </a:solidFill>
              </a:rPr>
              <a:t>Nguyện trời cao đổ xuống sương mai, mây ơi mau hãy mưa Vị Cứu Tinh. Các tầng trời nói lên hiển vinh Chúa, không trung cao chiếu kỳ công tay Người.</a:t>
            </a:r>
            <a:endParaRPr lang="vi-VN" sz="5400" b="0" dirty="0">
              <a:solidFill>
                <a:schemeClr val="tx2">
                  <a:lumMod val="50000"/>
                </a:schemeClr>
              </a:solidFill>
              <a:effectLst/>
            </a:endParaRPr>
          </a:p>
        </p:txBody>
      </p:sp>
    </p:spTree>
    <p:extLst>
      <p:ext uri="{BB962C8B-B14F-4D97-AF65-F5344CB8AC3E}">
        <p14:creationId xmlns:p14="http://schemas.microsoft.com/office/powerpoint/2010/main" val="1388108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7030A0"/>
                </a:solidFill>
              </a:rPr>
              <a:t>Tk2</a:t>
            </a:r>
            <a:r>
              <a:rPr lang="en-US" sz="4800" b="0" u="sng" smtClean="0">
                <a:solidFill>
                  <a:srgbClr val="7030A0"/>
                </a:solidFill>
                <a:effectLst/>
              </a:rPr>
              <a:t>:</a:t>
            </a:r>
            <a:r>
              <a:rPr lang="en-US" sz="4800" b="0" smtClean="0">
                <a:solidFill>
                  <a:schemeClr val="tx2">
                    <a:lumMod val="50000"/>
                  </a:schemeClr>
                </a:solidFill>
                <a:effectLst/>
              </a:rPr>
              <a:t> </a:t>
            </a:r>
            <a:r>
              <a:rPr lang="vi-VN" sz="4800">
                <a:solidFill>
                  <a:schemeClr val="tx2">
                    <a:lumMod val="50000"/>
                  </a:schemeClr>
                </a:solidFill>
              </a:rPr>
              <a:t>Chúa ơi, xin đừng xét phạt thế gian. Đoàn con ăn năn tự hối nguyện Chúa thương tình. Xin thương tha muôn oan khiên, mau mau ban Ngôi Cứu Tinh trong tâm hồn khao khát ngày đêm hằng van xin. </a:t>
            </a:r>
            <a:endParaRPr lang="en-US" sz="4800" b="0" dirty="0">
              <a:solidFill>
                <a:schemeClr val="tx2">
                  <a:lumMod val="50000"/>
                </a:schemeClr>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7030A0"/>
                </a:solidFill>
                <a:effectLst/>
              </a:rPr>
              <a:t>Đk:</a:t>
            </a:r>
            <a:r>
              <a:rPr lang="en-US" sz="5400">
                <a:solidFill>
                  <a:schemeClr val="tx2">
                    <a:lumMod val="50000"/>
                  </a:schemeClr>
                </a:solidFill>
              </a:rPr>
              <a:t> </a:t>
            </a:r>
            <a:r>
              <a:rPr lang="vi-VN" sz="5400">
                <a:solidFill>
                  <a:schemeClr val="tx2">
                    <a:lumMod val="50000"/>
                  </a:schemeClr>
                </a:solidFill>
              </a:rPr>
              <a:t>Nguyện trời cao đổ xuống sương mai, mây ơi mau hãy mưa Vị Cứu Tinh. Các tầng trời nói lên hiển vinh Chúa, không trung cao chiếu kỳ công tay Người.</a:t>
            </a:r>
            <a:endParaRPr lang="vi-VN" sz="5400" b="0" dirty="0">
              <a:solidFill>
                <a:schemeClr val="tx2">
                  <a:lumMod val="50000"/>
                </a:schemeClr>
              </a:solidFill>
              <a:effectLst/>
            </a:endParaRPr>
          </a:p>
        </p:txBody>
      </p:sp>
    </p:spTree>
    <p:extLst>
      <p:ext uri="{BB962C8B-B14F-4D97-AF65-F5344CB8AC3E}">
        <p14:creationId xmlns:p14="http://schemas.microsoft.com/office/powerpoint/2010/main" val="1388108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7030A0"/>
                </a:solidFill>
              </a:rPr>
              <a:t>Tk3</a:t>
            </a:r>
            <a:r>
              <a:rPr lang="en-US" sz="4800" b="0" u="sng" smtClean="0">
                <a:solidFill>
                  <a:srgbClr val="7030A0"/>
                </a:solidFill>
                <a:effectLst/>
              </a:rPr>
              <a:t>:</a:t>
            </a:r>
            <a:r>
              <a:rPr lang="en-US" sz="4800" b="0" smtClean="0">
                <a:solidFill>
                  <a:schemeClr val="tx2">
                    <a:lumMod val="50000"/>
                  </a:schemeClr>
                </a:solidFill>
                <a:effectLst/>
              </a:rPr>
              <a:t> </a:t>
            </a:r>
            <a:r>
              <a:rPr lang="vi-VN" sz="4800">
                <a:solidFill>
                  <a:schemeClr val="tx2">
                    <a:lumMod val="50000"/>
                  </a:schemeClr>
                </a:solidFill>
              </a:rPr>
              <a:t>Chúa ơi, xin Người nhớ lời hứa xưa và mau ban ơn giải thoát trần thế mong chờ. Nhân gian điêu linh hoang sơ, luôn luôn mong ơn Cứu Tinh an bình và công chính tựa cây ngàn mong mưa</a:t>
            </a:r>
            <a:r>
              <a:rPr lang="vi-VN" sz="4800" smtClean="0">
                <a:solidFill>
                  <a:schemeClr val="tx2">
                    <a:lumMod val="50000"/>
                  </a:schemeClr>
                </a:solidFill>
              </a:rPr>
              <a:t>.</a:t>
            </a:r>
            <a:endParaRPr lang="en-US" sz="4800" b="0" dirty="0">
              <a:solidFill>
                <a:schemeClr val="tx2">
                  <a:lumMod val="50000"/>
                </a:schemeClr>
              </a:solidFill>
              <a:effectLst/>
            </a:endParaRPr>
          </a:p>
        </p:txBody>
      </p:sp>
    </p:spTree>
    <p:extLst>
      <p:ext uri="{BB962C8B-B14F-4D97-AF65-F5344CB8AC3E}">
        <p14:creationId xmlns:p14="http://schemas.microsoft.com/office/powerpoint/2010/main" val="29614960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7030A0"/>
                </a:solidFill>
                <a:effectLst/>
              </a:rPr>
              <a:t>Đk:</a:t>
            </a:r>
            <a:r>
              <a:rPr lang="en-US" sz="5400">
                <a:solidFill>
                  <a:schemeClr val="tx2">
                    <a:lumMod val="50000"/>
                  </a:schemeClr>
                </a:solidFill>
              </a:rPr>
              <a:t> </a:t>
            </a:r>
            <a:r>
              <a:rPr lang="vi-VN" sz="5400">
                <a:solidFill>
                  <a:schemeClr val="tx2">
                    <a:lumMod val="50000"/>
                  </a:schemeClr>
                </a:solidFill>
              </a:rPr>
              <a:t>Nguyện trời cao đổ xuống sương mai, mây ơi mau hãy mưa Vị Cứu Tinh. Các tầng trời nói lên hiển vinh Chúa, không trung cao chiếu kỳ công tay Người.</a:t>
            </a:r>
            <a:endParaRPr lang="vi-VN" sz="5400" b="0" dirty="0">
              <a:solidFill>
                <a:schemeClr val="tx2">
                  <a:lumMod val="50000"/>
                </a:schemeClr>
              </a:solidFill>
              <a:effectLst/>
            </a:endParaRPr>
          </a:p>
        </p:txBody>
      </p:sp>
    </p:spTree>
    <p:extLst>
      <p:ext uri="{BB962C8B-B14F-4D97-AF65-F5344CB8AC3E}">
        <p14:creationId xmlns:p14="http://schemas.microsoft.com/office/powerpoint/2010/main" val="1388108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66345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7030A0"/>
                </a:solidFill>
                <a:effectLst/>
                <a:latin typeface="+mj-lt"/>
              </a:rPr>
              <a:t>Ca </a:t>
            </a:r>
            <a:r>
              <a:rPr lang="en-US" sz="8000" b="0" dirty="0" err="1">
                <a:solidFill>
                  <a:srgbClr val="7030A0"/>
                </a:solidFill>
                <a:effectLst/>
                <a:latin typeface="+mj-lt"/>
              </a:rPr>
              <a:t>Nhập</a:t>
            </a:r>
            <a:r>
              <a:rPr lang="en-US" sz="8000" b="0" dirty="0">
                <a:solidFill>
                  <a:srgbClr val="7030A0"/>
                </a:solidFill>
                <a:effectLst/>
                <a:latin typeface="+mj-lt"/>
              </a:rPr>
              <a:t> </a:t>
            </a:r>
            <a:r>
              <a:rPr lang="en-US" sz="8000" b="0" dirty="0" err="1">
                <a:solidFill>
                  <a:srgbClr val="7030A0"/>
                </a:solidFill>
                <a:effectLst/>
                <a:latin typeface="+mj-lt"/>
              </a:rPr>
              <a:t>Lễ</a:t>
            </a:r>
            <a:r>
              <a:rPr lang="en-US" sz="8000" b="0">
                <a:solidFill>
                  <a:srgbClr val="7030A0"/>
                </a:solidFill>
                <a:effectLst/>
                <a:latin typeface="+mj-lt"/>
              </a:rPr>
              <a:t/>
            </a:r>
            <a:br>
              <a:rPr lang="en-US" sz="8000" b="0">
                <a:solidFill>
                  <a:srgbClr val="7030A0"/>
                </a:solidFill>
                <a:effectLst/>
                <a:latin typeface="+mj-lt"/>
              </a:rPr>
            </a:br>
            <a:r>
              <a:rPr lang="vi-VN" sz="6600">
                <a:solidFill>
                  <a:srgbClr val="7030A0"/>
                </a:solidFill>
              </a:rPr>
              <a:t>Vui Lên </a:t>
            </a:r>
            <a:r>
              <a:rPr lang="vi-VN" sz="6600" smtClean="0">
                <a:solidFill>
                  <a:srgbClr val="7030A0"/>
                </a:solidFill>
              </a:rPr>
              <a:t>Sion</a:t>
            </a:r>
            <a:r>
              <a:rPr lang="en-US" sz="6600" smtClean="0">
                <a:solidFill>
                  <a:schemeClr val="tx2">
                    <a:lumMod val="50000"/>
                  </a:schemeClr>
                </a:solidFill>
              </a:rPr>
              <a:t/>
            </a:r>
            <a:br>
              <a:rPr lang="en-US" sz="6600" smtClean="0">
                <a:solidFill>
                  <a:schemeClr val="tx2">
                    <a:lumMod val="50000"/>
                  </a:schemeClr>
                </a:solidFill>
              </a:rPr>
            </a:br>
            <a:r>
              <a:rPr lang="en-US" sz="5400" i="1" smtClean="0">
                <a:solidFill>
                  <a:schemeClr val="tx2">
                    <a:lumMod val="50000"/>
                  </a:schemeClr>
                </a:solidFill>
              </a:rPr>
              <a:t>Thành Tâm</a:t>
            </a:r>
            <a:endParaRPr lang="en-US" sz="6000" b="0" i="1" dirty="0">
              <a:solidFill>
                <a:schemeClr val="tx2">
                  <a:lumMod val="50000"/>
                </a:schemeClr>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7030A0"/>
                </a:solidFill>
                <a:effectLst/>
                <a:latin typeface="+mj-lt"/>
              </a:rPr>
              <a:t>Đ</a:t>
            </a:r>
            <a:r>
              <a:rPr lang="en-US" sz="4800" b="0" u="sng" dirty="0">
                <a:solidFill>
                  <a:srgbClr val="7030A0"/>
                </a:solidFill>
                <a:effectLst/>
                <a:latin typeface="+mj-lt"/>
              </a:rPr>
              <a:t>k</a:t>
            </a:r>
            <a:r>
              <a:rPr lang="vi-VN" sz="4800" b="0" u="sng" smtClean="0">
                <a:solidFill>
                  <a:srgbClr val="7030A0"/>
                </a:solidFill>
                <a:effectLst/>
                <a:latin typeface="+mj-lt"/>
              </a:rPr>
              <a:t>:</a:t>
            </a:r>
            <a:r>
              <a:rPr lang="vi-VN" sz="4800" b="0" smtClean="0">
                <a:solidFill>
                  <a:schemeClr val="tx2">
                    <a:lumMod val="50000"/>
                  </a:schemeClr>
                </a:solidFill>
                <a:effectLst/>
                <a:latin typeface="+mj-lt"/>
              </a:rPr>
              <a:t> </a:t>
            </a:r>
            <a:r>
              <a:rPr lang="vi-VN" sz="4800">
                <a:solidFill>
                  <a:schemeClr val="tx2">
                    <a:lumMod val="50000"/>
                  </a:schemeClr>
                </a:solidFill>
                <a:latin typeface="+mj-lt"/>
              </a:rPr>
              <a:t>Mừng vui lên Sion! Này đây Chúa ngươi đến rồi. Mừng vui lên Sion! Ngài khấng nghe lời ngươi đó. Ngài dẫn đưa ngươi qua những hố sâu qua núi đồi. Về nơi an vui nơi suối mát trong đẹp tươi.</a:t>
            </a:r>
          </a:p>
        </p:txBody>
      </p:sp>
    </p:spTree>
    <p:extLst>
      <p:ext uri="{BB962C8B-B14F-4D97-AF65-F5344CB8AC3E}">
        <p14:creationId xmlns:p14="http://schemas.microsoft.com/office/powerpoint/2010/main" val="8579580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7030A0"/>
                </a:solidFill>
                <a:effectLst/>
                <a:latin typeface="+mj-lt"/>
              </a:rPr>
              <a:t>Tk1</a:t>
            </a:r>
            <a:r>
              <a:rPr lang="vi-VN" sz="6000" b="0" u="sng">
                <a:solidFill>
                  <a:srgbClr val="7030A0"/>
                </a:solidFill>
                <a:effectLst/>
                <a:latin typeface="+mj-lt"/>
              </a:rPr>
              <a:t>:</a:t>
            </a:r>
            <a:r>
              <a:rPr lang="vi-VN" sz="6000" b="0">
                <a:solidFill>
                  <a:schemeClr val="tx2">
                    <a:lumMod val="50000"/>
                  </a:schemeClr>
                </a:solidFill>
                <a:effectLst/>
                <a:latin typeface="+mj-lt"/>
              </a:rPr>
              <a:t> </a:t>
            </a:r>
            <a:r>
              <a:rPr lang="vi-VN" sz="6000">
                <a:solidFill>
                  <a:schemeClr val="tx2">
                    <a:lumMod val="50000"/>
                  </a:schemeClr>
                </a:solidFill>
                <a:latin typeface="+mj-lt"/>
              </a:rPr>
              <a:t>Ngươi đang đi lần mò lê bước chân tiến trong đêm tối. Sẽ thấy ánh Sao Mai rạng ngời từ Đông nhô cao</a:t>
            </a:r>
            <a:r>
              <a:rPr lang="vi-VN" sz="6000" smtClean="0">
                <a:solidFill>
                  <a:schemeClr val="tx2">
                    <a:lumMod val="50000"/>
                  </a:schemeClr>
                </a:solidFill>
                <a:latin typeface="+mj-lt"/>
              </a:rPr>
              <a:t>.</a:t>
            </a:r>
            <a:endParaRPr lang="vi-VN" sz="6000">
              <a:solidFill>
                <a:schemeClr val="tx2">
                  <a:lumMod val="50000"/>
                </a:schemeClr>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1330</TotalTime>
  <Words>1697</Words>
  <Application>Microsoft Office PowerPoint</Application>
  <PresentationFormat>On-screen Show (16:9)</PresentationFormat>
  <Paragraphs>74</Paragraphs>
  <Slides>68</Slides>
  <Notes>1</Notes>
  <HiddenSlides>0</HiddenSlides>
  <MMClips>0</MMClips>
  <ScaleCrop>false</ScaleCrop>
  <HeadingPairs>
    <vt:vector size="4" baseType="variant">
      <vt:variant>
        <vt:lpstr>Theme</vt:lpstr>
      </vt:variant>
      <vt:variant>
        <vt:i4>21</vt:i4>
      </vt:variant>
      <vt:variant>
        <vt:lpstr>Slide Titles</vt:lpstr>
      </vt:variant>
      <vt:variant>
        <vt:i4>68</vt:i4>
      </vt:variant>
    </vt:vector>
  </HeadingPairs>
  <TitlesOfParts>
    <vt:vector size="89" baseType="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3_Office Theme</vt:lpstr>
      <vt:lpstr>4_Office Theme</vt:lpstr>
      <vt:lpstr>1_Office Theme</vt:lpstr>
      <vt:lpstr>2_Office Theme</vt:lpstr>
      <vt:lpstr>5_Office Theme</vt:lpstr>
      <vt:lpstr>7_Office Theme</vt:lpstr>
      <vt:lpstr>8_Office Theme</vt:lpstr>
      <vt:lpstr>13_Office Theme</vt:lpstr>
      <vt:lpstr>14_Office Theme</vt:lpstr>
      <vt:lpstr>19_Office Theme</vt:lpstr>
      <vt:lpstr>PowerPoint Presentation</vt:lpstr>
      <vt:lpstr>TẬP HÁT CỘNG ĐOÀN</vt:lpstr>
      <vt:lpstr>Đk: Linh hồn tôi hớn hở reo mừng trong Thiên Chúa tôi.</vt:lpstr>
      <vt:lpstr>Tk1: Đức Ma-ri-a nói rằng: Linh hồn tôi ngợi khen Thiên Chúa, và thần trí tôi reo mừng vì Thiên Chúa, Đấng cứu độ tôi.</vt:lpstr>
      <vt:lpstr>Thánh Thần Chúa ngự trên tôi. Chúa sai tôi đem Tin Mừng cho người nghèo khó.</vt:lpstr>
      <vt:lpstr>PowerPoint Presentation</vt:lpstr>
      <vt:lpstr>Ca Nhập Lễ Vui Lên Sion Thành Tâm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Magnificat Chúa Nhật III Mùa Vọng  Năm B Lm. Kim Long 03 Câu</vt:lpstr>
      <vt:lpstr>Đk: Linh hồn tôi hớn hở reo mừng trong Thiên Chúa tôi.</vt:lpstr>
      <vt:lpstr>Tk1: Đức Ma-ri-a nói rằng: Linh hồn tôi ngợi khen Thiên Chúa, và thần trí tôi reo mừng vì Thiên Chúa, Đấng cứu độ tôi.</vt:lpstr>
      <vt:lpstr>Đk: Linh hồn tôi hớn hở reo mừng trong Thiên Chúa tôi.</vt:lpstr>
      <vt:lpstr>Tk2: Chúa trông xem phận nữ tỳ, nên từ đây gọi tôi diễm phúc, làm việc lớn trên thân này, vì danh Chúa chí thánh tuyệt luân.</vt:lpstr>
      <vt:lpstr>Đk: Linh hồn tôi hớn hở reo mừng trong Thiên Chúa tôi.</vt:lpstr>
      <vt:lpstr>Tk3: Chúa nâng ai khiêm ái thật, bọn quyền uy hạ khỏi ngai báu. Kẻ nghèo Chúa ban dư đầy, và xua lũ phú quý về không.</vt:lpstr>
      <vt:lpstr>Đk: Linh hồn tôi hớn hở reo mừng trong Thiên Chúa tôi.</vt:lpstr>
      <vt:lpstr>PowerPoint Presentation</vt:lpstr>
      <vt:lpstr>Thánh Thần Chúa ngự trên tôi. Chúa sai tôi đem Tin Mừng cho người nghèo khó.</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Niềm mong đợi xin dâng lên Chúa, trong bánh thơm ly rượu ngon. Đây lễ dâng của đoàn chúng con, van xin trời cao hãy đổ xuống trần làn sương phúc ân, xóa gội buồn đau thế nhân.</vt:lpstr>
      <vt:lpstr>Đk: Xin Chúa thương vui nhận lấy, niềm tri ân thành kính con dâng. Xin Chúa ban con một Chúa, để muôn người thỏa nỗi chờ mong.</vt:lpstr>
      <vt:lpstr>Tk2: Lòng chân thành ăn năn thống hối, xin xót thương thứ tha tội lỗi, con thiết tha kêu cầu Chúa ơi! Nay con hỉ hoan thức tỉnh, mong đợi ngàn mây sẽ mưa, mưa tràn hồng ân cứu độ</vt:lpstr>
      <vt:lpstr>Đk: Xin Chúa thương vui nhận lấy, niềm tri ân thành kính con dâng. Xin Chúa ban con một Chúa, để muôn người thỏa nỗi chờ mong.</vt:lpstr>
      <vt:lpstr>PowerPoint Presentation</vt:lpstr>
      <vt:lpstr>PowerPoint Presentation</vt:lpstr>
      <vt:lpstr>PowerPoint Presentation</vt:lpstr>
      <vt:lpstr>Ca Nguyện Hiệp Lễ Để Chúa Đến Nguyễn Duy</vt:lpstr>
      <vt:lpstr>Tk1: Xin cho lòng chúng con luôn mở rộng chờ mong Chúa đến. Xin cho lòng chúng con luôn thắm nồng một tình yêu mến. Xin cho lòng chúng con luôn khát khao luôn ước ao: Một thế giới sướng vui dạt dào một thế giới không còn khổ đau. </vt:lpstr>
      <vt:lpstr>Đk: Để Chúa đến trong cuộc đời, để Chúa đến mang ơn trời.  Nguồn hạnh phúc cho con người mùa cứu rỗi cho mọi nơi.</vt:lpstr>
      <vt:lpstr>Tk2: Xin cho lòng chúng con không oán hờn và không ghen ghét. Xin cho lòng chúng con luôn quảng đại và luôn tha thứ. Xin cho lòng chúng con yêu mến người yêu suốt đời. Chỉ biết sống hiến dâng phục vụ và hướng đến ân tình trời cao. </vt:lpstr>
      <vt:lpstr>Đk: Để Chúa đến trong cuộc đời, để Chúa đến mang ơn trời.  Nguồn hạnh phúc cho con người mùa cứu rỗi cho mọi nơi.</vt:lpstr>
      <vt:lpstr>Tk3: Xin cho lòng chúng con như máng cỏ tỏa nồng hơi ấm. Nên nơi Ngài náu thân khi xuống trần một đêm cô vắng. Cho con được ủi an ai khóc than ai đắng cay. Giọt nước mắt sẽ nên nụ cười và tiếng hát vang tận trời cao.</vt:lpstr>
      <vt:lpstr>Đk: Để Chúa đến trong cuộc đời, để Chúa đến mang ơn trời.  Nguồn hạnh phúc cho con người mùa cứu rỗi cho mọi nơi.</vt:lpstr>
      <vt:lpstr>PowerPoint Presentation</vt:lpstr>
      <vt:lpstr>PowerPoint Presentation</vt:lpstr>
      <vt:lpstr>Ca Kết Lễ Nguyện Trời Cao Kim Long</vt:lpstr>
      <vt:lpstr>Đk: Nguyện trời cao đổ xuống sương mai, mây ơi mau hãy mưa Vị Cứu Tinh. Các tầng trời nói lên hiển vinh Chúa, không trung cao chiếu kỳ công tay Người.</vt:lpstr>
      <vt:lpstr>Tk1: Chúa ơi, xin đừng chấp tội chúng con. Này đây Si-on lạnh vắng thành thánh điêu tàn. Giê-ru-sa-lem hoang vu, nơi xưa cha ông chúng con sum họp ngợi khen Chúa, giờ đây thành tiêu sơ.</vt:lpstr>
      <vt:lpstr>Đk: Nguyện trời cao đổ xuống sương mai, mây ơi mau hãy mưa Vị Cứu Tinh. Các tầng trời nói lên hiển vinh Chúa, không trung cao chiếu kỳ công tay Người.</vt:lpstr>
      <vt:lpstr>Tk2: Chúa ơi, xin đừng xét phạt thế gian. Đoàn con ăn năn tự hối nguyện Chúa thương tình. Xin thương tha muôn oan khiên, mau mau ban Ngôi Cứu Tinh trong tâm hồn khao khát ngày đêm hằng van xin. </vt:lpstr>
      <vt:lpstr>Đk: Nguyện trời cao đổ xuống sương mai, mây ơi mau hãy mưa Vị Cứu Tinh. Các tầng trời nói lên hiển vinh Chúa, không trung cao chiếu kỳ công tay Người.</vt:lpstr>
      <vt:lpstr>Tk3: Chúa ơi, xin Người nhớ lời hứa xưa và mau ban ơn giải thoát trần thế mong chờ. Nhân gian điêu linh hoang sơ, luôn luôn mong ơn Cứu Tinh an bình và công chính tựa cây ngàn mong mưa.</vt:lpstr>
      <vt:lpstr>Đk: Nguyện trời cao đổ xuống sương mai, mây ơi mau hãy mưa Vị Cứu Tinh. Các tầng trời nói lên hiển vinh Chúa, không trung cao chiếu kỳ công tay Người.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168</cp:revision>
  <dcterms:created xsi:type="dcterms:W3CDTF">2023-05-21T07:25:42Z</dcterms:created>
  <dcterms:modified xsi:type="dcterms:W3CDTF">2023-11-27T13:31:00Z</dcterms:modified>
</cp:coreProperties>
</file>