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12" r:id="rId12"/>
    <p:sldMasterId id="2147484624" r:id="rId13"/>
  </p:sldMasterIdLst>
  <p:notesMasterIdLst>
    <p:notesMasterId r:id="rId82"/>
  </p:notesMasterIdLst>
  <p:sldIdLst>
    <p:sldId id="849" r:id="rId14"/>
    <p:sldId id="376" r:id="rId15"/>
    <p:sldId id="892" r:id="rId16"/>
    <p:sldId id="893" r:id="rId17"/>
    <p:sldId id="894" r:id="rId18"/>
    <p:sldId id="891" r:id="rId19"/>
    <p:sldId id="553" r:id="rId20"/>
    <p:sldId id="746" r:id="rId21"/>
    <p:sldId id="585" r:id="rId22"/>
    <p:sldId id="877" r:id="rId23"/>
    <p:sldId id="676" r:id="rId24"/>
    <p:sldId id="878" r:id="rId25"/>
    <p:sldId id="895" r:id="rId26"/>
    <p:sldId id="896" r:id="rId27"/>
    <p:sldId id="861" r:id="rId28"/>
    <p:sldId id="860" r:id="rId29"/>
    <p:sldId id="811" r:id="rId30"/>
    <p:sldId id="812" r:id="rId31"/>
    <p:sldId id="813" r:id="rId32"/>
    <p:sldId id="874" r:id="rId33"/>
    <p:sldId id="814" r:id="rId34"/>
    <p:sldId id="875" r:id="rId35"/>
    <p:sldId id="815" r:id="rId36"/>
    <p:sldId id="876" r:id="rId37"/>
    <p:sldId id="843" r:id="rId38"/>
    <p:sldId id="819" r:id="rId39"/>
    <p:sldId id="887" r:id="rId40"/>
    <p:sldId id="842"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841" r:id="rId55"/>
    <p:sldId id="558" r:id="rId56"/>
    <p:sldId id="561" r:id="rId57"/>
    <p:sldId id="559" r:id="rId58"/>
    <p:sldId id="614" r:id="rId59"/>
    <p:sldId id="879" r:id="rId60"/>
    <p:sldId id="835" r:id="rId61"/>
    <p:sldId id="880" r:id="rId62"/>
    <p:sldId id="276" r:id="rId63"/>
    <p:sldId id="838" r:id="rId64"/>
    <p:sldId id="888" r:id="rId65"/>
    <p:sldId id="277" r:id="rId66"/>
    <p:sldId id="278" r:id="rId67"/>
    <p:sldId id="279" r:id="rId68"/>
    <p:sldId id="290" r:id="rId69"/>
    <p:sldId id="882" r:id="rId70"/>
    <p:sldId id="291" r:id="rId71"/>
    <p:sldId id="883" r:id="rId72"/>
    <p:sldId id="857" r:id="rId73"/>
    <p:sldId id="889" r:id="rId74"/>
    <p:sldId id="293" r:id="rId75"/>
    <p:sldId id="563" r:id="rId76"/>
    <p:sldId id="564" r:id="rId77"/>
    <p:sldId id="897" r:id="rId78"/>
    <p:sldId id="751" r:id="rId79"/>
    <p:sldId id="898" r:id="rId80"/>
    <p:sldId id="890"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notesMaster" Target="notesMasters/notesMaster1.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58</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905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1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725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0725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9680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4050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074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6245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4330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063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025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7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533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2053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436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752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533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1240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6707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697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203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9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31137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913626"/>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4.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a:t>
            </a:r>
            <a:r>
              <a:rPr lang="en-US" sz="5400" b="0" u="sng" dirty="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Nguyện trời cao đổ xuống sương mai, mây ơi mau hãy mưa Vị Cứu Tinh. Các tầng trời nói lên hiển vinh Chúa, không trung cao chiếu kỳ công tay Người.</a:t>
            </a:r>
            <a:endParaRPr lang="vi-VN" sz="54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Tk2</a:t>
            </a:r>
            <a:r>
              <a:rPr lang="vi-VN" sz="4800" b="0" u="sng" smtClean="0">
                <a:solidFill>
                  <a:srgbClr val="FFFF00"/>
                </a:solidFill>
                <a:effectLst/>
                <a:latin typeface="+mj-lt"/>
              </a:rPr>
              <a:t>:</a:t>
            </a:r>
            <a:r>
              <a:rPr lang="en-US" sz="4800">
                <a:solidFill>
                  <a:schemeClr val="bg1"/>
                </a:solidFill>
                <a:latin typeface="+mj-lt"/>
              </a:rPr>
              <a:t> </a:t>
            </a:r>
            <a:r>
              <a:rPr lang="vi-VN" sz="4800">
                <a:solidFill>
                  <a:schemeClr val="bg1"/>
                </a:solidFill>
                <a:latin typeface="+mj-lt"/>
              </a:rPr>
              <a:t>Chúa ơi, xin đừng xét phạt thế gian. Đoàn con ăn năn tự hối nguyện Chúa thương tình. Xin thương tha muôn oan khiên, mau mau ban Ngôi Cứu Tinh trong tâm hồn khao khát ngày đêm hằng van xin. </a:t>
            </a:r>
            <a:endParaRPr lang="vi-VN" sz="480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a:t>
            </a:r>
            <a:r>
              <a:rPr lang="en-US" sz="5400" b="0" u="sng" dirty="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Nguyện trời cao đổ xuống sương mai, mây ơi mau hãy mưa Vị Cứu Tinh. Các tầng trời nói lên hiển vinh Chúa, không trung cao chiếu kỳ công tay Người.</a:t>
            </a:r>
            <a:endParaRPr lang="vi-VN" sz="54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Tk3</a:t>
            </a:r>
            <a:r>
              <a:rPr lang="vi-VN" sz="4800" b="0" u="sng" smtClean="0">
                <a:solidFill>
                  <a:srgbClr val="FFFF00"/>
                </a:solidFill>
                <a:effectLst/>
                <a:latin typeface="+mj-lt"/>
              </a:rPr>
              <a:t>:</a:t>
            </a:r>
            <a:r>
              <a:rPr lang="en-US" sz="4800" smtClean="0">
                <a:solidFill>
                  <a:schemeClr val="bg1"/>
                </a:solidFill>
                <a:latin typeface="+mj-lt"/>
              </a:rPr>
              <a:t> </a:t>
            </a:r>
            <a:r>
              <a:rPr lang="vi-VN" sz="4800">
                <a:solidFill>
                  <a:schemeClr val="bg1"/>
                </a:solidFill>
                <a:latin typeface="+mj-lt"/>
              </a:rPr>
              <a:t>Chúa ơi, xin Người nhớ lời hứa xưa và mau ban ơn giải thoát trần thế mong chờ. Nhân gian điêu linh hoang sơ, luôn luôn mong ơn Cứu Tinh an bình và công lý tựa cây ngàn mong mưa.</a:t>
            </a:r>
            <a:endParaRPr lang="vi-VN" sz="4800">
              <a:solidFill>
                <a:schemeClr val="bg1"/>
              </a:solidFill>
              <a:latin typeface="+mj-lt"/>
            </a:endParaRPr>
          </a:p>
        </p:txBody>
      </p:sp>
    </p:spTree>
    <p:extLst>
      <p:ext uri="{BB962C8B-B14F-4D97-AF65-F5344CB8AC3E}">
        <p14:creationId xmlns:p14="http://schemas.microsoft.com/office/powerpoint/2010/main" val="10364656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a:t>
            </a:r>
            <a:r>
              <a:rPr lang="en-US" sz="5400" b="0" u="sng" dirty="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Nguyện trời cao đổ xuống sương mai, mây ơi mau hãy mưa Vị Cứu Tinh. Các tầng trời nói lên hiển vinh Chúa, không trung cao chiếu kỳ công tay Người.</a:t>
            </a:r>
            <a:endParaRPr lang="vi-VN" sz="5400">
              <a:solidFill>
                <a:schemeClr val="bg1"/>
              </a:solidFill>
              <a:latin typeface="+mj-lt"/>
            </a:endParaRPr>
          </a:p>
        </p:txBody>
      </p:sp>
    </p:spTree>
    <p:extLst>
      <p:ext uri="{BB962C8B-B14F-4D97-AF65-F5344CB8AC3E}">
        <p14:creationId xmlns:p14="http://schemas.microsoft.com/office/powerpoint/2010/main" val="39957155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308324"/>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a:solidFill>
                <a:prstClr val="white"/>
              </a:solidFill>
            </a:endParaRPr>
          </a:p>
          <a:p>
            <a:r>
              <a:rPr lang="en-US" sz="3600">
                <a:solidFill>
                  <a:prstClr val="white"/>
                </a:solidFill>
              </a:rPr>
              <a:t>Bài trích sách Sa-mu-en quyển thứ </a:t>
            </a:r>
            <a:r>
              <a:rPr lang="en-US" sz="3600">
                <a:solidFill>
                  <a:prstClr val="white"/>
                </a:solidFill>
              </a:rPr>
              <a:t>hai</a:t>
            </a:r>
            <a:r>
              <a:rPr lang="en-US" sz="3600" smtClean="0">
                <a:solidFill>
                  <a:prstClr val="white"/>
                </a:solidFill>
              </a:rPr>
              <a:t>.</a:t>
            </a:r>
            <a:endParaRPr lang="en-US" sz="3600" smtClean="0">
              <a:solidFill>
                <a:prstClr val="white"/>
              </a:solidFill>
            </a:endParaRPr>
          </a:p>
          <a:p>
            <a:r>
              <a:rPr lang="vi-VN" sz="3600">
                <a:solidFill>
                  <a:prstClr val="white"/>
                </a:solidFill>
              </a:rPr>
              <a:t>Vương quyền của Đa-vít sẽ tồn tại mãi mãi trước mặt Chúa.</a:t>
            </a:r>
            <a:endParaRPr lang="vi-VN" sz="3600">
              <a:solidFill>
                <a:prstClr val="white"/>
              </a:solidFill>
            </a:endParaRPr>
          </a:p>
        </p:txBody>
      </p:sp>
    </p:spTree>
    <p:extLst>
      <p:ext uri="{BB962C8B-B14F-4D97-AF65-F5344CB8AC3E}">
        <p14:creationId xmlns:p14="http://schemas.microsoft.com/office/powerpoint/2010/main" val="417543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a:t>
            </a:r>
            <a:r>
              <a:rPr lang="en-US" smtClean="0">
                <a:solidFill>
                  <a:srgbClr val="FFFF00"/>
                </a:solidFill>
              </a:rPr>
              <a:t>88</a:t>
            </a:r>
            <a:r>
              <a:rPr lang="en-US" smtClean="0">
                <a:solidFill>
                  <a:srgbClr val="FFFF00"/>
                </a:solidFill>
              </a:rPr>
              <a:t/>
            </a:r>
            <a:br>
              <a:rPr lang="en-US" smtClean="0">
                <a:solidFill>
                  <a:srgbClr val="FFFF00"/>
                </a:solidFill>
              </a:rPr>
            </a:br>
            <a:r>
              <a:rPr lang="en-US" smtClean="0">
                <a:solidFill>
                  <a:srgbClr val="FFFF00"/>
                </a:solidFill>
              </a:rPr>
              <a:t>Chúa Nhật </a:t>
            </a:r>
            <a:r>
              <a:rPr lang="en-US" smtClean="0">
                <a:solidFill>
                  <a:srgbClr val="FFFF00"/>
                </a:solidFill>
              </a:rPr>
              <a:t>IV </a:t>
            </a:r>
            <a:r>
              <a:rPr lang="en-US" smtClean="0">
                <a:solidFill>
                  <a:srgbClr val="FFFF00"/>
                </a:solidFill>
              </a:rPr>
              <a:t>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FFFF00"/>
                </a:solidFill>
              </a:rPr>
              <a:t>Đk:</a:t>
            </a:r>
            <a:r>
              <a:rPr lang="en-US" sz="7200" smtClean="0">
                <a:solidFill>
                  <a:schemeClr val="bg1"/>
                </a:solidFill>
              </a:rPr>
              <a:t> </a:t>
            </a:r>
            <a:r>
              <a:rPr lang="vi-VN" sz="7200">
                <a:solidFill>
                  <a:schemeClr val="bg1"/>
                </a:solidFill>
              </a:rPr>
              <a:t>Con sẽ ca tụng tình thương của Chúa đến muôn đời.</a:t>
            </a:r>
            <a:endParaRPr lang="vi-VN" sz="7200" smtClean="0">
              <a:solidFill>
                <a:schemeClr val="bg1"/>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Tk1:</a:t>
            </a:r>
            <a:r>
              <a:rPr lang="en-US">
                <a:solidFill>
                  <a:schemeClr val="bg1"/>
                </a:solidFill>
              </a:rPr>
              <a:t> </a:t>
            </a:r>
            <a:r>
              <a:rPr lang="vi-VN">
                <a:solidFill>
                  <a:schemeClr val="bg1"/>
                </a:solidFill>
              </a:rPr>
              <a:t>Tình thương Chúa muôn đời con luôn ca tụng. Vạn kiếp miệng con cao rao lòng thành tín của Ngài. Vì Chúa phán: Tình thương đó xây dựng đến thiên thu. Đức tín thành của Chúa thiết lập trên cung trời.</a:t>
            </a:r>
            <a:endParaRPr lang="en-US">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FFFF00"/>
                </a:solidFill>
              </a:rPr>
              <a:t>Đk:</a:t>
            </a:r>
            <a:r>
              <a:rPr lang="en-US" sz="7200" smtClean="0">
                <a:solidFill>
                  <a:schemeClr val="bg1"/>
                </a:solidFill>
              </a:rPr>
              <a:t> </a:t>
            </a:r>
            <a:r>
              <a:rPr lang="vi-VN" sz="7200">
                <a:solidFill>
                  <a:schemeClr val="bg1"/>
                </a:solidFill>
              </a:rPr>
              <a:t>Con sẽ ca tụng tình thương của Chúa đến muôn đời.</a:t>
            </a:r>
            <a:endParaRPr lang="vi-VN" sz="72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smtClean="0">
                <a:solidFill>
                  <a:srgbClr val="FFFF00"/>
                </a:solidFill>
              </a:rPr>
              <a:t>Tk2:</a:t>
            </a:r>
            <a:r>
              <a:rPr lang="en-US" sz="4800" smtClean="0">
                <a:solidFill>
                  <a:schemeClr val="bg1"/>
                </a:solidFill>
              </a:rPr>
              <a:t> </a:t>
            </a:r>
            <a:r>
              <a:rPr lang="vi-VN" sz="4800">
                <a:solidFill>
                  <a:schemeClr val="bg1"/>
                </a:solidFill>
              </a:rPr>
              <a:t>Lập giao ước với người Ta đây tuyển chọn. Thề hứa cùng Đa-vít tôi trung rằng: dòng dõi của ngươi bền vững mãi vì Ta muốn xây dựng đến thiên thu, muốn thiết lập củng cố ngai vàng ngươi muôn đời.</a:t>
            </a:r>
            <a:endParaRPr lang="en-US" sz="480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FFFF00"/>
                </a:solidFill>
              </a:rPr>
              <a:t>Đk:</a:t>
            </a:r>
            <a:r>
              <a:rPr lang="en-US" sz="7200" smtClean="0">
                <a:solidFill>
                  <a:schemeClr val="bg1"/>
                </a:solidFill>
              </a:rPr>
              <a:t> </a:t>
            </a:r>
            <a:r>
              <a:rPr lang="vi-VN" sz="7200">
                <a:solidFill>
                  <a:schemeClr val="bg1"/>
                </a:solidFill>
              </a:rPr>
              <a:t>Con sẽ ca tụng tình thương của Chúa đến muôn đời.</a:t>
            </a:r>
            <a:endParaRPr lang="vi-VN" sz="72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smtClean="0">
                <a:solidFill>
                  <a:srgbClr val="FFFF00"/>
                </a:solidFill>
              </a:rPr>
              <a:t>Tk3:</a:t>
            </a:r>
            <a:r>
              <a:rPr lang="en-US" sz="4800">
                <a:solidFill>
                  <a:schemeClr val="bg1"/>
                </a:solidFill>
              </a:rPr>
              <a:t> </a:t>
            </a:r>
            <a:r>
              <a:rPr lang="vi-VN" sz="4800">
                <a:solidFill>
                  <a:schemeClr val="bg1"/>
                </a:solidFill>
              </a:rPr>
              <a:t> Người thưa Chúa: thân phụ con nay là Ngài, là Chúa mà con kính tin luôn, là núi đá độ trì. Và Chúa phán: Này Ta sẽ thương người đến muôn năm. Sẽ giữ hoài giao ước với người luôn không </a:t>
            </a:r>
            <a:r>
              <a:rPr lang="vi-VN" sz="4800">
                <a:solidFill>
                  <a:schemeClr val="bg1"/>
                </a:solidFill>
              </a:rPr>
              <a:t>rời</a:t>
            </a:r>
            <a:r>
              <a:rPr lang="vi-VN" sz="4800" smtClean="0">
                <a:solidFill>
                  <a:schemeClr val="bg1"/>
                </a:solidFill>
              </a:rPr>
              <a:t>.</a:t>
            </a:r>
            <a:endParaRPr lang="vi-VN" sz="480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FFFF00"/>
                </a:solidFill>
              </a:rPr>
              <a:t>Đk:</a:t>
            </a:r>
            <a:r>
              <a:rPr lang="en-US" sz="7200" smtClean="0">
                <a:solidFill>
                  <a:schemeClr val="bg1"/>
                </a:solidFill>
              </a:rPr>
              <a:t> </a:t>
            </a:r>
            <a:r>
              <a:rPr lang="vi-VN" sz="7200">
                <a:solidFill>
                  <a:schemeClr val="bg1"/>
                </a:solidFill>
              </a:rPr>
              <a:t>Con sẽ ca tụng tình thương của Chúa đến muôn đời.</a:t>
            </a:r>
            <a:endParaRPr lang="vi-VN" sz="72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554545"/>
          </a:xfrm>
          <a:prstGeom prst="rect">
            <a:avLst/>
          </a:prstGeom>
        </p:spPr>
        <p:txBody>
          <a:bodyPr wrap="square">
            <a:spAutoFit/>
          </a:bodyPr>
          <a:lstStyle/>
          <a:p>
            <a:r>
              <a:rPr lang="vi-VN" sz="3200" u="sng">
                <a:solidFill>
                  <a:srgbClr val="FFFF00"/>
                </a:solidFill>
              </a:rPr>
              <a:t>Bài đọc </a:t>
            </a:r>
            <a:r>
              <a:rPr lang="vi-VN" sz="3200" u="sng" smtClean="0">
                <a:solidFill>
                  <a:srgbClr val="FFFF00"/>
                </a:solidFill>
              </a:rPr>
              <a:t>2</a:t>
            </a:r>
            <a:endParaRPr lang="vi-VN" sz="3200" u="sng">
              <a:solidFill>
                <a:srgbClr val="FFFF00"/>
              </a:solidFill>
            </a:endParaRPr>
          </a:p>
          <a:p>
            <a:r>
              <a:rPr lang="vi-VN" sz="3200">
                <a:solidFill>
                  <a:schemeClr val="bg1"/>
                </a:solidFill>
              </a:rPr>
              <a:t>Bài trích thư của thánh Phao-lô tông đồ gửi tín hữu </a:t>
            </a:r>
            <a:r>
              <a:rPr lang="vi-VN" sz="3200">
                <a:solidFill>
                  <a:schemeClr val="bg1"/>
                </a:solidFill>
              </a:rPr>
              <a:t>Rô-ma</a:t>
            </a:r>
            <a:r>
              <a:rPr lang="vi-VN" sz="3200" smtClean="0">
                <a:solidFill>
                  <a:schemeClr val="bg1"/>
                </a:solidFill>
              </a:rPr>
              <a:t>.</a:t>
            </a:r>
            <a:r>
              <a:rPr lang="en-US" sz="3200" smtClean="0">
                <a:solidFill>
                  <a:schemeClr val="bg1"/>
                </a:solidFill>
              </a:rPr>
              <a:t/>
            </a:r>
            <a:br>
              <a:rPr lang="en-US" sz="3200" smtClean="0">
                <a:solidFill>
                  <a:schemeClr val="bg1"/>
                </a:solidFill>
              </a:rPr>
            </a:br>
            <a:r>
              <a:rPr lang="vi-VN" sz="3200">
                <a:solidFill>
                  <a:schemeClr val="bg1"/>
                </a:solidFill>
              </a:rPr>
              <a:t>Mầu nhiệm vốn được giữ kín tự ngàn xưa, nay được biểu lộ.</a:t>
            </a:r>
            <a:endParaRPr lang="vi-VN"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Này tôi là tôi tá Chúa, tôi xin vâng như lời thiên thần truyền.</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FFFF00"/>
                </a:solidFill>
              </a:rPr>
              <a:t>Đk:</a:t>
            </a:r>
            <a:r>
              <a:rPr lang="en-US" sz="7200" smtClean="0">
                <a:solidFill>
                  <a:schemeClr val="bg1"/>
                </a:solidFill>
              </a:rPr>
              <a:t> </a:t>
            </a:r>
            <a:r>
              <a:rPr lang="vi-VN" sz="7200">
                <a:solidFill>
                  <a:schemeClr val="bg1"/>
                </a:solidFill>
              </a:rPr>
              <a:t>Con sẽ ca tụng tình thương của Chúa đến muôn đời.</a:t>
            </a:r>
            <a:endParaRPr lang="vi-VN" sz="7200" smtClean="0">
              <a:solidFill>
                <a:schemeClr val="bg1"/>
              </a:solidFill>
            </a:endParaRPr>
          </a:p>
        </p:txBody>
      </p:sp>
    </p:spTree>
    <p:extLst>
      <p:ext uri="{BB962C8B-B14F-4D97-AF65-F5344CB8AC3E}">
        <p14:creationId xmlns:p14="http://schemas.microsoft.com/office/powerpoint/2010/main" val="3006832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Tk1:</a:t>
            </a:r>
            <a:r>
              <a:rPr lang="en-US">
                <a:solidFill>
                  <a:schemeClr val="bg1"/>
                </a:solidFill>
              </a:rPr>
              <a:t> </a:t>
            </a:r>
            <a:r>
              <a:rPr lang="vi-VN">
                <a:solidFill>
                  <a:schemeClr val="bg1"/>
                </a:solidFill>
              </a:rPr>
              <a:t>Tình thương Chúa muôn đời con luôn ca tụng. Vạn kiếp miệng con cao rao lòng thành tín của Ngài. Vì Chúa phán: Tình thương đó xây dựng đến thiên thu. Đức tín thành của Chúa thiết lập trên cung trời.</a:t>
            </a:r>
            <a:endParaRPr lang="en-US">
              <a:solidFill>
                <a:schemeClr val="bg1"/>
              </a:solidFill>
            </a:endParaRPr>
          </a:p>
        </p:txBody>
      </p:sp>
    </p:spTree>
    <p:extLst>
      <p:ext uri="{BB962C8B-B14F-4D97-AF65-F5344CB8AC3E}">
        <p14:creationId xmlns:p14="http://schemas.microsoft.com/office/powerpoint/2010/main" val="2833504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046988"/>
          </a:xfrm>
          <a:prstGeom prst="rect">
            <a:avLst/>
          </a:prstGeom>
        </p:spPr>
        <p:txBody>
          <a:bodyPr wrap="square">
            <a:spAutoFit/>
          </a:bodyPr>
          <a:lstStyle/>
          <a:p>
            <a:pPr algn="just"/>
            <a:r>
              <a:rPr lang="en-US" sz="3200" u="sng" smtClean="0">
                <a:solidFill>
                  <a:srgbClr val="FFFF00"/>
                </a:solidFill>
              </a:rPr>
              <a:t>LỜI NGUYỆN TÍN HỮU</a:t>
            </a:r>
          </a:p>
          <a:p>
            <a:pPr algn="just"/>
            <a:r>
              <a:rPr lang="vi-VN" sz="3200">
                <a:solidFill>
                  <a:schemeClr val="bg1"/>
                </a:solidFill>
              </a:rPr>
              <a:t>Anh chị em thân mến, lễ Giáng Sinh đã gần kề, hôm nay Hội thánh nêu bật Đức Maria là mẫu gương cho những người tiếp đón Đức Giêsu.</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1538883"/>
          </a:xfrm>
          <a:prstGeom prst="rect">
            <a:avLst/>
          </a:prstGeom>
        </p:spPr>
        <p:txBody>
          <a:bodyPr>
            <a:spAutoFit/>
          </a:bodyPr>
          <a:lstStyle/>
          <a:p>
            <a:pPr algn="ctr"/>
            <a:r>
              <a:rPr lang="en-US" sz="5400" smtClean="0">
                <a:solidFill>
                  <a:srgbClr val="FFFF00"/>
                </a:solidFill>
              </a:rPr>
              <a:t>Đợi Trông</a:t>
            </a:r>
            <a:endParaRPr lang="en-US" sz="5400" smtClean="0">
              <a:solidFill>
                <a:srgbClr val="FFFF00"/>
              </a:solidFill>
            </a:endParaRPr>
          </a:p>
          <a:p>
            <a:pPr algn="ctr"/>
            <a:r>
              <a:rPr lang="en-US" sz="4000" i="1" smtClean="0">
                <a:solidFill>
                  <a:schemeClr val="bg1"/>
                </a:solidFill>
              </a:rPr>
              <a:t>Thái Nguyên</a:t>
            </a:r>
            <a:endParaRPr lang="en-US" sz="4000" i="1">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Tk1:</a:t>
            </a:r>
            <a:r>
              <a:rPr lang="en-US" sz="4800">
                <a:solidFill>
                  <a:schemeClr val="bg1"/>
                </a:solidFill>
              </a:rPr>
              <a:t> </a:t>
            </a:r>
            <a:r>
              <a:rPr lang="vi-VN" sz="4800">
                <a:solidFill>
                  <a:schemeClr val="bg1"/>
                </a:solidFill>
              </a:rPr>
              <a:t>Này từ trần gian đoàn con ngước mắt kêu cầu. Lời kinh thiết tha xin Trời đổ mưa thái hoà. Miệt mài đợi trông hồng ân cứu rỗi nhân gian. Xoá tan u sầu, bừng sáng nỗi vui triền miên.</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Ma-ra-na-tha, Chúa ơi xin ngự đến. Ma-ra-na-tha, nguyện đến cứu độ chúng con.</a:t>
            </a:r>
            <a:endParaRPr lang="en-US" sz="6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u="sng">
                <a:solidFill>
                  <a:srgbClr val="FFFF00"/>
                </a:solidFill>
                <a:effectLst/>
              </a:rPr>
              <a:t>:</a:t>
            </a:r>
            <a:r>
              <a:rPr lang="en-US" sz="4800" b="0">
                <a:solidFill>
                  <a:srgbClr val="FFFF00"/>
                </a:solidFill>
                <a:effectLst/>
              </a:rPr>
              <a:t> </a:t>
            </a:r>
            <a:r>
              <a:rPr lang="vi-VN" sz="4800">
                <a:solidFill>
                  <a:schemeClr val="bg1"/>
                </a:solidFill>
              </a:rPr>
              <a:t>Nào dọn lòng ta mừng ngày Chúa đến gian trần. Lời ai thiết tha vang vọng từ trong cõi lòng. Kìa đường quanh co, nào ta hãy uốn cho ngay. Núi cao cúi đầu và những lũng sâu nhìn lên.</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Ma-ra-na-tha, Chúa ơi xin ngự đến. Ma-ra-na-tha, nguyện đến cứu độ chúng con.</a:t>
            </a:r>
            <a:endParaRPr lang="en-US" sz="6600" b="0" dirty="0">
              <a:solidFill>
                <a:schemeClr val="bg1"/>
              </a:solidFill>
              <a:effectLst/>
            </a:endParaRPr>
          </a:p>
        </p:txBody>
      </p:sp>
    </p:spTree>
    <p:extLst>
      <p:ext uri="{BB962C8B-B14F-4D97-AF65-F5344CB8AC3E}">
        <p14:creationId xmlns:p14="http://schemas.microsoft.com/office/powerpoint/2010/main" val="1662303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Tk3:</a:t>
            </a:r>
            <a:r>
              <a:rPr lang="en-US" sz="4600" b="0" smtClean="0">
                <a:solidFill>
                  <a:srgbClr val="FFFF00"/>
                </a:solidFill>
                <a:effectLst/>
              </a:rPr>
              <a:t> </a:t>
            </a:r>
            <a:r>
              <a:rPr lang="vi-VN" sz="4600">
                <a:solidFill>
                  <a:schemeClr val="bg1"/>
                </a:solidFill>
              </a:rPr>
              <a:t>Này trời cao hỡi hãy gieo sương xuống cho đời. Một Vị Cứu Tinh muôn người đợi trông thiết tha. Một Vị Công Chính, ngàn mây mưa xuống chan hoà. Khắp nơi mong chờ một Đấng Cứu Độ trần gian. </a:t>
            </a:r>
            <a:endParaRPr lang="vi-VN" sz="4600" dirty="0">
              <a:solidFill>
                <a:schemeClr val="bg1"/>
              </a:solidFill>
            </a:endParaRPr>
          </a:p>
        </p:txBody>
      </p:sp>
    </p:spTree>
    <p:extLst>
      <p:ext uri="{BB962C8B-B14F-4D97-AF65-F5344CB8AC3E}">
        <p14:creationId xmlns:p14="http://schemas.microsoft.com/office/powerpoint/2010/main" val="3742916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Ma-ra-na-tha, Chúa ơi xin ngự đến. Ma-ra-na-tha, nguyện đến cứu độ chúng con.</a:t>
            </a:r>
            <a:endParaRPr lang="en-US" sz="6600" b="0" dirty="0">
              <a:solidFill>
                <a:schemeClr val="bg1"/>
              </a:solidFill>
              <a:effectLst/>
            </a:endParaRPr>
          </a:p>
        </p:txBody>
      </p:sp>
    </p:spTree>
    <p:extLst>
      <p:ext uri="{BB962C8B-B14F-4D97-AF65-F5344CB8AC3E}">
        <p14:creationId xmlns:p14="http://schemas.microsoft.com/office/powerpoint/2010/main" val="166230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Này tôi là tôi tá Chúa, tôi xin vâng như lời thiên thần truyền.</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131915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Ca </a:t>
            </a:r>
            <a:r>
              <a:rPr lang="en-US" sz="5400" b="0" dirty="0" err="1">
                <a:solidFill>
                  <a:srgbClr val="FFFF00"/>
                </a:solidFill>
                <a:effectLst/>
                <a:latin typeface="+mj-lt"/>
              </a:rPr>
              <a:t>Nguyện</a:t>
            </a:r>
            <a:r>
              <a:rPr lang="en-US" sz="5400" b="0" dirty="0">
                <a:solidFill>
                  <a:srgbClr val="FFFF00"/>
                </a:solidFill>
                <a:effectLst/>
                <a:latin typeface="+mj-lt"/>
              </a:rPr>
              <a:t> </a:t>
            </a:r>
            <a:r>
              <a:rPr lang="en-US" sz="5400" b="0" dirty="0" err="1">
                <a:solidFill>
                  <a:srgbClr val="FFFF00"/>
                </a:solidFill>
                <a:effectLst/>
                <a:latin typeface="+mj-lt"/>
              </a:rPr>
              <a:t>Hiệp</a:t>
            </a:r>
            <a:r>
              <a:rPr lang="en-US" sz="5400" b="0" dirty="0">
                <a:solidFill>
                  <a:srgbClr val="FFFF00"/>
                </a:solidFill>
                <a:effectLst/>
                <a:latin typeface="+mj-lt"/>
              </a:rPr>
              <a:t> </a:t>
            </a:r>
            <a:r>
              <a:rPr lang="en-US" sz="54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000" smtClean="0">
                <a:solidFill>
                  <a:srgbClr val="FFFF00"/>
                </a:solidFill>
              </a:rPr>
              <a:t>Để Chúa Đến</a:t>
            </a:r>
            <a:r>
              <a:rPr lang="en-US" sz="4800" smtClean="0">
                <a:solidFill>
                  <a:srgbClr val="FFFF00"/>
                </a:solidFill>
              </a:rPr>
              <a:t/>
            </a:r>
            <a:br>
              <a:rPr lang="en-US" sz="4800" smtClean="0">
                <a:solidFill>
                  <a:srgbClr val="FFFF00"/>
                </a:solidFill>
              </a:rPr>
            </a:br>
            <a:r>
              <a:rPr lang="en-US" sz="6000" b="0" i="1" smtClean="0">
                <a:solidFill>
                  <a:schemeClr val="bg1"/>
                </a:solidFill>
                <a:effectLst/>
                <a:latin typeface="+mj-lt"/>
              </a:rPr>
              <a:t>Nguyễn Duy</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Xin cho lòng chúng con luôn mở rộng chờ mong Chúa đến. Xin cho lòng chúng con luôn thắm nồng một tình yêu mến. Xin cho lòng chúng con luôn khát khao luôn ước ao: Một thế giới sướng vui dạt dào một thế giới không còn khổ đau. </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Để Chúa đến trong cuộc đời, để Chúa đến mang ơn trời.  Nguồn hạnh phúc cho con người mùa cứu rỗi cho mọi nơi.</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 </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Để Chúa đến trong cuộc đời, để Chúa đến mang ơn trời.  Nguồn hạnh phúc cho con người mùa cứu rỗi cho mọi nơi.</a:t>
            </a:r>
            <a:endParaRPr lang="en-US" sz="6000" b="0" dirty="0">
              <a:solidFill>
                <a:schemeClr val="bg1"/>
              </a:solidFill>
              <a:effectLst/>
            </a:endParaRPr>
          </a:p>
        </p:txBody>
      </p:sp>
    </p:spTree>
    <p:extLst>
      <p:ext uri="{BB962C8B-B14F-4D97-AF65-F5344CB8AC3E}">
        <p14:creationId xmlns:p14="http://schemas.microsoft.com/office/powerpoint/2010/main" val="2753022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u="sng">
                <a:solidFill>
                  <a:srgbClr val="FFFF00"/>
                </a:solidFill>
                <a:effectLst/>
              </a:rPr>
              <a:t>:</a:t>
            </a:r>
            <a:r>
              <a:rPr lang="en-US" b="0">
                <a:solidFill>
                  <a:schemeClr val="bg1"/>
                </a:solidFill>
                <a:effectLst/>
              </a:rPr>
              <a:t> </a:t>
            </a:r>
            <a:r>
              <a:rPr lang="vi-VN">
                <a:solidFill>
                  <a:schemeClr val="bg1"/>
                </a:solidFill>
              </a:rPr>
              <a:t>Xin cho lòng chúng con như máng cỏ tỏa nồng hơi ấm. Nên nơi Ngài náu thân khi xuống trần một đêm cô vắng. Cho con được ủi an ai khóc than ai đắng cay. Giọt nước mắt sẽ nên nụ cười và tiếng hát vang tận trời cao.</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Để Chúa đến trong cuộc đời, để Chúa đến mang ơn trời.  Nguồn hạnh phúc cho con người mùa cứu rỗi cho mọi nơi.</a:t>
            </a:r>
            <a:endParaRPr lang="en-US" sz="6000" b="0" dirty="0">
              <a:solidFill>
                <a:schemeClr val="bg1"/>
              </a:solidFill>
              <a:effectLst/>
            </a:endParaRPr>
          </a:p>
        </p:txBody>
      </p:sp>
    </p:spTree>
    <p:extLst>
      <p:ext uri="{BB962C8B-B14F-4D97-AF65-F5344CB8AC3E}">
        <p14:creationId xmlns:p14="http://schemas.microsoft.com/office/powerpoint/2010/main" val="275302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1540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000" smtClean="0">
                <a:solidFill>
                  <a:srgbClr val="FFFF00"/>
                </a:solidFill>
              </a:rPr>
              <a:t>Trời Cao</a:t>
            </a:r>
            <a:r>
              <a:rPr lang="en-US" sz="6000" smtClean="0">
                <a:solidFill>
                  <a:srgbClr val="FFFF00"/>
                </a:solidFill>
              </a:rPr>
              <a:t/>
            </a:r>
            <a:br>
              <a:rPr lang="en-US" sz="6000" smtClean="0">
                <a:solidFill>
                  <a:srgbClr val="FFFF00"/>
                </a:solidFill>
              </a:rPr>
            </a:br>
            <a:r>
              <a:rPr lang="en-US" sz="5400" i="1" smtClean="0">
                <a:solidFill>
                  <a:schemeClr val="bg1"/>
                </a:solidFill>
              </a:rPr>
              <a:t>Duy Tân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Trời cao hãy đổ sương xuống! Và ngàn mây hãy mưa Đấng Chuộc tội! Trời cao hãy đổ sương xuống! Và ngàn mây hãy mưa Đấng Cứu đời! </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Trong đêm u tối chúng con mong ngày mau tới. Như nai đang khát ước mong mau tìm thấy suối. Chúa ôi, dừng cơn giận Chúa lại thôi. Chúa ôi, đoàn con đã hối tội rồi! </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Trời cao hãy đổ sương xuống! Và ngàn mây hãy mưa Đấng Chuộc tội! Trời cao hãy đổ sương xuống! Và ngàn mây hãy mưa Đấng Cứu đời! </a:t>
            </a:r>
            <a:endParaRPr lang="vi-VN" sz="5400" b="0" dirty="0">
              <a:solidFill>
                <a:schemeClr val="bg1"/>
              </a:solidFill>
              <a:effectLst/>
            </a:endParaRPr>
          </a:p>
        </p:txBody>
      </p:sp>
    </p:spTree>
    <p:extLst>
      <p:ext uri="{BB962C8B-B14F-4D97-AF65-F5344CB8AC3E}">
        <p14:creationId xmlns:p14="http://schemas.microsoft.com/office/powerpoint/2010/main" val="2820380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Tk2</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Thương xem dân Chúa đớn đau mây sầu che tối. Luôn mong Chiên Thánh đến đây cải tạo thế giới. Cứu dân đập tan xiềng xích tội nhơ! Chúa ôi, lòng nhân từ Chúa không bờ.</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Trời cao hãy đổ sương xuống! Và ngàn mây hãy mưa Đấng Chuộc tội! Trời cao hãy đổ sương xuống! Và ngàn mây hãy mưa Đấng Cứu đời! </a:t>
            </a:r>
            <a:endParaRPr lang="vi-VN" sz="5400" b="0" dirty="0">
              <a:solidFill>
                <a:schemeClr val="bg1"/>
              </a:solidFill>
              <a:effectLst/>
            </a:endParaRPr>
          </a:p>
        </p:txBody>
      </p:sp>
    </p:spTree>
    <p:extLst>
      <p:ext uri="{BB962C8B-B14F-4D97-AF65-F5344CB8AC3E}">
        <p14:creationId xmlns:p14="http://schemas.microsoft.com/office/powerpoint/2010/main" val="2820380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5400">
                <a:solidFill>
                  <a:srgbClr val="FFFF00"/>
                </a:solidFill>
              </a:rPr>
              <a:t>Nguyện </a:t>
            </a:r>
            <a:r>
              <a:rPr lang="vi-VN" sz="5400">
                <a:solidFill>
                  <a:srgbClr val="FFFF00"/>
                </a:solidFill>
              </a:rPr>
              <a:t>Trời </a:t>
            </a:r>
            <a:r>
              <a:rPr lang="vi-VN" sz="5400" smtClean="0">
                <a:solidFill>
                  <a:srgbClr val="FFFF00"/>
                </a:solidFill>
              </a:rPr>
              <a:t>Cao</a:t>
            </a:r>
            <a:r>
              <a:rPr lang="en-US" sz="5400" smtClean="0">
                <a:solidFill>
                  <a:srgbClr val="FFFF00"/>
                </a:solidFill>
              </a:rPr>
              <a:t/>
            </a:r>
            <a:br>
              <a:rPr lang="en-US" sz="5400" smtClean="0">
                <a:solidFill>
                  <a:srgbClr val="FFFF00"/>
                </a:solidFill>
              </a:rPr>
            </a:br>
            <a:r>
              <a:rPr lang="en-US" sz="5400" i="1"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Đ</a:t>
            </a:r>
            <a:r>
              <a:rPr lang="en-US" sz="5400" b="0" u="sng" dirty="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Nguyện trời cao đổ xuống sương mai, mây ơi mau hãy mưa Vị Cứu Tinh. Các tầng trời nói lên hiển vinh Chúa, không trung cao chiếu kỳ công tay Người.</a:t>
            </a:r>
            <a:endParaRPr lang="vi-VN" sz="540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smtClean="0">
                <a:solidFill>
                  <a:srgbClr val="FFFF00"/>
                </a:solidFill>
                <a:effectLst/>
                <a:latin typeface="+mj-lt"/>
              </a:rPr>
              <a:t>Tk1</a:t>
            </a:r>
            <a:r>
              <a:rPr lang="vi-VN" sz="5000" b="0" u="sng">
                <a:solidFill>
                  <a:srgbClr val="FFFF00"/>
                </a:solidFill>
                <a:effectLst/>
                <a:latin typeface="+mj-lt"/>
              </a:rPr>
              <a:t>:</a:t>
            </a:r>
            <a:r>
              <a:rPr lang="vi-VN" sz="5000" b="0">
                <a:solidFill>
                  <a:schemeClr val="bg1"/>
                </a:solidFill>
                <a:effectLst/>
                <a:latin typeface="+mj-lt"/>
              </a:rPr>
              <a:t> </a:t>
            </a:r>
            <a:r>
              <a:rPr lang="vi-VN" sz="5000">
                <a:solidFill>
                  <a:schemeClr val="bg1"/>
                </a:solidFill>
                <a:latin typeface="+mj-lt"/>
              </a:rPr>
              <a:t>Chúa ơi, xin đừng chấp tội chúng con. Này đây Si-on lạnh vắng thành thánh điêu tàn. Giê-ru-sa-lem hoang vu, nơi xưa cha ông chúng con sum họp ngợi khen Chúa, giờ đây thành tiêu sơ. </a:t>
            </a:r>
            <a:endParaRPr lang="vi-VN" sz="50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1671</Words>
  <Application>Microsoft Office PowerPoint</Application>
  <PresentationFormat>On-screen Show (16:9)</PresentationFormat>
  <Paragraphs>70</Paragraphs>
  <Slides>68</Slides>
  <Notes>1</Notes>
  <HiddenSlides>0</HiddenSlides>
  <MMClips>0</MMClips>
  <ScaleCrop>false</ScaleCrop>
  <HeadingPairs>
    <vt:vector size="4" baseType="variant">
      <vt:variant>
        <vt:lpstr>Theme</vt:lpstr>
      </vt:variant>
      <vt:variant>
        <vt:i4>13</vt:i4>
      </vt:variant>
      <vt:variant>
        <vt:lpstr>Slide Titles</vt:lpstr>
      </vt:variant>
      <vt:variant>
        <vt:i4>68</vt:i4>
      </vt:variant>
    </vt:vector>
  </HeadingPairs>
  <TitlesOfParts>
    <vt:vector size="81"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1_Office Theme</vt:lpstr>
      <vt:lpstr>3_Office Theme</vt:lpstr>
      <vt:lpstr>PowerPoint Presentation</vt:lpstr>
      <vt:lpstr>TẬP HÁT CỘNG ĐOÀN</vt:lpstr>
      <vt:lpstr>Đk: Con sẽ ca tụng tình thương của Chúa đến muôn đời.</vt:lpstr>
      <vt:lpstr>Tk1: Tình thương Chúa muôn đời con luôn ca tụng. Vạn kiếp miệng con cao rao lòng thành tín của Ngài. Vì Chúa phán: Tình thương đó xây dựng đến thiên thu. Đức tín thành của Chúa thiết lập trên cung trời.</vt:lpstr>
      <vt:lpstr>Này tôi là tôi tá Chúa, tôi xin vâng như lời thiên thần truyền.</vt:lpstr>
      <vt:lpstr>PowerPoint Presentation</vt:lpstr>
      <vt:lpstr>Ca Nhập Lễ Nguyện Trời Cao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88 Chúa Nhật IV Mùa Vọng  Năm B Lm. Kim Long 03 Câu</vt:lpstr>
      <vt:lpstr>Đk: Con sẽ ca tụng tình thương của Chúa đến muôn đời.</vt:lpstr>
      <vt:lpstr>Tk1: Tình thương Chúa muôn đời con luôn ca tụng. Vạn kiếp miệng con cao rao lòng thành tín của Ngài. Vì Chúa phán: Tình thương đó xây dựng đến thiên thu. Đức tín thành của Chúa thiết lập trên cung trời.</vt:lpstr>
      <vt:lpstr>Đk: Con sẽ ca tụng tình thương của Chúa đến muôn đời.</vt:lpstr>
      <vt:lpstr>Tk2: Lập giao ước với người Ta đây tuyển chọn. Thề hứa cùng Đa-vít tôi trung rằng: dòng dõi của ngươi bền vững mãi vì Ta muốn xây dựng đến thiên thu, muốn thiết lập củng cố ngai vàng ngươi muôn đời.</vt:lpstr>
      <vt:lpstr>Đk: Con sẽ ca tụng tình thương của Chúa đến muôn đời.</vt:lpstr>
      <vt:lpstr>Tk3:  Người thưa Chúa: thân phụ con nay là Ngài, là Chúa mà con kính tin luôn, là núi đá độ trì. Và Chúa phán: Này Ta sẽ thương người đến muôn năm. Sẽ giữ hoài giao ước với người luôn không rời.</vt:lpstr>
      <vt:lpstr>Đk: Con sẽ ca tụng tình thương của Chúa đến muôn đời.</vt:lpstr>
      <vt:lpstr>PowerPoint Presentation</vt:lpstr>
      <vt:lpstr>Này tôi là tôi tá Chúa, tôi xin vâng như lời thiên thần truyền.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từ trần gian đoàn con ngước mắt kêu cầu. Lời kinh thiết tha xin Trời đổ mưa thái hoà. Miệt mài đợi trông hồng ân cứu rỗi nhân gian. Xoá tan u sầu, bừng sáng nỗi vui triền miên.</vt:lpstr>
      <vt:lpstr>Đk: Ma-ra-na-tha, Chúa ơi xin ngự đến. Ma-ra-na-tha, nguyện đến cứu độ chúng con.</vt:lpstr>
      <vt:lpstr>Tk2: Nào dọn lòng ta mừng ngày Chúa đến gian trần. Lời ai thiết tha vang vọng từ trong cõi lòng. Kìa đường quanh co, nào ta hãy uốn cho ngay. Núi cao cúi đầu và những lũng sâu nhìn lên.</vt:lpstr>
      <vt:lpstr>Đk: Ma-ra-na-tha, Chúa ơi xin ngự đến. Ma-ra-na-tha, nguyện đến cứu độ chúng con.</vt:lpstr>
      <vt:lpstr>Tk3: Này trời cao hỡi hãy gieo sương xuống cho đời. Một Vị Cứu Tinh muôn người đợi trông thiết tha. Một Vị Công Chính, ngàn mây mưa xuống chan hoà. Khắp nơi mong chờ một Đấng Cứu Độ trần gian. </vt:lpstr>
      <vt:lpstr>Đk: Ma-ra-na-tha, Chúa ơi xin ngự đến. Ma-ra-na-tha, nguyện đến cứu độ chúng con.</vt:lpstr>
      <vt:lpstr>PowerPoint Presentation</vt:lpstr>
      <vt:lpstr>PowerPoint Presentation</vt:lpstr>
      <vt:lpstr>PowerPoint Presentation</vt:lpstr>
      <vt:lpstr>Ca Nguyện Hiệp Lễ Để Chúa Đến Nguyễn Duy</vt:lpstr>
      <vt:lpstr>Tk1: Xin cho lòng chúng con luôn mở rộng chờ mong Chúa đến. Xin cho lòng chúng con luôn thắm nồng một tình yêu mến. Xin cho lòng chúng con luôn khát khao luôn ước ao: Một thế giới sướng vui dạt dào một thế giới không còn khổ đau. </vt:lpstr>
      <vt:lpstr>Đk: Để Chúa đến trong cuộc đời, để Chúa đến mang ơn trời.  Nguồn hạnh phúc cho con người mùa cứu rỗi cho mọi nơi.</vt:lpstr>
      <vt:lpstr>Tk2: 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 </vt:lpstr>
      <vt:lpstr>Đk: Để Chúa đến trong cuộc đời, để Chúa đến mang ơn trời.  Nguồn hạnh phúc cho con người mùa cứu rỗi cho mọi nơi.</vt:lpstr>
      <vt:lpstr>Tk3: Xin cho lòng chúng con như máng cỏ tỏa nồng hơi ấm. Nên nơi Ngài náu thân khi xuống trần một đêm cô vắng. Cho con được ủi an ai khóc than ai đắng cay. Giọt nước mắt sẽ nên nụ cười và tiếng hát vang tận trời cao.</vt:lpstr>
      <vt:lpstr>Đk: Để Chúa đến trong cuộc đời, để Chúa đến mang ơn trời.  Nguồn hạnh phúc cho con người mùa cứu rỗi cho mọi nơi.</vt:lpstr>
      <vt:lpstr>PowerPoint Presentation</vt:lpstr>
      <vt:lpstr>PowerPoint Presentation</vt:lpstr>
      <vt:lpstr>Ca Kết Lễ Trời Cao Duy Tân</vt:lpstr>
      <vt:lpstr>Đk: Trời cao hãy đổ sương xuống! Và ngàn mây hãy mưa Đấng Chuộc tội! Trời cao hãy đổ sương xuống! Và ngàn mây hãy mưa Đấng Cứu đời! </vt:lpstr>
      <vt:lpstr>Tk1: Trong đêm u tối chúng con mong ngày mau tới. Như nai đang khát ước mong mau tìm thấy suối. Chúa ôi, dừng cơn giận Chúa lại thôi. Chúa ôi, đoàn con đã hối tội rồi! </vt:lpstr>
      <vt:lpstr>Đk: Trời cao hãy đổ sương xuống! Và ngàn mây hãy mưa Đấng Chuộc tội! Trời cao hãy đổ sương xuống! Và ngàn mây hãy mưa Đấng Cứu đời! </vt:lpstr>
      <vt:lpstr>Tk2: Thương xem dân Chúa đớn đau mây sầu che tối. Luôn mong Chiên Thánh đến đây cải tạo thế giới. Cứu dân đập tan xiềng xích tội nhơ! Chúa ôi, lòng nhân từ Chúa không bờ.</vt:lpstr>
      <vt:lpstr>Đk: Trời cao hãy đổ sương xuống! Và ngàn mây hãy mưa Đấng Chuộc tội! Trời cao hãy đổ sương xuống! Và ngàn mây hãy mưa Đấng Cứu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165</cp:revision>
  <dcterms:created xsi:type="dcterms:W3CDTF">2023-05-21T07:25:42Z</dcterms:created>
  <dcterms:modified xsi:type="dcterms:W3CDTF">2023-11-27T23:15:07Z</dcterms:modified>
</cp:coreProperties>
</file>