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3.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3872" r:id="rId10"/>
    <p:sldMasterId id="2147483884" r:id="rId11"/>
    <p:sldMasterId id="2147483896" r:id="rId12"/>
    <p:sldMasterId id="2147483908" r:id="rId13"/>
    <p:sldMasterId id="2147483920" r:id="rId14"/>
    <p:sldMasterId id="2147483932" r:id="rId15"/>
    <p:sldMasterId id="2147483944" r:id="rId16"/>
    <p:sldMasterId id="2147483956" r:id="rId17"/>
    <p:sldMasterId id="2147483968" r:id="rId18"/>
    <p:sldMasterId id="2147483980" r:id="rId19"/>
    <p:sldMasterId id="2147483992" r:id="rId20"/>
    <p:sldMasterId id="2147484004" r:id="rId21"/>
    <p:sldMasterId id="2147484016" r:id="rId22"/>
    <p:sldMasterId id="2147484028" r:id="rId23"/>
    <p:sldMasterId id="2147484040" r:id="rId24"/>
  </p:sldMasterIdLst>
  <p:notesMasterIdLst>
    <p:notesMasterId r:id="rId95"/>
  </p:notesMasterIdLst>
  <p:sldIdLst>
    <p:sldId id="9727" r:id="rId25"/>
    <p:sldId id="9692" r:id="rId26"/>
    <p:sldId id="9764" r:id="rId27"/>
    <p:sldId id="9765" r:id="rId28"/>
    <p:sldId id="9752" r:id="rId29"/>
    <p:sldId id="402" r:id="rId30"/>
    <p:sldId id="9684" r:id="rId31"/>
    <p:sldId id="9683" r:id="rId32"/>
    <p:sldId id="9746" r:id="rId33"/>
    <p:sldId id="9685" r:id="rId34"/>
    <p:sldId id="9747" r:id="rId35"/>
    <p:sldId id="9728" r:id="rId36"/>
    <p:sldId id="385" r:id="rId37"/>
    <p:sldId id="9753" r:id="rId38"/>
    <p:sldId id="9754" r:id="rId39"/>
    <p:sldId id="9755" r:id="rId40"/>
    <p:sldId id="9756" r:id="rId41"/>
    <p:sldId id="9757" r:id="rId42"/>
    <p:sldId id="9758" r:id="rId43"/>
    <p:sldId id="9759" r:id="rId44"/>
    <p:sldId id="9760" r:id="rId45"/>
    <p:sldId id="390" r:id="rId46"/>
    <p:sldId id="9763" r:id="rId47"/>
    <p:sldId id="9730" r:id="rId48"/>
    <p:sldId id="401" r:id="rId49"/>
    <p:sldId id="9700" r:id="rId50"/>
    <p:sldId id="9701" r:id="rId51"/>
    <p:sldId id="9702" r:id="rId52"/>
    <p:sldId id="9703" r:id="rId53"/>
    <p:sldId id="9704" r:id="rId54"/>
    <p:sldId id="9705" r:id="rId55"/>
    <p:sldId id="9706" r:id="rId56"/>
    <p:sldId id="9707" r:id="rId57"/>
    <p:sldId id="9708" r:id="rId58"/>
    <p:sldId id="9709" r:id="rId59"/>
    <p:sldId id="9710" r:id="rId60"/>
    <p:sldId id="9711" r:id="rId61"/>
    <p:sldId id="9712" r:id="rId62"/>
    <p:sldId id="9699" r:id="rId63"/>
    <p:sldId id="9698" r:id="rId64"/>
    <p:sldId id="561" r:id="rId65"/>
    <p:sldId id="559" r:id="rId66"/>
    <p:sldId id="9735" r:id="rId67"/>
    <p:sldId id="614" r:id="rId68"/>
    <p:sldId id="9736" r:id="rId69"/>
    <p:sldId id="9737" r:id="rId70"/>
    <p:sldId id="9738" r:id="rId71"/>
    <p:sldId id="9766" r:id="rId72"/>
    <p:sldId id="9767" r:id="rId73"/>
    <p:sldId id="443" r:id="rId74"/>
    <p:sldId id="9731" r:id="rId75"/>
    <p:sldId id="387" r:id="rId76"/>
    <p:sldId id="278" r:id="rId77"/>
    <p:sldId id="357" r:id="rId78"/>
    <p:sldId id="279" r:id="rId79"/>
    <p:sldId id="9732" r:id="rId80"/>
    <p:sldId id="9674" r:id="rId81"/>
    <p:sldId id="9733" r:id="rId82"/>
    <p:sldId id="280" r:id="rId83"/>
    <p:sldId id="9734" r:id="rId84"/>
    <p:sldId id="463" r:id="rId85"/>
    <p:sldId id="475" r:id="rId86"/>
    <p:sldId id="293" r:id="rId87"/>
    <p:sldId id="294" r:id="rId88"/>
    <p:sldId id="9749" r:id="rId89"/>
    <p:sldId id="295" r:id="rId90"/>
    <p:sldId id="9750" r:id="rId91"/>
    <p:sldId id="9748" r:id="rId92"/>
    <p:sldId id="9751" r:id="rId93"/>
    <p:sldId id="9729"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5" Type="http://schemas.openxmlformats.org/officeDocument/2006/relationships/slideMaster" Target="slideMasters/slideMaster5.xml"/><Relationship Id="rId90" Type="http://schemas.openxmlformats.org/officeDocument/2006/relationships/slide" Target="slides/slide66.xml"/><Relationship Id="rId95" Type="http://schemas.openxmlformats.org/officeDocument/2006/relationships/notesMaster" Target="notesMasters/notesMaster1.xml"/><Relationship Id="rId22" Type="http://schemas.openxmlformats.org/officeDocument/2006/relationships/slideMaster" Target="slideMasters/slideMaster22.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80" Type="http://schemas.openxmlformats.org/officeDocument/2006/relationships/slide" Target="slides/slide56.xml"/><Relationship Id="rId85" Type="http://schemas.openxmlformats.org/officeDocument/2006/relationships/slide" Target="slides/slide6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61" Type="http://schemas.openxmlformats.org/officeDocument/2006/relationships/slide" Target="slides/slide37.xml"/><Relationship Id="rId82" Type="http://schemas.openxmlformats.org/officeDocument/2006/relationships/slide" Target="slides/slide5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3345C2-D75E-4D28-A93D-0FD4057A79A5}" type="datetimeFigureOut">
              <a:rPr lang="en-US" smtClean="0"/>
              <a:t>2/26/2024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B4758-2F80-484D-B53F-A491DD787EF3}" type="slidenum">
              <a:rPr lang="en-US" smtClean="0"/>
              <a:t>‹#›</a:t>
            </a:fld>
            <a:endParaRPr lang="en-US"/>
          </a:p>
        </p:txBody>
      </p:sp>
    </p:spTree>
    <p:extLst>
      <p:ext uri="{BB962C8B-B14F-4D97-AF65-F5344CB8AC3E}">
        <p14:creationId xmlns:p14="http://schemas.microsoft.com/office/powerpoint/2010/main" val="2432683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987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7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04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3525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803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875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325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1577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9296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7391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8541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98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79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04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3525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803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875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325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1577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9296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7391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854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987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79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043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3525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803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875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325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1577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9296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739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85418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89028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7075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41897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31545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9365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7269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5092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79145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6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84752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10984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89028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707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41897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31545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93657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72695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50927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791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6437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84752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1098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12712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66461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72100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164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93134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20599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85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5238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8094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69704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66650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0887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55454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90365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17769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47174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997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28393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47581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81399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65706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11974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0887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55454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90365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17769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471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99729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28393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47581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81399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65706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11974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29471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62499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53331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292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90927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38896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93921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75692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74160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05592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49257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0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014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35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2365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9009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8427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8381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99400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51572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858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3946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85737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797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13982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74231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25985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06249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44712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77477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49190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9906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06304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396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80958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06177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30195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07943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60074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05118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514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20779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21336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526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56589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54756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88358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21473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178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87182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44437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53319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42149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80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199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jp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image" Target="../media/image1.jpg"/><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image" Target="../media/image2.jpg"/><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3.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image" Target="../media/image1.jpg"/><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24.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2/26/2024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4673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4673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4673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73898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73898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574672"/>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0805"/>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080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826346"/>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2979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124037"/>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085414"/>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886015"/>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9.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9.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0.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22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7.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6.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Tk2:</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cs typeface="Times New Roman" pitchFamily="18" charset="0"/>
              </a:rPr>
              <a:t>Cả đất trời đang reo vang chúc tụng, danh Thánh Ngài vang mãi tận thiên thu.</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Xin xử cho con lạy Thiên Chúa toàn năng, biện hộ cho con chống lại phường bất nghĩa. Giải thoát cho con khỏi tay người gian tà, chính Ngài là Thiên Chúa luôn song hành bảo vệ con.</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32060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862322"/>
          </a:xfrm>
          <a:prstGeom prst="rect">
            <a:avLst/>
          </a:prstGeom>
        </p:spPr>
        <p:txBody>
          <a:bodyPr wrap="square">
            <a:spAutoFit/>
          </a:bodyPr>
          <a:lstStyle/>
          <a:p>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r>
              <a:rPr lang="vi-VN" sz="3200" i="1" dirty="0">
                <a:solidFill>
                  <a:schemeClr val="bg1"/>
                </a:solidFill>
              </a:rPr>
              <a:t>Lề Luật đã được Thiên Chúa ban qua ông Mô-sê</a:t>
            </a:r>
            <a:r>
              <a:rPr lang="vi-VN" sz="3200" i="1" dirty="0">
                <a:solidFill>
                  <a:schemeClr val="bg1"/>
                </a:solidFill>
              </a:rPr>
              <a:t>. Ta sẽ lập một giao ước mới, và không còn nhớ đến lỗi lầm của dân Ta nữa</a:t>
            </a:r>
            <a:r>
              <a:rPr lang="vi-VN" sz="3200" i="1" dirty="0" smtClean="0">
                <a:solidFill>
                  <a:schemeClr val="bg1"/>
                </a:solidFill>
              </a:rPr>
              <a:t>.</a:t>
            </a:r>
            <a:endParaRPr lang="vi-VN" sz="3200" i="1" dirty="0">
              <a:solidFill>
                <a:schemeClr val="bg1"/>
              </a:solidFill>
            </a:endParaRPr>
          </a:p>
          <a:p>
            <a:r>
              <a:rPr lang="vi-VN" sz="4400" i="1" dirty="0">
                <a:solidFill>
                  <a:schemeClr val="bg1"/>
                </a:solidFill>
              </a:rPr>
              <a:t>Bài trích sách ngôn sứ Giê-rê-mi-a</a:t>
            </a:r>
            <a:r>
              <a:rPr lang="vi-VN" sz="4400" i="1" dirty="0" smtClean="0">
                <a:solidFill>
                  <a:schemeClr val="bg1"/>
                </a:solidFill>
              </a:rPr>
              <a:t>.</a:t>
            </a:r>
            <a:endParaRPr lang="vi-VN" sz="4400" i="1"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a:t>
            </a:r>
            <a:r>
              <a:rPr lang="en-US" dirty="0">
                <a:solidFill>
                  <a:srgbClr val="FFFF00"/>
                </a:solidFill>
              </a:rPr>
              <a:t>VỊNH </a:t>
            </a:r>
            <a:r>
              <a:rPr lang="en-US" dirty="0" smtClean="0">
                <a:solidFill>
                  <a:srgbClr val="FFFF00"/>
                </a:solidFill>
              </a:rPr>
              <a:t>50</a:t>
            </a:r>
            <a:r>
              <a:rPr lang="en-US" dirty="0">
                <a:solidFill>
                  <a:srgbClr val="FFFF00"/>
                </a:solidFill>
              </a:rPr>
              <a:t/>
            </a:r>
            <a:br>
              <a:rPr lang="en-US" dirty="0">
                <a:solidFill>
                  <a:srgbClr val="FFFF00"/>
                </a:solidFill>
              </a:rPr>
            </a:br>
            <a:r>
              <a:rPr lang="en-US" dirty="0" smtClean="0">
                <a:solidFill>
                  <a:srgbClr val="FFFF00"/>
                </a:solidFill>
              </a:rPr>
              <a:t>CHÚA </a:t>
            </a:r>
            <a:r>
              <a:rPr lang="en-US" dirty="0">
                <a:solidFill>
                  <a:srgbClr val="FFFF00"/>
                </a:solidFill>
              </a:rPr>
              <a:t>NHẬT </a:t>
            </a:r>
            <a:r>
              <a:rPr lang="en-US" dirty="0" smtClean="0">
                <a:solidFill>
                  <a:srgbClr val="FFFF00"/>
                </a:solidFill>
              </a:rPr>
              <a:t>V </a:t>
            </a:r>
            <a:r>
              <a:rPr lang="en-US" dirty="0">
                <a:solidFill>
                  <a:srgbClr val="FFFF00"/>
                </a:solidFill>
              </a:rPr>
              <a:t>MÙA CHAY</a:t>
            </a:r>
            <a:br>
              <a:rPr lang="en-US" dirty="0">
                <a:solidFill>
                  <a:srgbClr val="FFFF00"/>
                </a:solidFill>
              </a:rPr>
            </a:br>
            <a:r>
              <a:rPr lang="en-US" i="1" dirty="0" err="1" smtClean="0">
                <a:solidFill>
                  <a:schemeClr val="bg1"/>
                </a:solidFill>
              </a:rPr>
              <a:t>Năm</a:t>
            </a:r>
            <a:r>
              <a:rPr lang="en-US" i="1" dirty="0" smtClean="0">
                <a:solidFill>
                  <a:schemeClr val="bg1"/>
                </a:solidFill>
              </a:rPr>
              <a:t> B</a:t>
            </a:r>
            <a:br>
              <a:rPr lang="en-US" i="1" dirty="0" smtClean="0">
                <a:solidFill>
                  <a:schemeClr val="bg1"/>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Cau</a:t>
            </a:r>
            <a:endParaRPr lang="en-US" i="1" dirty="0">
              <a:solidFill>
                <a:schemeClr val="bg1"/>
              </a:solidFill>
            </a:endParaRPr>
          </a:p>
        </p:txBody>
      </p:sp>
    </p:spTree>
    <p:extLst>
      <p:ext uri="{BB962C8B-B14F-4D97-AF65-F5344CB8AC3E}">
        <p14:creationId xmlns:p14="http://schemas.microsoft.com/office/powerpoint/2010/main" val="3650967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Ôi lạy Chúa xin tạo cho con trái tim trong sạch.</a:t>
            </a:r>
            <a:endParaRPr lang="en-US" sz="6600">
              <a:solidFill>
                <a:schemeClr val="bg1"/>
              </a:solidFill>
            </a:endParaRPr>
          </a:p>
        </p:txBody>
      </p:sp>
    </p:spTree>
    <p:extLst>
      <p:ext uri="{BB962C8B-B14F-4D97-AF65-F5344CB8AC3E}">
        <p14:creationId xmlns:p14="http://schemas.microsoft.com/office/powerpoint/2010/main" val="1141986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Xin thương con lạy Chúa theo lượng từ bi Chúa, xóa tội con theo lượng hải hà. Rửa con sạch muôn vàn lầm lỗi, tội tình con xin Ngài tẩy luyện.</a:t>
            </a:r>
            <a:endParaRPr lang="en-US" sz="5400">
              <a:solidFill>
                <a:schemeClr val="bg1"/>
              </a:solidFill>
            </a:endParaRPr>
          </a:p>
        </p:txBody>
      </p:sp>
    </p:spTree>
    <p:extLst>
      <p:ext uri="{BB962C8B-B14F-4D97-AF65-F5344CB8AC3E}">
        <p14:creationId xmlns:p14="http://schemas.microsoft.com/office/powerpoint/2010/main" val="596407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Ôi lạy Chúa xin tạo cho con trái tim trong sạch.</a:t>
            </a:r>
            <a:endParaRPr lang="en-US" sz="6600">
              <a:solidFill>
                <a:schemeClr val="bg1"/>
              </a:solidFill>
            </a:endParaRPr>
          </a:p>
        </p:txBody>
      </p:sp>
    </p:spTree>
    <p:extLst>
      <p:ext uri="{BB962C8B-B14F-4D97-AF65-F5344CB8AC3E}">
        <p14:creationId xmlns:p14="http://schemas.microsoft.com/office/powerpoint/2010/main" val="2351830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Ban cho con, lạy Chúa cõi lòng thực trong trắng, phú vào con tinh thần vững mạnh. Chớ xua từ con khỏi mặt Chúa, đừng biệt con khỏi Thần Trí Ngài.</a:t>
            </a:r>
            <a:endParaRPr lang="en-US" sz="5400">
              <a:solidFill>
                <a:schemeClr val="bg1"/>
              </a:solidFill>
            </a:endParaRPr>
          </a:p>
        </p:txBody>
      </p:sp>
    </p:spTree>
    <p:extLst>
      <p:ext uri="{BB962C8B-B14F-4D97-AF65-F5344CB8AC3E}">
        <p14:creationId xmlns:p14="http://schemas.microsoft.com/office/powerpoint/2010/main" val="2398311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Ôi lạy Chúa xin tạo cho con trái tim trong sạch.</a:t>
            </a:r>
            <a:endParaRPr lang="en-US" sz="6600">
              <a:solidFill>
                <a:schemeClr val="bg1"/>
              </a:solidFill>
            </a:endParaRPr>
          </a:p>
        </p:txBody>
      </p:sp>
    </p:spTree>
    <p:extLst>
      <p:ext uri="{BB962C8B-B14F-4D97-AF65-F5344CB8AC3E}">
        <p14:creationId xmlns:p14="http://schemas.microsoft.com/office/powerpoint/2010/main" val="325167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FF00"/>
                </a:solidFill>
                <a:effectLst>
                  <a:outerShdw blurRad="38100" dist="38100" dir="2700000" algn="tl">
                    <a:srgbClr val="000000">
                      <a:alpha val="43137"/>
                    </a:srgbClr>
                  </a:outerShdw>
                </a:effectLst>
                <a:cs typeface="Times New Roman" pitchFamily="18" charset="0"/>
              </a:rPr>
              <a:t>Tập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Hát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Cộng</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Đoàn</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Cho con vui được thấy ơn Ngài thương cứu rỗi, đỡ vực con theo lòng quảng đại. Lối đi Ngài con sẽ dạy dỗ để tội nhân trở lại với Ngài.</a:t>
            </a:r>
            <a:endParaRPr lang="en-US" sz="5400">
              <a:solidFill>
                <a:schemeClr val="bg1"/>
              </a:solidFill>
            </a:endParaRPr>
          </a:p>
        </p:txBody>
      </p:sp>
    </p:spTree>
    <p:extLst>
      <p:ext uri="{BB962C8B-B14F-4D97-AF65-F5344CB8AC3E}">
        <p14:creationId xmlns:p14="http://schemas.microsoft.com/office/powerpoint/2010/main" val="401678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Ôi lạy Chúa xin tạo cho con trái tim trong sạch.</a:t>
            </a:r>
            <a:endParaRPr lang="en-US" sz="6600">
              <a:solidFill>
                <a:schemeClr val="bg1"/>
              </a:solidFill>
            </a:endParaRPr>
          </a:p>
        </p:txBody>
      </p:sp>
    </p:spTree>
    <p:extLst>
      <p:ext uri="{BB962C8B-B14F-4D97-AF65-F5344CB8AC3E}">
        <p14:creationId xmlns:p14="http://schemas.microsoft.com/office/powerpoint/2010/main" val="856217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492990"/>
          </a:xfrm>
          <a:prstGeom prst="rect">
            <a:avLst/>
          </a:prstGeom>
        </p:spPr>
        <p:txBody>
          <a:bodyPr wrap="square">
            <a:spAutoFit/>
          </a:bodyPr>
          <a:lstStyle/>
          <a:p>
            <a:r>
              <a:rPr lang="vi-VN" sz="4000" u="sng" dirty="0">
                <a:solidFill>
                  <a:srgbClr val="FFFF00"/>
                </a:solidFill>
              </a:rPr>
              <a:t>Bài đọc </a:t>
            </a:r>
            <a:r>
              <a:rPr lang="en-US" sz="4000" u="sng" dirty="0" smtClean="0">
                <a:solidFill>
                  <a:srgbClr val="FFFF00"/>
                </a:solidFill>
              </a:rPr>
              <a:t>2:</a:t>
            </a:r>
            <a:endParaRPr lang="vi-VN" sz="4000" u="sng" dirty="0">
              <a:solidFill>
                <a:srgbClr val="FFFF00"/>
              </a:solidFill>
            </a:endParaRPr>
          </a:p>
          <a:p>
            <a:r>
              <a:rPr lang="vi-VN" sz="3600" i="1" dirty="0">
                <a:solidFill>
                  <a:schemeClr val="bg1"/>
                </a:solidFill>
              </a:rPr>
              <a:t>Đức Ki-tô đã học biết thế nào là vâng phục, và trở nên nguồn ơn cứu độ vĩnh cửu</a:t>
            </a:r>
            <a:r>
              <a:rPr lang="vi-VN" sz="3600" i="1" dirty="0" smtClean="0">
                <a:solidFill>
                  <a:schemeClr val="bg1"/>
                </a:solidFill>
              </a:rPr>
              <a:t>.</a:t>
            </a:r>
            <a:endParaRPr lang="vi-VN" sz="3600" i="1" dirty="0">
              <a:solidFill>
                <a:schemeClr val="bg1"/>
              </a:solidFill>
            </a:endParaRPr>
          </a:p>
          <a:p>
            <a:r>
              <a:rPr lang="vi-VN" sz="4400" dirty="0">
                <a:solidFill>
                  <a:schemeClr val="bg1"/>
                </a:solidFill>
              </a:rPr>
              <a:t>Bài trích thư gửi tín hữu Híp-ri.</a:t>
            </a:r>
            <a:endParaRPr lang="vi-VN" sz="4000" dirty="0">
              <a:solidFill>
                <a:schemeClr val="bg1"/>
              </a:solidFill>
            </a:endParaRPr>
          </a:p>
        </p:txBody>
      </p:sp>
    </p:spTree>
    <p:extLst>
      <p:ext uri="{BB962C8B-B14F-4D97-AF65-F5344CB8AC3E}">
        <p14:creationId xmlns:p14="http://schemas.microsoft.com/office/powerpoint/2010/main" val="1775292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a:solidFill>
                  <a:schemeClr val="bg1"/>
                </a:solidFill>
              </a:rPr>
              <a:t>Chúa phán: “Ai phụng sự Ta hãy theo Ta, và Ta ở đâu thì người phụng sự Ta cũng sẽ ở đó”.</a:t>
            </a:r>
            <a:endParaRPr lang="en-US">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941901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Ôi lạy Chúa xin tạo cho con trái tim trong sạch.</a:t>
            </a:r>
            <a:endParaRPr lang="en-US" sz="6600">
              <a:solidFill>
                <a:schemeClr val="bg1"/>
              </a:solidFill>
            </a:endParaRPr>
          </a:p>
        </p:txBody>
      </p:sp>
    </p:spTree>
    <p:extLst>
      <p:ext uri="{BB962C8B-B14F-4D97-AF65-F5344CB8AC3E}">
        <p14:creationId xmlns:p14="http://schemas.microsoft.com/office/powerpoint/2010/main" val="3401382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smtClean="0">
                <a:solidFill>
                  <a:srgbClr val="FFFF00"/>
                </a:solidFill>
              </a:rPr>
              <a:t>CHÚA NHẬT </a:t>
            </a:r>
            <a:r>
              <a:rPr lang="en-US" sz="2800" u="sng" dirty="0" smtClean="0">
                <a:solidFill>
                  <a:srgbClr val="FFFF00"/>
                </a:solidFill>
              </a:rPr>
              <a:t>V </a:t>
            </a:r>
            <a:r>
              <a:rPr lang="en-US" sz="2800" u="sng" dirty="0" smtClean="0">
                <a:solidFill>
                  <a:srgbClr val="FFFF00"/>
                </a:solidFill>
              </a:rPr>
              <a:t>MÙA CHAY NĂM B</a:t>
            </a:r>
          </a:p>
          <a:p>
            <a:pPr algn="just"/>
            <a:r>
              <a:rPr lang="vi-VN" sz="2800" dirty="0">
                <a:solidFill>
                  <a:schemeClr val="bg1"/>
                </a:solidFill>
              </a:rPr>
              <a:t>Như hạt lúa mì phải mục nát thì mới sinh ra nhiều bông hạt. Mỗi người chúng ta cũng vậy, nếu cũng biết chết đi cho tội lỗi, cho những ích kỷ và đam mê trần thế, thì cuộc đời này sẽ trổ sinh nhiều hoa trái thiêng liêng.</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a:solidFill>
                  <a:schemeClr val="bg1"/>
                </a:solidFill>
              </a:rPr>
              <a:t>Chúa phán: “Ai phụng sự Ta hãy theo Ta, và Ta ở đâu thì người phụng sự Ta cũng sẽ ở đó”.</a:t>
            </a:r>
            <a:endParaRPr lang="en-US">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2850514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323439"/>
          </a:xfrm>
          <a:prstGeom prst="rect">
            <a:avLst/>
          </a:prstGeom>
        </p:spPr>
        <p:txBody>
          <a:bodyPr>
            <a:spAutoFit/>
          </a:bodyPr>
          <a:lstStyle/>
          <a:p>
            <a:pPr algn="ctr"/>
            <a:r>
              <a:rPr lang="en-US" sz="4000" dirty="0" err="1" smtClean="0">
                <a:solidFill>
                  <a:srgbClr val="FFFF00"/>
                </a:solidFill>
              </a:rPr>
              <a:t>Trầm</a:t>
            </a:r>
            <a:r>
              <a:rPr lang="en-US" sz="4000" dirty="0" smtClean="0">
                <a:solidFill>
                  <a:srgbClr val="FFFF00"/>
                </a:solidFill>
              </a:rPr>
              <a:t> </a:t>
            </a:r>
            <a:r>
              <a:rPr lang="en-US" sz="4000" dirty="0" err="1" smtClean="0">
                <a:solidFill>
                  <a:srgbClr val="FFFF00"/>
                </a:solidFill>
              </a:rPr>
              <a:t>Hương</a:t>
            </a:r>
            <a:r>
              <a:rPr lang="en-US" sz="4000" dirty="0" smtClean="0">
                <a:solidFill>
                  <a:srgbClr val="FFFF00"/>
                </a:solidFill>
              </a:rPr>
              <a:t> </a:t>
            </a:r>
            <a:r>
              <a:rPr lang="en-US" sz="4000" dirty="0" err="1" smtClean="0">
                <a:solidFill>
                  <a:srgbClr val="FFFF00"/>
                </a:solidFill>
              </a:rPr>
              <a:t>Dâng</a:t>
            </a:r>
            <a:endParaRPr lang="en-US" sz="4000" dirty="0" smtClean="0">
              <a:solidFill>
                <a:srgbClr val="FFFF00"/>
              </a:solidFill>
            </a:endParaRPr>
          </a:p>
          <a:p>
            <a:pPr algn="ctr"/>
            <a:r>
              <a:rPr lang="en-US" sz="4000" i="1" dirty="0" err="1" smtClean="0">
                <a:solidFill>
                  <a:schemeClr val="bg1"/>
                </a:solidFill>
              </a:rPr>
              <a:t>Giang</a:t>
            </a:r>
            <a:r>
              <a:rPr lang="en-US" sz="4000" i="1" dirty="0" smtClean="0">
                <a:solidFill>
                  <a:schemeClr val="bg1"/>
                </a:solidFill>
              </a:rPr>
              <a:t> </a:t>
            </a:r>
            <a:r>
              <a:rPr lang="en-US" sz="4000" i="1" dirty="0" err="1" smtClean="0">
                <a:solidFill>
                  <a:schemeClr val="bg1"/>
                </a:solidFill>
              </a:rPr>
              <a:t>Tâm</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Trầm hương nghi ngút bay hồn con như ngất ngây, hiệp dâng với của lễ thanh khiết. Này đây bánh trắng tinh, rượu nho thơm ngát hương, hiệp dâng lên Thiên Chúa từ nhân. </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Tk1:</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Quá khứ của con xin dâng cho lòng thương xót Chúa. Hiện tại của con, xin dâng cho tình yêu Ngài. Đây tương lai con, xin dâng cho tình Chúa quan phòng. Để cuộc đời con trở thành của lễ ca ngợi. </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Trầm hương nghi ngút bay hồn con như ngất ngây, hiệp dâng với của lễ thanh khiết. Này đây bánh trắng tinh, rượu nho thơm ngát hương, hiệp dâng lên Thiên Chúa từ nhân. </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0933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Tk2:</a:t>
            </a:r>
            <a:r>
              <a:rPr lang="en-US" sz="4800" b="1" dirty="0">
                <a:solidFill>
                  <a:srgbClr val="FFFF00"/>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Chúa hỡi lắng nghe bao kinh bao lời con thống thiết, ngào ngạt tỏa bay như hương thơm tận lên Thánh Nhan. Đây đôi tay con giơ lên xin Ngài thương chấp nhận, tựa như của lễ tiến dâng Chúa lúc ban chiều. </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Trầm hương nghi ngút bay hồn con như ngất ngây, hiệp dâng với của lễ thanh khiết. Này đây bánh trắng tinh, rượu nho thơm ngát hương, hiệp dâng lên Thiên Chúa từ nhân. </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0933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FFFF00"/>
                </a:solidFill>
                <a:effectLst>
                  <a:outerShdw blurRad="38100" dist="38100" dir="2700000" algn="tl">
                    <a:srgbClr val="000000">
                      <a:alpha val="43137"/>
                    </a:srgbClr>
                  </a:outerShdw>
                </a:effectLst>
              </a:rPr>
              <a:t>Tk3:</a:t>
            </a:r>
            <a:r>
              <a:rPr lang="en-US" sz="4800" b="1" dirty="0" smtClean="0">
                <a:solidFill>
                  <a:srgbClr val="FFFF00"/>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Của lễ thánh thiêng do bao thiên thần dâng tới Chúa, từ bàn thờ đây dâng lên Thiên tòa cao sáng Ngài. Như muôn hương thơm bay lên xin hòa khúc nguyện cầu, cùng triều thần thánh dâng về Thiên Chúa nhân từ. </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259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Trầm hương nghi ngút bay hồn con như ngất ngây, hiệp dâng với của lễ thanh khiết. Này đây bánh trắng tinh, rượu nho thơm ngát hương, hiệp dâng lên Thiên Chúa từ nhân. </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7361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FFFF00"/>
                </a:solidFill>
                <a:effectLst>
                  <a:outerShdw blurRad="38100" dist="38100" dir="2700000" algn="tl">
                    <a:srgbClr val="000000">
                      <a:alpha val="43137"/>
                    </a:srgbClr>
                  </a:outerShdw>
                </a:effectLst>
              </a:rPr>
              <a:t>Tk4:</a:t>
            </a:r>
            <a:r>
              <a:rPr lang="en-US" sz="4800" b="1" dirty="0" smtClean="0">
                <a:solidFill>
                  <a:srgbClr val="FFFF00"/>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Khấng Chúa chí nhân chứng dám cho hồn con sám hối, và này lòng con khiêm nhu xin Ngài mau xót thương. Mong sao cho hy lễ hôm nay chúng con dâng, làm đẹp lòng Chúa, xin Ngài thương đoái nhận.</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85964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Trầm hương nghi ngút bay hồn con như ngất ngây, hiệp dâng với của lễ thanh khiết. Này đây bánh trắng tinh, rượu nho thơm ngát hương, hiệp dâng lên Thiên Chúa từ nhân. </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669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912124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Hạt</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Lúa</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Mì</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Mi</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Trầm</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Nếu hạt lúa mì rơi xuống đất mà không thối đi, mà không chết đi thì nó chỉ trơ trọi một mình. Nếu hạt lúa mì rơi xuống đất mà thối đi, mà chết đi thì nó sinh nhiều bông hạt.</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19848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Chúa đã từ trời, mang thân phận người để nâng ta lên, nâng ta lên làm con của Chúa. Chúa yêu thương ta, Ngài vác thánh giá, chết trên thánh giá để cho ta hưởng phúc trên trời.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Nếu hạt lúa mì rơi xuống đất mà không thối đi, mà không chết đi thì nó chỉ trơ trọi một mình. Nếu hạt lúa mì rơi xuống đất mà thối đi, mà chết đi thì nó sinh nhiều bông hạt.</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5644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Tk2:</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Những ai quên mình, không sống vì mình, chỉ yêu tha nhân, yêu tha nhân đành quên mạng sống. Những ai theo Ngài, thập giá vai mang, khổ đau vẫn gánh vì tương lai hạnh phúc lâu dài.</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Nếu hạt lúa mì rơi xuống đất mà không thối đi, mà không chết đi thì nó chỉ trơ trọi một mình. Nếu hạt lúa mì rơi xuống đất mà thối đi, mà chết đi thì nó sinh nhiều bông hạt.</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56444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Tk3:</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Nếu yêu mạng sống mình sẽ mất mạng mình, lời Chúa đã phán, Chúa đã phán nào ta ghi nhớ. Hãy luôn nhớ rằng tình yêu cao cả lớn hơn tất cả dù có chết vì mến yêu người.</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smtClean="0">
                <a:solidFill>
                  <a:srgbClr val="FFFF00"/>
                </a:solidFill>
                <a:effectLst>
                  <a:outerShdw blurRad="38100" dist="38100" dir="2700000" algn="tl">
                    <a:srgbClr val="000000">
                      <a:alpha val="43137"/>
                    </a:srgbClr>
                  </a:outerShdw>
                </a:effectLst>
                <a:cs typeface="Times New Roman" pitchFamily="18" charset="0"/>
              </a:rPr>
              <a:t>Ca</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Chúa</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Nhật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smtClean="0">
                <a:solidFill>
                  <a:srgbClr val="FFFF00"/>
                </a:solidFill>
                <a:effectLst>
                  <a:outerShdw blurRad="38100" dist="38100" dir="2700000" algn="tl">
                    <a:srgbClr val="000000">
                      <a:alpha val="43137"/>
                    </a:srgbClr>
                  </a:outerShdw>
                </a:effectLst>
                <a:cs typeface="Times New Roman" pitchFamily="18" charset="0"/>
              </a:rPr>
              <a:t>5 </a:t>
            </a:r>
            <a:r>
              <a:rPr lang="en-US" sz="8000" b="1" dirty="0" err="1">
                <a:solidFill>
                  <a:srgbClr val="FFFF00"/>
                </a:solidFill>
                <a:effectLst>
                  <a:outerShdw blurRad="38100" dist="38100" dir="2700000" algn="tl">
                    <a:srgbClr val="000000">
                      <a:alpha val="43137"/>
                    </a:srgbClr>
                  </a:outerShdw>
                </a:effectLst>
                <a:cs typeface="Times New Roman" pitchFamily="18" charset="0"/>
              </a:rPr>
              <a:t>Mùa</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Chay</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i="1" dirty="0" err="1">
                <a:solidFill>
                  <a:schemeClr val="bg1"/>
                </a:solidFill>
                <a:effectLst>
                  <a:outerShdw blurRad="38100" dist="38100" dir="2700000" algn="tl">
                    <a:srgbClr val="000000">
                      <a:alpha val="43137"/>
                    </a:srgbClr>
                  </a:outerShdw>
                </a:effectLst>
                <a:cs typeface="Times New Roman" pitchFamily="18" charset="0"/>
              </a:rPr>
              <a:t>Trịnh</a:t>
            </a:r>
            <a:r>
              <a:rPr lang="en-US" sz="8000" b="1" i="1" dirty="0">
                <a:solidFill>
                  <a:schemeClr val="bg1"/>
                </a:solidFill>
                <a:effectLst>
                  <a:outerShdw blurRad="38100" dist="38100" dir="2700000" algn="tl">
                    <a:srgbClr val="000000">
                      <a:alpha val="43137"/>
                    </a:srgbClr>
                  </a:outerShdw>
                </a:effectLst>
                <a:cs typeface="Times New Roman" pitchFamily="18" charset="0"/>
              </a:rPr>
              <a:t> </a:t>
            </a:r>
            <a:r>
              <a:rPr lang="en-US" sz="8000" b="1" i="1" dirty="0" err="1">
                <a:solidFill>
                  <a:schemeClr val="bg1"/>
                </a:solidFill>
                <a:effectLst>
                  <a:outerShdw blurRad="38100" dist="38100" dir="2700000" algn="tl">
                    <a:srgbClr val="000000">
                      <a:alpha val="43137"/>
                    </a:srgbClr>
                  </a:outerShdw>
                </a:effectLst>
                <a:cs typeface="Times New Roman" pitchFamily="18" charset="0"/>
              </a:rPr>
              <a:t>Vĩnh</a:t>
            </a:r>
            <a:r>
              <a:rPr lang="en-US" sz="8000" b="1" i="1" dirty="0">
                <a:solidFill>
                  <a:schemeClr val="bg1"/>
                </a:solidFill>
                <a:effectLst>
                  <a:outerShdw blurRad="38100" dist="38100" dir="2700000" algn="tl">
                    <a:srgbClr val="000000">
                      <a:alpha val="43137"/>
                    </a:srgbClr>
                  </a:outerShdw>
                </a:effectLst>
                <a:cs typeface="Times New Roman" pitchFamily="18" charset="0"/>
              </a:rPr>
              <a:t> </a:t>
            </a:r>
            <a:r>
              <a:rPr lang="en-US" sz="8000" b="1" i="1" dirty="0" err="1">
                <a:solidFill>
                  <a:schemeClr val="bg1"/>
                </a:solidFill>
                <a:effectLst>
                  <a:outerShdw blurRad="38100" dist="38100" dir="2700000" algn="tl">
                    <a:srgbClr val="000000">
                      <a:alpha val="43137"/>
                    </a:srgbClr>
                  </a:outerShdw>
                </a:effectLst>
                <a:cs typeface="Times New Roman" pitchFamily="18" charset="0"/>
              </a:rPr>
              <a:t>Thành</a:t>
            </a:r>
            <a:r>
              <a:rPr lang="en-US" sz="8000" b="1" i="1" dirty="0">
                <a:solidFill>
                  <a:schemeClr val="bg1"/>
                </a:solidFill>
                <a:effectLst>
                  <a:outerShdw blurRad="38100" dist="38100" dir="2700000" algn="tl">
                    <a:srgbClr val="000000">
                      <a:alpha val="43137"/>
                    </a:srgbClr>
                  </a:outerShdw>
                </a:effectLst>
                <a:cs typeface="Times New Roman" pitchFamily="18" charset="0"/>
              </a:rPr>
              <a:t>.</a:t>
            </a: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Nếu hạt lúa mì rơi xuống đất mà không thối đi, mà không chết đi thì nó chỉ trơ trọi một mình. Nếu hạt lúa mì rơi xuống đất mà thối đi, mà chết đi thì nó sinh nhiều bông hạt.</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56444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vi-VN" sz="5400" b="1" dirty="0">
                <a:solidFill>
                  <a:srgbClr val="FFFF00"/>
                </a:solidFill>
                <a:effectLst>
                  <a:outerShdw blurRad="38100" dist="38100" dir="2700000" algn="tl">
                    <a:srgbClr val="000000">
                      <a:alpha val="43137"/>
                    </a:srgbClr>
                  </a:outerShdw>
                </a:effectLst>
                <a:cs typeface="Times New Roman" pitchFamily="18" charset="0"/>
              </a:rPr>
              <a:t>ĐỪNG BỎ CON CHÚA ƠI</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vi-VN" sz="5400" b="1" i="1" dirty="0">
                <a:solidFill>
                  <a:schemeClr val="bg1"/>
                </a:solidFill>
                <a:effectLst>
                  <a:outerShdw blurRad="38100" dist="38100" dir="2700000" algn="tl">
                    <a:srgbClr val="000000">
                      <a:alpha val="43137"/>
                    </a:srgbClr>
                  </a:outerShdw>
                </a:effectLst>
                <a:cs typeface="Times New Roman" pitchFamily="18" charset="0"/>
              </a:rPr>
              <a:t>Nguyễn Văn Tuyên</a:t>
            </a: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T</a:t>
            </a:r>
            <a:r>
              <a:rPr lang="en-US" sz="4600" b="1" u="sng" dirty="0" smtClean="0">
                <a:solidFill>
                  <a:srgbClr val="FFFF00"/>
                </a:solidFill>
                <a:effectLst>
                  <a:outerShdw blurRad="38100" dist="38100" dir="2700000" algn="tl">
                    <a:srgbClr val="000000">
                      <a:alpha val="43137"/>
                    </a:srgbClr>
                  </a:outerShdw>
                </a:effectLst>
                <a:cs typeface="Times New Roman" pitchFamily="18" charset="0"/>
              </a:rPr>
              <a:t>k1</a:t>
            </a:r>
            <a:r>
              <a:rPr lang="en-US" sz="4600" b="1" u="sng" dirty="0">
                <a:solidFill>
                  <a:srgbClr val="FFFF00"/>
                </a:solidFill>
                <a:effectLst>
                  <a:outerShdw blurRad="38100" dist="38100" dir="2700000" algn="tl">
                    <a:srgbClr val="000000">
                      <a:alpha val="43137"/>
                    </a:srgbClr>
                  </a:outerShdw>
                </a:effectLst>
                <a:cs typeface="Times New Roman" pitchFamily="18" charset="0"/>
              </a:rPr>
              <a:t>:</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Đừng bỏ con Chúa ơi! Khi con khó nguy giữa đời. Đừng bỏ con Chúa ơi! Đau thương u sầu giăng lối. Đừng bỏ con bơ vơ! Sóng gió biết đi phương nào. Đừng bỏ con đơn hành trên đường mù tối vắng tênh.</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4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Con biết Chúa bên con, theo con khắp vạn nẻo đường. Con biết Chúa bên con, theo con lỡ con mồ côi. Con biết Chúa yêu con, xuống trần gian nhiều cay đắng. Con biết Chúa yêu con một đời chờ con với Ngài.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27213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T</a:t>
            </a:r>
            <a:r>
              <a:rPr lang="en-US" sz="4600" b="1" u="sng" dirty="0" smtClean="0">
                <a:solidFill>
                  <a:srgbClr val="FFFF00"/>
                </a:solidFill>
                <a:effectLst>
                  <a:outerShdw blurRad="38100" dist="38100" dir="2700000" algn="tl">
                    <a:srgbClr val="000000">
                      <a:alpha val="43137"/>
                    </a:srgbClr>
                  </a:outerShdw>
                </a:effectLst>
                <a:cs typeface="Times New Roman" pitchFamily="18" charset="0"/>
              </a:rPr>
              <a:t>k2</a:t>
            </a:r>
            <a:r>
              <a:rPr lang="en-US" sz="4600" b="1" u="sng" dirty="0">
                <a:solidFill>
                  <a:srgbClr val="FFFF00"/>
                </a:solidFill>
                <a:effectLst>
                  <a:outerShdw blurRad="38100" dist="38100" dir="2700000" algn="tl">
                    <a:srgbClr val="000000">
                      <a:alpha val="43137"/>
                    </a:srgbClr>
                  </a:outerShdw>
                </a:effectLst>
                <a:cs typeface="Times New Roman" pitchFamily="18" charset="0"/>
              </a:rPr>
              <a:t>:</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Đừng từ con Chúa ơi! Khi con lỡ dại xa Ngài. Đừng từ con Chúa ơi! Khi con yêu đời hơn Chúa. Đừng mặc con lang thang đam mê sống trong lỗi tội. Đừng để con xa Ngài, vắng Ngài đời biết theo ai?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4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Con biết Chúa bên con, theo con khắp vạn nẻo đường. Con biết Chúa bên con, theo con lỡ con mồ côi. Con biết Chúa yêu con, xuống trần gian nhiều cay đắng. Con biết Chúa yêu con một đời chờ con với Ngài.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335883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smtClean="0">
                <a:solidFill>
                  <a:srgbClr val="FFFF00"/>
                </a:solidFill>
                <a:effectLst>
                  <a:outerShdw blurRad="38100" dist="38100" dir="2700000" algn="tl">
                    <a:srgbClr val="000000">
                      <a:alpha val="43137"/>
                    </a:srgbClr>
                  </a:outerShdw>
                </a:effectLst>
                <a:cs typeface="Times New Roman" pitchFamily="18" charset="0"/>
              </a:rPr>
              <a:t>Pk3:</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Ngài chờ con Chúa ơi! Khi con lỗi hẹn chưa về. Ngài chờ con Chúa ơi! Khi con xa tình yêu Chúa. Ngài chờ con ăn năn, đôi tay chắp lệ tuôn tràn. Ngài chờ con bên Ngài, hưởng nguồn hạnh phúc thiên cung. </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116529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4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Con biết Chúa bên con, theo con khắp vạn nẻo đường. Con biết Chúa bên con, theo con lỡ con mồ côi. Con biết Chúa yêu con, xuống trần gian nhiều cay đắng. Con biết Chúa yêu con một đời chờ con với Ngài.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33588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Xin xử cho con lạy Thiên Chúa toàn năng, biện hộ cho con chống lại phường bất nghĩa. Giải thoát cho con khỏi tay người gian tà, chính Ngài là Thiên Chúa luôn song hành bảo vệ con.</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21"/>
            <a:ext cx="9144000" cy="5138057"/>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Việc Chúa làm cho ta ôi vĩ đại, ta thấy mình chan chứa một niềm vui.</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Xin xử cho con lạy Thiên Chúa toàn năng, biện hộ cho con chống lại phường bất nghĩa. Giải thoát cho con khỏi tay người gian tà, chính Ngài là Thiên Chúa luôn song hành bảo vệ con.</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32060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1938</Words>
  <Application>Microsoft Office PowerPoint</Application>
  <PresentationFormat>On-screen Show (16:9)</PresentationFormat>
  <Paragraphs>70</Paragraphs>
  <Slides>70</Slides>
  <Notes>2</Notes>
  <HiddenSlides>0</HiddenSlides>
  <MMClips>0</MMClips>
  <ScaleCrop>false</ScaleCrop>
  <HeadingPairs>
    <vt:vector size="4" baseType="variant">
      <vt:variant>
        <vt:lpstr>Theme</vt:lpstr>
      </vt:variant>
      <vt:variant>
        <vt:i4>24</vt:i4>
      </vt:variant>
      <vt:variant>
        <vt:lpstr>Slide Titles</vt:lpstr>
      </vt:variant>
      <vt:variant>
        <vt:i4>70</vt:i4>
      </vt:variant>
    </vt:vector>
  </HeadingPairs>
  <TitlesOfParts>
    <vt:vector size="94"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5_Office Theme</vt:lpstr>
      <vt:lpstr>6_Office Theme</vt:lpstr>
      <vt:lpstr>7_Office Theme</vt:lpstr>
      <vt:lpstr>8_Office Theme</vt:lpstr>
      <vt:lpstr>9_Office Theme</vt:lpstr>
      <vt:lpstr>11_Office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PowerPoint Presentation</vt:lpstr>
      <vt:lpstr>Tập Hát Cộng Đoàn </vt:lpstr>
      <vt:lpstr>Đk: Ôi lạy Chúa xin tạo cho con trái tim trong sạch.</vt:lpstr>
      <vt:lpstr>Chúa phán: “Ai phụng sự Ta hãy theo Ta, và Ta ở đâu thì người phụng sự Ta cũng sẽ ở đó”.</vt:lpstr>
      <vt:lpstr>PowerPoint Presentation</vt:lpstr>
      <vt:lpstr>Ca Nhập Lễ Chúa Nhật 5 Mùa Chay Trịnh Vĩnh Thành.</vt:lpstr>
      <vt:lpstr>Đk: Xin xử cho con lạy Thiên Chúa toàn năng, biện hộ cho con chống lại phường bất nghĩa. Giải thoát cho con khỏi tay người gian tà, chính Ngài là Thiên Chúa luôn song hành bảo vệ con.</vt:lpstr>
      <vt:lpstr>Tk1: Việc Chúa làm cho ta ôi vĩ đại, ta thấy mình chan chứa một niềm vui.</vt:lpstr>
      <vt:lpstr>Đk: Xin xử cho con lạy Thiên Chúa toàn năng, biện hộ cho con chống lại phường bất nghĩa. Giải thoát cho con khỏi tay người gian tà, chính Ngài là Thiên Chúa luôn song hành bảo vệ con.</vt:lpstr>
      <vt:lpstr>Tk2: Cả đất trời đang reo vang chúc tụng, danh Thánh Ngài vang mãi tận thiên thu.</vt:lpstr>
      <vt:lpstr>Đk: Xin xử cho con lạy Thiên Chúa toàn năng, biện hộ cho con chống lại phường bất nghĩa. Giải thoát cho con khỏi tay người gian tà, chính Ngài là Thiên Chúa luôn song hành bảo vệ con.</vt:lpstr>
      <vt:lpstr>PowerPoint Presentation</vt:lpstr>
      <vt:lpstr>PowerPoint Presentation</vt:lpstr>
      <vt:lpstr>THÁNH VỊNH 50 CHÚA NHẬT V MÙA CHAY Năm B Lm Kim Long 03 Cau</vt:lpstr>
      <vt:lpstr>Đk: Ôi lạy Chúa xin tạo cho con trái tim trong sạch.</vt:lpstr>
      <vt:lpstr>Tk1: Xin thương con lạy Chúa theo lượng từ bi Chúa, xóa tội con theo lượng hải hà. Rửa con sạch muôn vàn lầm lỗi, tội tình con xin Ngài tẩy luyện.</vt:lpstr>
      <vt:lpstr>Đk: Ôi lạy Chúa xin tạo cho con trái tim trong sạch.</vt:lpstr>
      <vt:lpstr>Tk2: Ban cho con, lạy Chúa cõi lòng thực trong trắng, phú vào con tinh thần vững mạnh. Chớ xua từ con khỏi mặt Chúa, đừng biệt con khỏi Thần Trí Ngài.</vt:lpstr>
      <vt:lpstr>Đk: Ôi lạy Chúa xin tạo cho con trái tim trong sạch.</vt:lpstr>
      <vt:lpstr>Tk3: Cho con vui được thấy ơn Ngài thương cứu rỗi, đỡ vực con theo lòng quảng đại. Lối đi Ngài con sẽ dạy dỗ để tội nhân trở lại với Ngài.</vt:lpstr>
      <vt:lpstr>Đk: Ôi lạy Chúa xin tạo cho con trái tim trong sạch.</vt:lpstr>
      <vt:lpstr>PowerPoint Presentation</vt:lpstr>
      <vt:lpstr>Chúa phán: “Ai phụng sự Ta hãy theo Ta, và Ta ở đâu thì người phụng sự Ta cũng sẽ ở đó”.</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Trầm hương nghi ngút bay hồn con như ngất ngây, hiệp dâng với của lễ thanh khiết. Này đây bánh trắng tinh, rượu nho thơm ngát hương, hiệp dâng lên Thiên Chúa từ nhân. </vt:lpstr>
      <vt:lpstr>Tk1: Quá khứ của con xin dâng cho lòng thương xót Chúa. Hiện tại của con, xin dâng cho tình yêu Ngài. Đây tương lai con, xin dâng cho tình Chúa quan phòng. Để cuộc đời con trở thành của lễ ca ngợi. </vt:lpstr>
      <vt:lpstr>Đk: Trầm hương nghi ngút bay hồn con như ngất ngây, hiệp dâng với của lễ thanh khiết. Này đây bánh trắng tinh, rượu nho thơm ngát hương, hiệp dâng lên Thiên Chúa từ nhân. </vt:lpstr>
      <vt:lpstr>Tk2: Chúa hỡi lắng nghe bao kinh bao lời con thống thiết, ngào ngạt tỏa bay như hương thơm tận lên Thánh Nhan. Đây đôi tay con giơ lên xin Ngài thương chấp nhận, tựa như của lễ tiến dâng Chúa lúc ban chiều. </vt:lpstr>
      <vt:lpstr>Đk: Trầm hương nghi ngút bay hồn con như ngất ngây, hiệp dâng với của lễ thanh khiết. Này đây bánh trắng tinh, rượu nho thơm ngát hương, hiệp dâng lên Thiên Chúa từ nhân. </vt:lpstr>
      <vt:lpstr>Tk3: Của lễ thánh thiêng do bao thiên thần dâng tới Chúa, từ bàn thờ đây dâng lên Thiên tòa cao sáng Ngài. Như muôn hương thơm bay lên xin hòa khúc nguyện cầu, cùng triều thần thánh dâng về Thiên Chúa nhân từ. </vt:lpstr>
      <vt:lpstr>Đk: Trầm hương nghi ngút bay hồn con như ngất ngây, hiệp dâng với của lễ thanh khiết. Này đây bánh trắng tinh, rượu nho thơm ngát hương, hiệp dâng lên Thiên Chúa từ nhân. </vt:lpstr>
      <vt:lpstr>Tk4: Khấng Chúa chí nhân chứng dám cho hồn con sám hối, và này lòng con khiêm nhu xin Ngài mau xót thương. Mong sao cho hy lễ hôm nay chúng con dâng, làm đẹp lòng Chúa, xin Ngài thương đoái nhận.</vt:lpstr>
      <vt:lpstr>Đk: Trầm hương nghi ngút bay hồn con như ngất ngây, hiệp dâng với của lễ thanh khiết. Này đây bánh trắng tinh, rượu nho thơm ngát hương, hiệp dâng lên Thiên Chúa từ nhân. </vt:lpstr>
      <vt:lpstr>PowerPoint Presentation</vt:lpstr>
      <vt:lpstr>PowerPoint Presentation</vt:lpstr>
      <vt:lpstr>PowerPoint Presentation</vt:lpstr>
      <vt:lpstr>Ca Nguyện Hiệp Lễ   Hạt Lúa Mì Mi Trầm</vt:lpstr>
      <vt:lpstr>Đk: Nếu hạt lúa mì rơi xuống đất mà không thối đi, mà không chết đi thì nó chỉ trơ trọi một mình. Nếu hạt lúa mì rơi xuống đất mà thối đi, mà chết đi thì nó sinh nhiều bông hạt.</vt:lpstr>
      <vt:lpstr>Tk1: Chúa đã từ trời, mang thân phận người để nâng ta lên, nâng ta lên làm con của Chúa. Chúa yêu thương ta, Ngài vác thánh giá, chết trên thánh giá để cho ta hưởng phúc trên trời.</vt:lpstr>
      <vt:lpstr>Đk: Nếu hạt lúa mì rơi xuống đất mà không thối đi, mà không chết đi thì nó chỉ trơ trọi một mình. Nếu hạt lúa mì rơi xuống đất mà thối đi, mà chết đi thì nó sinh nhiều bông hạt.</vt:lpstr>
      <vt:lpstr>Tk2: Những ai quên mình, không sống vì mình, chỉ yêu tha nhân, yêu tha nhân đành quên mạng sống. Những ai theo Ngài, thập giá vai mang, khổ đau vẫn gánh vì tương lai hạnh phúc lâu dài.</vt:lpstr>
      <vt:lpstr>Đk: Nếu hạt lúa mì rơi xuống đất mà không thối đi, mà không chết đi thì nó chỉ trơ trọi một mình. Nếu hạt lúa mì rơi xuống đất mà thối đi, mà chết đi thì nó sinh nhiều bông hạt.</vt:lpstr>
      <vt:lpstr>Tk3:  Nếu yêu mạng sống mình sẽ mất mạng mình, lời Chúa đã phán, Chúa đã phán nào ta ghi nhớ. Hãy luôn nhớ rằng tình yêu cao cả lớn hơn tất cả dù có chết vì mến yêu người.</vt:lpstr>
      <vt:lpstr>Đk: Nếu hạt lúa mì rơi xuống đất mà không thối đi, mà không chết đi thì nó chỉ trơ trọi một mình. Nếu hạt lúa mì rơi xuống đất mà thối đi, mà chết đi thì nó sinh nhiều bông hạt.</vt:lpstr>
      <vt:lpstr>PowerPoint Presentation</vt:lpstr>
      <vt:lpstr>PowerPoint Presentation</vt:lpstr>
      <vt:lpstr>Ca Kết Lễ ĐỪNG BỎ CON CHÚA ƠI Nguyễn Văn Tuyên</vt:lpstr>
      <vt:lpstr>Tk1: Đừng bỏ con Chúa ơi! Khi con khó nguy giữa đời. Đừng bỏ con Chúa ơi! Đau thương u sầu giăng lối. Đừng bỏ con bơ vơ! Sóng gió biết đi phương nào. Đừng bỏ con đơn hành trên đường mù tối vắng tênh.</vt:lpstr>
      <vt:lpstr>Đk: Con biết Chúa bên con, theo con khắp vạn nẻo đường. Con biết Chúa bên con, theo con lỡ con mồ côi. Con biết Chúa yêu con, xuống trần gian nhiều cay đắng. Con biết Chúa yêu con một đời chờ con với Ngài.</vt:lpstr>
      <vt:lpstr>Tk2: Đừng từ con Chúa ơi! Khi con lỡ dại xa Ngài. Đừng từ con Chúa ơi! Khi con yêu đời hơn Chúa. Đừng mặc con lang thang đam mê sống trong lỗi tội. Đừng để con xa Ngài, vắng Ngài đời biết theo ai?</vt:lpstr>
      <vt:lpstr>Đk: Con biết Chúa bên con, theo con khắp vạn nẻo đường. Con biết Chúa bên con, theo con lỡ con mồ côi. Con biết Chúa yêu con, xuống trần gian nhiều cay đắng. Con biết Chúa yêu con một đời chờ con với Ngài.</vt:lpstr>
      <vt:lpstr>Pk3: Ngài chờ con Chúa ơi! Khi con lỗi hẹn chưa về. Ngài chờ con Chúa ơi! Khi con xa tình yêu Chúa. Ngài chờ con ăn năn, đôi tay chắp lệ tuôn tràn. Ngài chờ con bên Ngài, hưởng nguồn hạnh phúc thiên cung. </vt:lpstr>
      <vt:lpstr>Đk: Con biết Chúa bên con, theo con khắp vạn nẻo đường. Con biết Chúa bên con, theo con lỡ con mồ côi. Con biết Chúa yêu con, xuống trần gian nhiều cay đắng. Con biết Chúa yêu con một đời chờ con với Ngài.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69</cp:revision>
  <dcterms:created xsi:type="dcterms:W3CDTF">2023-01-29T22:00:16Z</dcterms:created>
  <dcterms:modified xsi:type="dcterms:W3CDTF">2024-02-25T22:31:34Z</dcterms:modified>
</cp:coreProperties>
</file>