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28" r:id="rId7"/>
    <p:sldMasterId id="2147483976" r:id="rId8"/>
    <p:sldMasterId id="2147484060" r:id="rId9"/>
    <p:sldMasterId id="2147484072" r:id="rId10"/>
    <p:sldMasterId id="2147484084" r:id="rId11"/>
    <p:sldMasterId id="2147484096" r:id="rId12"/>
  </p:sldMasterIdLst>
  <p:sldIdLst>
    <p:sldId id="507" r:id="rId13"/>
    <p:sldId id="376" r:id="rId14"/>
    <p:sldId id="650" r:id="rId15"/>
    <p:sldId id="651" r:id="rId16"/>
    <p:sldId id="652" r:id="rId17"/>
    <p:sldId id="553" r:id="rId18"/>
    <p:sldId id="565" r:id="rId19"/>
    <p:sldId id="443" r:id="rId20"/>
    <p:sldId id="608" r:id="rId21"/>
    <p:sldId id="585" r:id="rId22"/>
    <p:sldId id="609" r:id="rId23"/>
    <p:sldId id="607" r:id="rId24"/>
    <p:sldId id="610" r:id="rId25"/>
    <p:sldId id="653" r:id="rId26"/>
    <p:sldId id="384" r:id="rId27"/>
    <p:sldId id="385" r:id="rId28"/>
    <p:sldId id="386" r:id="rId29"/>
    <p:sldId id="387" r:id="rId30"/>
    <p:sldId id="388" r:id="rId31"/>
    <p:sldId id="389" r:id="rId32"/>
    <p:sldId id="390" r:id="rId33"/>
    <p:sldId id="391" r:id="rId34"/>
    <p:sldId id="654" r:id="rId35"/>
    <p:sldId id="392" r:id="rId36"/>
    <p:sldId id="393" r:id="rId37"/>
    <p:sldId id="394" r:id="rId38"/>
    <p:sldId id="395" r:id="rId39"/>
    <p:sldId id="396" r:id="rId40"/>
    <p:sldId id="397" r:id="rId41"/>
    <p:sldId id="398" r:id="rId42"/>
    <p:sldId id="399" r:id="rId43"/>
    <p:sldId id="606" r:id="rId44"/>
    <p:sldId id="415" r:id="rId45"/>
    <p:sldId id="638" r:id="rId46"/>
    <p:sldId id="639" r:id="rId47"/>
    <p:sldId id="640" r:id="rId48"/>
    <p:sldId id="641" r:id="rId49"/>
    <p:sldId id="642" r:id="rId50"/>
    <p:sldId id="643" r:id="rId51"/>
    <p:sldId id="644" r:id="rId52"/>
    <p:sldId id="645" r:id="rId53"/>
    <p:sldId id="646" r:id="rId54"/>
    <p:sldId id="647" r:id="rId55"/>
    <p:sldId id="603" r:id="rId56"/>
    <p:sldId id="649" r:id="rId57"/>
    <p:sldId id="627" r:id="rId58"/>
    <p:sldId id="549" r:id="rId59"/>
    <p:sldId id="400" r:id="rId60"/>
    <p:sldId id="401" r:id="rId61"/>
    <p:sldId id="402" r:id="rId62"/>
    <p:sldId id="403" r:id="rId63"/>
    <p:sldId id="404" r:id="rId64"/>
    <p:sldId id="405" r:id="rId65"/>
    <p:sldId id="406" r:id="rId66"/>
    <p:sldId id="407" r:id="rId67"/>
    <p:sldId id="408" r:id="rId68"/>
    <p:sldId id="409" r:id="rId69"/>
    <p:sldId id="410" r:id="rId70"/>
    <p:sldId id="411" r:id="rId71"/>
    <p:sldId id="412" r:id="rId72"/>
    <p:sldId id="550" r:id="rId73"/>
    <p:sldId id="558" r:id="rId74"/>
    <p:sldId id="559" r:id="rId75"/>
    <p:sldId id="560" r:id="rId76"/>
    <p:sldId id="561" r:id="rId77"/>
    <p:sldId id="621" r:id="rId78"/>
    <p:sldId id="276" r:id="rId79"/>
    <p:sldId id="503" r:id="rId80"/>
    <p:sldId id="277" r:id="rId81"/>
    <p:sldId id="278" r:id="rId82"/>
    <p:sldId id="279" r:id="rId83"/>
    <p:sldId id="290" r:id="rId84"/>
    <p:sldId id="599" r:id="rId85"/>
    <p:sldId id="291" r:id="rId86"/>
    <p:sldId id="600" r:id="rId87"/>
    <p:sldId id="292" r:id="rId88"/>
    <p:sldId id="628" r:id="rId89"/>
    <p:sldId id="293" r:id="rId90"/>
    <p:sldId id="564" r:id="rId91"/>
    <p:sldId id="563" r:id="rId92"/>
    <p:sldId id="623" r:id="rId93"/>
    <p:sldId id="622" r:id="rId94"/>
    <p:sldId id="624" r:id="rId95"/>
    <p:sldId id="655" r:id="rId9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62" y="188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560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7528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4609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0087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363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295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0033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7359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5837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90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1345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560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7528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4609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0087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363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295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0033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7359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58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90682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1345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560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7528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460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0389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80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2766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9905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4486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298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8333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259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159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3708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6426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0087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363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295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0033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7359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5837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9068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13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98126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981261"/>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981261"/>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66811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rPr>
              <a:t>Tk2</a:t>
            </a:r>
            <a:r>
              <a:rPr lang="vi-VN" sz="5400" b="0" u="sng" smtClean="0">
                <a:solidFill>
                  <a:srgbClr val="FFFF00"/>
                </a:solidFill>
                <a:effectLst/>
              </a:rPr>
              <a:t>:</a:t>
            </a:r>
            <a:r>
              <a:rPr lang="vi-VN" sz="5400" b="0" smtClean="0">
                <a:solidFill>
                  <a:schemeClr val="bg1"/>
                </a:solidFill>
                <a:effectLst/>
              </a:rPr>
              <a:t> </a:t>
            </a:r>
            <a:r>
              <a:rPr lang="vi-VN" sz="6000">
                <a:solidFill>
                  <a:schemeClr val="bg1"/>
                </a:solidFill>
              </a:rPr>
              <a:t>Muôn dân xum họp đây nơi thánh điện hương ngát bay. Vạn lòng cùng vui say ơn Chúa tràn ứ trong chốn này</a:t>
            </a:r>
            <a:r>
              <a:rPr lang="vi-VN" sz="6000" smtClean="0">
                <a:solidFill>
                  <a:schemeClr val="bg1"/>
                </a:solidFill>
              </a:rPr>
              <a:t>.</a:t>
            </a:r>
            <a:endParaRPr lang="vi-VN" sz="5400" b="0" dirty="0">
              <a:solidFill>
                <a:schemeClr val="bg1"/>
              </a:solidFill>
              <a:effectLst/>
            </a:endParaRPr>
          </a:p>
        </p:txBody>
      </p:sp>
    </p:spTree>
    <p:extLst>
      <p:ext uri="{BB962C8B-B14F-4D97-AF65-F5344CB8AC3E}">
        <p14:creationId xmlns:p14="http://schemas.microsoft.com/office/powerpoint/2010/main" val="151990617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rPr>
              <a:t>Đ</a:t>
            </a:r>
            <a:r>
              <a:rPr lang="en-US" sz="6000" b="0" u="sng" smtClean="0">
                <a:solidFill>
                  <a:srgbClr val="FFFF00"/>
                </a:solidFill>
                <a:effectLst/>
              </a:rPr>
              <a:t>k</a:t>
            </a:r>
            <a:r>
              <a:rPr lang="vi-VN" sz="6000" b="0" u="sng" smtClean="0">
                <a:solidFill>
                  <a:srgbClr val="FFFF00"/>
                </a:solidFill>
                <a:effectLst/>
              </a:rPr>
              <a:t>:</a:t>
            </a:r>
            <a:r>
              <a:rPr lang="vi-VN" sz="6000" b="0" smtClean="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smtClean="0">
                <a:solidFill>
                  <a:schemeClr val="bg1"/>
                </a:solidFill>
              </a:rPr>
              <a:t>ây </a:t>
            </a:r>
            <a:r>
              <a:rPr lang="vi-VN" sz="6000">
                <a:solidFill>
                  <a:schemeClr val="bg1"/>
                </a:solidFill>
              </a:rPr>
              <a:t>Gia-Liêm, ta dừng chân ngắm cửa tiền đường. Ôi thành thánh vinh quang</a:t>
            </a:r>
            <a:r>
              <a:rPr lang="vi-VN" sz="600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279079720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rPr>
              <a:t>Tk3</a:t>
            </a:r>
            <a:r>
              <a:rPr lang="vi-VN" sz="5400" b="0" u="sng" smtClean="0">
                <a:solidFill>
                  <a:srgbClr val="FFFF00"/>
                </a:solidFill>
                <a:effectLst/>
              </a:rPr>
              <a:t>:</a:t>
            </a:r>
            <a:r>
              <a:rPr lang="vi-VN" sz="5400" b="0" smtClean="0">
                <a:solidFill>
                  <a:schemeClr val="bg1"/>
                </a:solidFill>
                <a:effectLst/>
              </a:rPr>
              <a:t> </a:t>
            </a:r>
            <a:r>
              <a:rPr lang="vi-VN" sz="6000">
                <a:solidFill>
                  <a:schemeClr val="bg1"/>
                </a:solidFill>
              </a:rPr>
              <a:t>Tay trong tay cùng nhau trông thánh điện đưa bước mau. Cầu hoà bình bền lâu cho thánh điện thắm tươi sắc </a:t>
            </a:r>
            <a:r>
              <a:rPr lang="vi-VN" sz="6000" smtClean="0">
                <a:solidFill>
                  <a:schemeClr val="bg1"/>
                </a:solidFill>
              </a:rPr>
              <a:t>màu</a:t>
            </a:r>
            <a:r>
              <a:rPr lang="en-US" sz="6000" smtClean="0">
                <a:solidFill>
                  <a:schemeClr val="bg1"/>
                </a:solidFill>
              </a:rPr>
              <a:t>.</a:t>
            </a:r>
            <a:endParaRPr lang="vi-VN" sz="5400" b="0" dirty="0">
              <a:solidFill>
                <a:schemeClr val="bg1"/>
              </a:solidFill>
              <a:effectLst/>
            </a:endParaRPr>
          </a:p>
        </p:txBody>
      </p:sp>
    </p:spTree>
    <p:extLst>
      <p:ext uri="{BB962C8B-B14F-4D97-AF65-F5344CB8AC3E}">
        <p14:creationId xmlns:p14="http://schemas.microsoft.com/office/powerpoint/2010/main" val="37671763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rPr>
              <a:t>Đ</a:t>
            </a:r>
            <a:r>
              <a:rPr lang="en-US" sz="6000" b="0" u="sng" smtClean="0">
                <a:solidFill>
                  <a:srgbClr val="FFFF00"/>
                </a:solidFill>
                <a:effectLst/>
              </a:rPr>
              <a:t>k</a:t>
            </a:r>
            <a:r>
              <a:rPr lang="vi-VN" sz="6000" b="0" u="sng" smtClean="0">
                <a:solidFill>
                  <a:srgbClr val="FFFF00"/>
                </a:solidFill>
                <a:effectLst/>
              </a:rPr>
              <a:t>:</a:t>
            </a:r>
            <a:r>
              <a:rPr lang="vi-VN" sz="6000" b="0" smtClean="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smtClean="0">
                <a:solidFill>
                  <a:schemeClr val="bg1"/>
                </a:solidFill>
              </a:rPr>
              <a:t>ây </a:t>
            </a:r>
            <a:r>
              <a:rPr lang="vi-VN" sz="6000">
                <a:solidFill>
                  <a:schemeClr val="bg1"/>
                </a:solidFill>
              </a:rPr>
              <a:t>Gia-Liêm, ta dừng chân ngắm cửa tiền đường. Ôi thành thánh vinh quang</a:t>
            </a:r>
            <a:r>
              <a:rPr lang="vi-VN" sz="600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279079720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1713938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1713938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733641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81" y="0"/>
            <a:ext cx="9100038" cy="5143500"/>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2895600" y="285751"/>
            <a:ext cx="5867400" cy="1569660"/>
          </a:xfrm>
          <a:prstGeom prst="rect">
            <a:avLst/>
          </a:prstGeom>
        </p:spPr>
        <p:txBody>
          <a:bodyPr wrap="square">
            <a:spAutoFit/>
          </a:bodyPr>
          <a:lstStyle/>
          <a:p>
            <a:r>
              <a:rPr lang="en-US" sz="2400" u="sng" dirty="0" err="1" smtClean="0">
                <a:solidFill>
                  <a:srgbClr val="FFFF00"/>
                </a:solidFill>
              </a:rPr>
              <a:t>Bài</a:t>
            </a:r>
            <a:r>
              <a:rPr lang="en-US" sz="2400" u="sng" dirty="0" smtClean="0">
                <a:solidFill>
                  <a:srgbClr val="FFFF00"/>
                </a:solidFill>
              </a:rPr>
              <a:t> </a:t>
            </a:r>
            <a:r>
              <a:rPr lang="en-US" sz="2400" u="sng" dirty="0" err="1" smtClean="0">
                <a:solidFill>
                  <a:srgbClr val="FFFF00"/>
                </a:solidFill>
              </a:rPr>
              <a:t>đọc</a:t>
            </a:r>
            <a:r>
              <a:rPr lang="en-US" sz="2400" u="sng" dirty="0" smtClean="0">
                <a:solidFill>
                  <a:srgbClr val="FFFF00"/>
                </a:solidFill>
              </a:rPr>
              <a:t> 1.</a:t>
            </a:r>
          </a:p>
          <a:p>
            <a:r>
              <a:rPr lang="vi-VN" sz="2400" i="1" dirty="0" smtClean="0">
                <a:solidFill>
                  <a:srgbClr val="FFFF00"/>
                </a:solidFill>
              </a:rPr>
              <a:t>Nhờ </a:t>
            </a:r>
            <a:r>
              <a:rPr lang="vi-VN" sz="2400" i="1" dirty="0">
                <a:solidFill>
                  <a:srgbClr val="FFFF00"/>
                </a:solidFill>
              </a:rPr>
              <a:t>lương thực ấy bổ dưỡng, ngôn sứ Ê-li-a đi tới núi của Thiên Chúa</a:t>
            </a:r>
            <a:r>
              <a:rPr lang="vi-VN" sz="2400" i="1" dirty="0" smtClean="0">
                <a:solidFill>
                  <a:srgbClr val="FFFF00"/>
                </a:solidFill>
              </a:rPr>
              <a:t>.</a:t>
            </a:r>
            <a:endParaRPr lang="vi-VN" sz="2400" i="1" dirty="0">
              <a:solidFill>
                <a:srgbClr val="FFFF00"/>
              </a:solidFill>
            </a:endParaRPr>
          </a:p>
          <a:p>
            <a:r>
              <a:rPr lang="vi-VN" sz="2400" dirty="0">
                <a:solidFill>
                  <a:srgbClr val="FFFF00"/>
                </a:solidFill>
              </a:rPr>
              <a:t>Bài trích sách các Vua quyển thứ nhất.</a:t>
            </a:r>
          </a:p>
        </p:txBody>
      </p:sp>
    </p:spTree>
    <p:extLst>
      <p:ext uri="{BB962C8B-B14F-4D97-AF65-F5344CB8AC3E}">
        <p14:creationId xmlns:p14="http://schemas.microsoft.com/office/powerpoint/2010/main" val="2982275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33</a:t>
            </a:r>
            <a:br>
              <a:rPr lang="en-US" dirty="0" smtClean="0">
                <a:solidFill>
                  <a:srgbClr val="FFFF00"/>
                </a:solidFill>
              </a:rPr>
            </a:br>
            <a:r>
              <a:rPr lang="en-US" dirty="0" smtClean="0">
                <a:solidFill>
                  <a:srgbClr val="FFFF00"/>
                </a:solidFill>
              </a:rPr>
              <a:t>CHÚA NHẬT XIX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04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4254975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268233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smtClean="0">
                <a:solidFill>
                  <a:schemeClr val="bg1"/>
                </a:solidFill>
              </a:rPr>
              <a:t>Tôi </a:t>
            </a:r>
            <a:r>
              <a:rPr lang="vi-VN" sz="5400">
                <a:solidFill>
                  <a:schemeClr val="bg1"/>
                </a:solidFill>
              </a:rPr>
              <a:t>luôn luôn ca tụng Chúa, câu hát mừng Ngài chẳng ngớt trên môi. Chúa đã làm tôi hãnh diện, xin các bạn nghèo nghe nói mà vui lên.</a:t>
            </a:r>
            <a:endParaRPr lang="en-US" sz="5400">
              <a:solidFill>
                <a:schemeClr val="bg1"/>
              </a:solidFill>
            </a:endParaRPr>
          </a:p>
        </p:txBody>
      </p:sp>
    </p:spTree>
    <p:extLst>
      <p:ext uri="{BB962C8B-B14F-4D97-AF65-F5344CB8AC3E}">
        <p14:creationId xmlns:p14="http://schemas.microsoft.com/office/powerpoint/2010/main" val="464299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139251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Xin theo tôi ca ngợi Chúa, ta hãy hiệp lời mừng chúc Uy Danh, Chúa đáp lời tôi khấn cầu, cho thoát mọi điều kinh hãi và lo âu.</a:t>
            </a:r>
            <a:endParaRPr lang="en-US" sz="5400">
              <a:solidFill>
                <a:schemeClr val="bg1"/>
              </a:solidFill>
            </a:endParaRPr>
          </a:p>
        </p:txBody>
      </p:sp>
    </p:spTree>
    <p:extLst>
      <p:ext uri="{BB962C8B-B14F-4D97-AF65-F5344CB8AC3E}">
        <p14:creationId xmlns:p14="http://schemas.microsoft.com/office/powerpoint/2010/main" val="4010756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3785805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phán: Ta là bánh hằng sống từ trời xuống, ai ăn bánh này sẽ được sống muôn đời. </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3411899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Ai hân hoan trông về Chúa, luôn sẽ chẳng còn nhục nhã hổ ngươi. Tiếng kẻ nghèo đây khấn nài, Thiên Chúa ưng nhận cho thoát mọi nguy nan.</a:t>
            </a:r>
            <a:endParaRPr lang="en-US" sz="5400">
              <a:solidFill>
                <a:schemeClr val="bg1"/>
              </a:solidFill>
            </a:endParaRPr>
          </a:p>
        </p:txBody>
      </p:sp>
    </p:spTree>
    <p:extLst>
      <p:ext uri="{BB962C8B-B14F-4D97-AF65-F5344CB8AC3E}">
        <p14:creationId xmlns:p14="http://schemas.microsoft.com/office/powerpoint/2010/main" val="1040365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248385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Tk4:</a:t>
            </a:r>
            <a:r>
              <a:rPr lang="en-US" sz="5400" smtClean="0">
                <a:solidFill>
                  <a:schemeClr val="bg1"/>
                </a:solidFill>
              </a:rPr>
              <a:t> </a:t>
            </a:r>
            <a:r>
              <a:rPr lang="vi-VN" sz="5400">
                <a:solidFill>
                  <a:schemeClr val="bg1"/>
                </a:solidFill>
              </a:rPr>
              <a:t>Bao cơ binh xây đồn luỹ quanh kẻ cậy Ngài giải thoát cứu nguy. Hãy nếm Ngài bao tốt lành, Nương náu bên Ngài vinh phúc thực khôn vơi.</a:t>
            </a:r>
            <a:endParaRPr lang="en-US" sz="5400">
              <a:solidFill>
                <a:schemeClr val="bg1"/>
              </a:solidFill>
            </a:endParaRPr>
          </a:p>
        </p:txBody>
      </p:sp>
    </p:spTree>
    <p:extLst>
      <p:ext uri="{BB962C8B-B14F-4D97-AF65-F5344CB8AC3E}">
        <p14:creationId xmlns:p14="http://schemas.microsoft.com/office/powerpoint/2010/main" val="1366542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923709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1938992"/>
          </a:xfrm>
          <a:prstGeom prst="rect">
            <a:avLst/>
          </a:prstGeom>
        </p:spPr>
        <p:txBody>
          <a:bodyPr wrap="square">
            <a:spAutoFit/>
          </a:bodyPr>
          <a:lstStyle/>
          <a:p>
            <a:r>
              <a:rPr lang="vi-VN" sz="2400" u="sng" dirty="0">
                <a:solidFill>
                  <a:srgbClr val="FFFF00"/>
                </a:solidFill>
              </a:rPr>
              <a:t>Bài đọc </a:t>
            </a:r>
            <a:r>
              <a:rPr lang="vi-VN" sz="2400" u="sng" dirty="0" smtClean="0">
                <a:solidFill>
                  <a:srgbClr val="FFFF00"/>
                </a:solidFill>
              </a:rPr>
              <a:t>2</a:t>
            </a:r>
            <a:endParaRPr lang="vi-VN" sz="2400" u="sng" dirty="0">
              <a:solidFill>
                <a:srgbClr val="FFFF00"/>
              </a:solidFill>
            </a:endParaRPr>
          </a:p>
          <a:p>
            <a:r>
              <a:rPr lang="vi-VN" sz="2400" i="1" dirty="0">
                <a:solidFill>
                  <a:srgbClr val="FFFF00"/>
                </a:solidFill>
              </a:rPr>
              <a:t>Hãy sống trong tình bác ái, như Đức Ki-tô đã yêu thương chúng ta</a:t>
            </a:r>
            <a:r>
              <a:rPr lang="vi-VN" sz="2400" i="1" dirty="0" smtClean="0">
                <a:solidFill>
                  <a:srgbClr val="FFFF00"/>
                </a:solidFill>
              </a:rPr>
              <a:t>.</a:t>
            </a:r>
            <a:endParaRPr lang="vi-VN" sz="2400" i="1" dirty="0">
              <a:solidFill>
                <a:srgbClr val="FFFF00"/>
              </a:solidFill>
            </a:endParaRPr>
          </a:p>
          <a:p>
            <a:r>
              <a:rPr lang="vi-VN" sz="2400" dirty="0">
                <a:solidFill>
                  <a:srgbClr val="FFFF00"/>
                </a:solidFill>
              </a:rPr>
              <a:t>Bài trích thư của thánh Phao-lô tông đồ gửi tín hữu Ê-phê-xô.</a:t>
            </a:r>
          </a:p>
        </p:txBody>
      </p:sp>
    </p:spTree>
    <p:extLst>
      <p:ext uri="{BB962C8B-B14F-4D97-AF65-F5344CB8AC3E}">
        <p14:creationId xmlns:p14="http://schemas.microsoft.com/office/powerpoint/2010/main" val="109183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phán: Ta là bánh hằng sống từ trời xuống, ai ăn bánh này sẽ được sống muôn đời. </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697230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15"/>
            <a:ext cx="9144000" cy="5132070"/>
          </a:xfrm>
          <a:prstGeom prst="rect">
            <a:avLst/>
          </a:prstGeom>
        </p:spPr>
      </p:pic>
    </p:spTree>
    <p:extLst>
      <p:ext uri="{BB962C8B-B14F-4D97-AF65-F5344CB8AC3E}">
        <p14:creationId xmlns:p14="http://schemas.microsoft.com/office/powerpoint/2010/main" val="262486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17139380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7200" b="0" smtClean="0">
                <a:solidFill>
                  <a:srgbClr val="FFFF00"/>
                </a:solidFill>
                <a:effectLst/>
              </a:rPr>
              <a:t>Ca </a:t>
            </a:r>
            <a:r>
              <a:rPr lang="en-US" sz="7200" b="0" dirty="0" err="1">
                <a:solidFill>
                  <a:srgbClr val="FFFF00"/>
                </a:solidFill>
                <a:effectLst/>
              </a:rPr>
              <a:t>Nhập</a:t>
            </a:r>
            <a:r>
              <a:rPr lang="en-US" sz="7200" b="0" dirty="0">
                <a:solidFill>
                  <a:srgbClr val="FFFF00"/>
                </a:solidFill>
                <a:effectLst/>
              </a:rPr>
              <a:t> </a:t>
            </a:r>
            <a:r>
              <a:rPr lang="en-US" sz="7200" b="0" dirty="0" err="1">
                <a:solidFill>
                  <a:srgbClr val="FFFF00"/>
                </a:solidFill>
                <a:effectLst/>
              </a:rPr>
              <a:t>Lễ</a:t>
            </a:r>
            <a:r>
              <a:rPr lang="en-US" sz="7200" b="0">
                <a:solidFill>
                  <a:srgbClr val="FFFF00"/>
                </a:solidFill>
                <a:effectLst/>
              </a:rPr>
              <a:t/>
            </a:r>
            <a:br>
              <a:rPr lang="en-US" sz="7200" b="0">
                <a:solidFill>
                  <a:srgbClr val="FFFF00"/>
                </a:solidFill>
                <a:effectLst/>
              </a:rPr>
            </a:br>
            <a:r>
              <a:rPr lang="en-US" sz="7200" b="0" smtClean="0">
                <a:solidFill>
                  <a:srgbClr val="FFFF00"/>
                </a:solidFill>
                <a:effectLst/>
              </a:rPr>
              <a:t>Tôi Mừng Vui</a:t>
            </a:r>
            <a:r>
              <a:rPr lang="en-US" sz="6600">
                <a:solidFill>
                  <a:srgbClr val="FFFF00"/>
                </a:solidFill>
              </a:rPr>
              <a:t/>
            </a:r>
            <a:br>
              <a:rPr lang="en-US" sz="6600">
                <a:solidFill>
                  <a:srgbClr val="FFFF00"/>
                </a:solidFill>
              </a:rPr>
            </a:br>
            <a:r>
              <a:rPr lang="en-US" sz="6600" b="0" i="1" smtClean="0">
                <a:solidFill>
                  <a:schemeClr val="bg1"/>
                </a:solidFill>
                <a:effectLst/>
              </a:rPr>
              <a:t>Kim Long</a:t>
            </a:r>
            <a:endParaRPr lang="en-US" sz="72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3970318"/>
          </a:xfrm>
          <a:prstGeom prst="rect">
            <a:avLst/>
          </a:prstGeom>
        </p:spPr>
        <p:txBody>
          <a:bodyPr wrap="square">
            <a:spAutoFit/>
          </a:bodyPr>
          <a:lstStyle/>
          <a:p>
            <a:pPr algn="just"/>
            <a:r>
              <a:rPr lang="en-US" sz="3600" dirty="0" err="1" smtClean="0"/>
              <a:t>Anh</a:t>
            </a:r>
            <a:r>
              <a:rPr lang="en-US" sz="3600" dirty="0" smtClean="0"/>
              <a:t> </a:t>
            </a:r>
            <a:r>
              <a:rPr lang="en-US" sz="3600" dirty="0" err="1" smtClean="0"/>
              <a:t>chị</a:t>
            </a:r>
            <a:r>
              <a:rPr lang="en-US" sz="3600" dirty="0" smtClean="0"/>
              <a:t> </a:t>
            </a:r>
            <a:r>
              <a:rPr lang="en-US" sz="3600" dirty="0" err="1" smtClean="0"/>
              <a:t>em</a:t>
            </a:r>
            <a:r>
              <a:rPr lang="en-US" sz="3600" dirty="0" smtClean="0"/>
              <a:t> </a:t>
            </a:r>
            <a:r>
              <a:rPr lang="en-US" sz="3600" dirty="0" err="1" smtClean="0"/>
              <a:t>thân</a:t>
            </a:r>
            <a:r>
              <a:rPr lang="en-US" sz="3600" dirty="0" smtClean="0"/>
              <a:t> </a:t>
            </a:r>
            <a:r>
              <a:rPr lang="en-US" sz="3600" dirty="0" err="1" smtClean="0"/>
              <a:t>mến</a:t>
            </a:r>
            <a:r>
              <a:rPr lang="en-US" sz="3600" dirty="0" smtClean="0"/>
              <a:t>, </a:t>
            </a:r>
            <a:r>
              <a:rPr lang="en-US" sz="3600" dirty="0" err="1" smtClean="0"/>
              <a:t>Đức</a:t>
            </a:r>
            <a:r>
              <a:rPr lang="en-US" sz="3600" dirty="0" smtClean="0"/>
              <a:t> Ki-</a:t>
            </a:r>
            <a:r>
              <a:rPr lang="en-US" sz="3600" dirty="0" err="1" smtClean="0"/>
              <a:t>tô</a:t>
            </a:r>
            <a:r>
              <a:rPr lang="en-US" sz="3600" dirty="0" smtClean="0"/>
              <a:t> </a:t>
            </a:r>
            <a:r>
              <a:rPr lang="en-US" sz="3600" dirty="0" err="1" smtClean="0"/>
              <a:t>là</a:t>
            </a:r>
            <a:r>
              <a:rPr lang="en-US" sz="3600" dirty="0" smtClean="0"/>
              <a:t> </a:t>
            </a:r>
            <a:r>
              <a:rPr lang="en-US" sz="3600" dirty="0" err="1" smtClean="0"/>
              <a:t>bánh</a:t>
            </a:r>
            <a:r>
              <a:rPr lang="en-US" sz="3600" dirty="0" smtClean="0"/>
              <a:t> </a:t>
            </a:r>
            <a:r>
              <a:rPr lang="en-US" sz="3600" dirty="0" err="1" smtClean="0"/>
              <a:t>hằng</a:t>
            </a:r>
            <a:r>
              <a:rPr lang="en-US" sz="3600" dirty="0" smtClean="0"/>
              <a:t> </a:t>
            </a:r>
            <a:r>
              <a:rPr lang="en-US" sz="3600" dirty="0" err="1" smtClean="0"/>
              <a:t>sống</a:t>
            </a:r>
            <a:r>
              <a:rPr lang="en-US" sz="3600" dirty="0" smtClean="0"/>
              <a:t> </a:t>
            </a:r>
            <a:r>
              <a:rPr lang="en-US" sz="3600" dirty="0" err="1" smtClean="0"/>
              <a:t>từ</a:t>
            </a:r>
            <a:r>
              <a:rPr lang="en-US" sz="3600" dirty="0" smtClean="0"/>
              <a:t> </a:t>
            </a:r>
            <a:r>
              <a:rPr lang="en-US" sz="3600" dirty="0" err="1" smtClean="0"/>
              <a:t>trời</a:t>
            </a:r>
            <a:r>
              <a:rPr lang="en-US" sz="3600" dirty="0" smtClean="0"/>
              <a:t> </a:t>
            </a:r>
            <a:r>
              <a:rPr lang="en-US" sz="3600" dirty="0" err="1" smtClean="0"/>
              <a:t>xuống</a:t>
            </a:r>
            <a:r>
              <a:rPr lang="en-US" sz="3600" dirty="0" smtClean="0"/>
              <a:t>. Ai </a:t>
            </a:r>
            <a:r>
              <a:rPr lang="en-US" sz="3600" dirty="0" err="1" smtClean="0"/>
              <a:t>ăn</a:t>
            </a:r>
            <a:r>
              <a:rPr lang="en-US" sz="3600" dirty="0" smtClean="0"/>
              <a:t> </a:t>
            </a:r>
            <a:r>
              <a:rPr lang="en-US" sz="3600" dirty="0" err="1" smtClean="0"/>
              <a:t>bánh</a:t>
            </a:r>
            <a:r>
              <a:rPr lang="en-US" sz="3600" dirty="0" smtClean="0"/>
              <a:t> </a:t>
            </a:r>
            <a:r>
              <a:rPr lang="en-US" sz="3600" dirty="0" err="1" smtClean="0"/>
              <a:t>này</a:t>
            </a:r>
            <a:r>
              <a:rPr lang="en-US" sz="3600" dirty="0" smtClean="0"/>
              <a:t> </a:t>
            </a:r>
            <a:r>
              <a:rPr lang="en-US" sz="3600" dirty="0" err="1" smtClean="0"/>
              <a:t>sẽ</a:t>
            </a:r>
            <a:r>
              <a:rPr lang="en-US" sz="3600" dirty="0" smtClean="0"/>
              <a:t> </a:t>
            </a:r>
            <a:r>
              <a:rPr lang="en-US" sz="3600" dirty="0" err="1" smtClean="0"/>
              <a:t>được</a:t>
            </a:r>
            <a:r>
              <a:rPr lang="en-US" sz="3600" dirty="0" smtClean="0"/>
              <a:t> </a:t>
            </a:r>
            <a:r>
              <a:rPr lang="en-US" sz="3600" dirty="0" err="1" smtClean="0"/>
              <a:t>sống</a:t>
            </a:r>
            <a:r>
              <a:rPr lang="en-US" sz="3600" dirty="0" smtClean="0"/>
              <a:t> </a:t>
            </a:r>
            <a:r>
              <a:rPr lang="en-US" sz="3600" dirty="0" err="1" smtClean="0"/>
              <a:t>muôn</a:t>
            </a:r>
            <a:r>
              <a:rPr lang="en-US" sz="3600" dirty="0" smtClean="0"/>
              <a:t> </a:t>
            </a:r>
            <a:r>
              <a:rPr lang="en-US" sz="3600" dirty="0" err="1" smtClean="0"/>
              <a:t>đời</a:t>
            </a:r>
            <a:r>
              <a:rPr lang="en-US" sz="3600" dirty="0" smtClean="0"/>
              <a:t>. </a:t>
            </a:r>
            <a:r>
              <a:rPr lang="en-US" sz="3600" dirty="0" err="1" smtClean="0"/>
              <a:t>Trong</a:t>
            </a:r>
            <a:r>
              <a:rPr lang="en-US" sz="3600" dirty="0" smtClean="0"/>
              <a:t> </a:t>
            </a:r>
            <a:r>
              <a:rPr lang="en-US" sz="3600" dirty="0" err="1" smtClean="0"/>
              <a:t>niềm</a:t>
            </a:r>
            <a:r>
              <a:rPr lang="en-US" sz="3600" dirty="0" smtClean="0"/>
              <a:t> </a:t>
            </a:r>
            <a:r>
              <a:rPr lang="en-US" sz="3600" dirty="0" err="1" smtClean="0"/>
              <a:t>cảm</a:t>
            </a:r>
            <a:r>
              <a:rPr lang="en-US" sz="3600" dirty="0" smtClean="0"/>
              <a:t> </a:t>
            </a:r>
            <a:r>
              <a:rPr lang="en-US" sz="3600" dirty="0" err="1" smtClean="0"/>
              <a:t>tạ</a:t>
            </a:r>
            <a:r>
              <a:rPr lang="en-US" sz="3600" dirty="0" smtClean="0"/>
              <a:t> tri </a:t>
            </a:r>
            <a:r>
              <a:rPr lang="en-US" sz="3600" dirty="0" err="1" smtClean="0"/>
              <a:t>ân</a:t>
            </a:r>
            <a:r>
              <a:rPr lang="en-US" sz="3600" dirty="0" smtClean="0"/>
              <a:t> </a:t>
            </a:r>
            <a:r>
              <a:rPr lang="en-US" sz="3600" dirty="0" err="1" smtClean="0"/>
              <a:t>Chúa</a:t>
            </a:r>
            <a:r>
              <a:rPr lang="en-US" sz="3600" dirty="0" smtClean="0"/>
              <a:t> </a:t>
            </a:r>
            <a:r>
              <a:rPr lang="en-US" sz="3600" dirty="0" err="1" smtClean="0"/>
              <a:t>Giê-su</a:t>
            </a:r>
            <a:r>
              <a:rPr lang="en-US" sz="3600" dirty="0" smtClean="0"/>
              <a:t> </a:t>
            </a:r>
            <a:r>
              <a:rPr lang="en-US" sz="3600" dirty="0" err="1" smtClean="0"/>
              <a:t>Thánh</a:t>
            </a:r>
            <a:r>
              <a:rPr lang="en-US" sz="3600" dirty="0" smtClean="0"/>
              <a:t> </a:t>
            </a:r>
            <a:r>
              <a:rPr lang="en-US" sz="3600" dirty="0" err="1" smtClean="0"/>
              <a:t>Thể</a:t>
            </a:r>
            <a:r>
              <a:rPr lang="en-US" sz="3600" dirty="0" smtClean="0"/>
              <a:t>, </a:t>
            </a:r>
            <a:r>
              <a:rPr lang="en-US" sz="3600" dirty="0" err="1" smtClean="0"/>
              <a:t>chúng</a:t>
            </a:r>
            <a:r>
              <a:rPr lang="en-US" sz="3600" dirty="0" smtClean="0"/>
              <a:t> ta </a:t>
            </a:r>
            <a:r>
              <a:rPr lang="en-US" sz="3600" dirty="0" err="1" smtClean="0"/>
              <a:t>cùng</a:t>
            </a:r>
            <a:r>
              <a:rPr lang="en-US" sz="3600" dirty="0" smtClean="0"/>
              <a:t> </a:t>
            </a:r>
            <a:r>
              <a:rPr lang="en-US" sz="3600" dirty="0" err="1" smtClean="0"/>
              <a:t>dâng</a:t>
            </a:r>
            <a:r>
              <a:rPr lang="en-US" sz="3600" dirty="0" smtClean="0"/>
              <a:t> </a:t>
            </a:r>
            <a:r>
              <a:rPr lang="en-US" sz="3600" dirty="0" err="1" smtClean="0"/>
              <a:t>lời</a:t>
            </a:r>
            <a:r>
              <a:rPr lang="en-US" sz="3600" dirty="0" smtClean="0"/>
              <a:t> </a:t>
            </a:r>
            <a:r>
              <a:rPr lang="en-US" sz="3600" dirty="0" err="1" smtClean="0"/>
              <a:t>cầu</a:t>
            </a:r>
            <a:r>
              <a:rPr lang="en-US" sz="3600" dirty="0" smtClean="0"/>
              <a:t> </a:t>
            </a:r>
            <a:r>
              <a:rPr lang="en-US" sz="3600" dirty="0" err="1" smtClean="0"/>
              <a:t>xin</a:t>
            </a:r>
            <a:r>
              <a:rPr lang="en-US" sz="3600" dirty="0" smtClean="0"/>
              <a:t>.</a:t>
            </a:r>
            <a:endParaRPr lang="en-US" sz="3600" dirty="0"/>
          </a:p>
        </p:txBody>
      </p:sp>
    </p:spTree>
    <p:extLst>
      <p:ext uri="{BB962C8B-B14F-4D97-AF65-F5344CB8AC3E}">
        <p14:creationId xmlns:p14="http://schemas.microsoft.com/office/powerpoint/2010/main" val="42050980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723549"/>
          </a:xfrm>
          <a:prstGeom prst="rect">
            <a:avLst/>
          </a:prstGeom>
        </p:spPr>
        <p:txBody>
          <a:bodyPr wrap="square">
            <a:spAutoFit/>
          </a:bodyPr>
          <a:lstStyle/>
          <a:p>
            <a:pPr algn="ctr"/>
            <a:r>
              <a:rPr lang="en-US" sz="6600" b="1" i="1" smtClean="0">
                <a:solidFill>
                  <a:srgbClr val="FFFF00"/>
                </a:solidFill>
              </a:rPr>
              <a:t>Xin Dâng</a:t>
            </a:r>
            <a:endParaRPr lang="en-US" sz="6600" b="1" i="1" dirty="0">
              <a:solidFill>
                <a:srgbClr val="FFFF00"/>
              </a:solidFill>
            </a:endParaRPr>
          </a:p>
          <a:p>
            <a:pPr algn="ctr"/>
            <a:r>
              <a:rPr lang="en-US" sz="4000" b="1" i="1" smtClean="0">
                <a:solidFill>
                  <a:schemeClr val="bg1"/>
                </a:solidFill>
              </a:rPr>
              <a:t>Ngọc Kôn</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u="sng">
                <a:solidFill>
                  <a:srgbClr val="FFFF00"/>
                </a:solidFill>
                <a:effectLst/>
              </a:rPr>
              <a:t>:</a:t>
            </a:r>
            <a:r>
              <a:rPr lang="en-US" sz="5400" b="0">
                <a:solidFill>
                  <a:schemeClr val="bg1"/>
                </a:solidFill>
                <a:effectLst/>
              </a:rPr>
              <a:t> </a:t>
            </a:r>
            <a:r>
              <a:rPr lang="vi-VN" sz="5400">
                <a:solidFill>
                  <a:schemeClr val="bg1"/>
                </a:solidFill>
              </a:rPr>
              <a:t>Đời con như của lễ không hề ngưng như tấm bánh luôn để dâng, tình con như ánh nến luôn bừng cháy trong tình Chúa sáng như hừng đông.</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a:solidFill>
                  <a:srgbClr val="FFFF00"/>
                </a:solidFill>
                <a:effectLst/>
              </a:rPr>
              <a:t>:</a:t>
            </a:r>
            <a:r>
              <a:rPr lang="en-US" sz="4600" b="0">
                <a:solidFill>
                  <a:schemeClr val="bg1"/>
                </a:solidFill>
                <a:effectLst/>
              </a:rPr>
              <a:t> </a:t>
            </a:r>
            <a:r>
              <a:rPr lang="vi-VN" sz="4600">
                <a:solidFill>
                  <a:schemeClr val="bg1"/>
                </a:solidFill>
              </a:rPr>
              <a:t>Xin dâng Chúa trọn đời con như làn gió nhẹ quyện làn hương của tình Chúa để con chia sẻ cho nhân thế. Trọn đời con là lời mang sứ điệp Tin Mừng là dòng sông mang đến cho nhân trần phù sa chứa chan hồng ân.</a:t>
            </a:r>
            <a:endParaRPr lang="en-US" sz="46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u="sng">
                <a:solidFill>
                  <a:srgbClr val="FFFF00"/>
                </a:solidFill>
                <a:effectLst/>
              </a:rPr>
              <a:t>:</a:t>
            </a:r>
            <a:r>
              <a:rPr lang="en-US" sz="5400" b="0">
                <a:solidFill>
                  <a:schemeClr val="bg1"/>
                </a:solidFill>
                <a:effectLst/>
              </a:rPr>
              <a:t> </a:t>
            </a:r>
            <a:r>
              <a:rPr lang="vi-VN" sz="5400">
                <a:solidFill>
                  <a:schemeClr val="bg1"/>
                </a:solidFill>
              </a:rPr>
              <a:t>Ngài chọn con tuy không có chi là công, tay con không xứng như Ngài mong, tình con quá thiếu thốn để đền đáp như giọt nước sánh với biển </a:t>
            </a:r>
            <a:r>
              <a:rPr lang="vi-VN" sz="5400" smtClean="0">
                <a:solidFill>
                  <a:schemeClr val="bg1"/>
                </a:solidFill>
              </a:rPr>
              <a:t>đông</a:t>
            </a:r>
            <a:r>
              <a:rPr lang="en-US" sz="540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a:solidFill>
                  <a:srgbClr val="FFFF00"/>
                </a:solidFill>
                <a:effectLst/>
              </a:rPr>
              <a:t>:</a:t>
            </a:r>
            <a:r>
              <a:rPr lang="en-US" sz="4600" b="0">
                <a:solidFill>
                  <a:schemeClr val="bg1"/>
                </a:solidFill>
                <a:effectLst/>
              </a:rPr>
              <a:t> </a:t>
            </a:r>
            <a:r>
              <a:rPr lang="vi-VN" sz="4600">
                <a:solidFill>
                  <a:schemeClr val="bg1"/>
                </a:solidFill>
              </a:rPr>
              <a:t>Xin dâng Chúa trọn đời con như làn gió nhẹ quyện làn hương của tình Chúa để con chia sẻ cho nhân thế. Trọn đời con là lời mang sứ điệp Tin Mừng là dòng sông mang đến cho nhân trần phù sa chứa chan hồng ân.</a:t>
            </a:r>
            <a:endParaRPr lang="en-US" sz="4600" b="0" dirty="0">
              <a:solidFill>
                <a:schemeClr val="bg1"/>
              </a:solidFill>
              <a:effectLst/>
            </a:endParaRPr>
          </a:p>
        </p:txBody>
      </p:sp>
    </p:spTree>
    <p:extLst>
      <p:ext uri="{BB962C8B-B14F-4D97-AF65-F5344CB8AC3E}">
        <p14:creationId xmlns:p14="http://schemas.microsoft.com/office/powerpoint/2010/main" val="13421829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 y="0"/>
            <a:ext cx="9143120" cy="5143500"/>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000" dirty="0">
                <a:solidFill>
                  <a:srgbClr val="FFFF00"/>
                </a:solidFill>
              </a:rPr>
              <a:t>Ta </a:t>
            </a:r>
            <a:r>
              <a:rPr lang="en-US" sz="6000" dirty="0" err="1">
                <a:solidFill>
                  <a:srgbClr val="FFFF00"/>
                </a:solidFill>
              </a:rPr>
              <a:t>Là</a:t>
            </a:r>
            <a:r>
              <a:rPr lang="en-US" sz="6000" dirty="0">
                <a:solidFill>
                  <a:srgbClr val="FFFF00"/>
                </a:solidFill>
              </a:rPr>
              <a:t> </a:t>
            </a:r>
            <a:r>
              <a:rPr lang="en-US" sz="6000" dirty="0" err="1">
                <a:solidFill>
                  <a:srgbClr val="FFFF00"/>
                </a:solidFill>
              </a:rPr>
              <a:t>Bánh</a:t>
            </a:r>
            <a:r>
              <a:rPr lang="en-US" sz="6000" dirty="0">
                <a:solidFill>
                  <a:srgbClr val="FFFF00"/>
                </a:solidFill>
              </a:rPr>
              <a:t> Ban </a:t>
            </a:r>
            <a:r>
              <a:rPr lang="en-US" sz="6000" dirty="0" err="1">
                <a:solidFill>
                  <a:srgbClr val="FFFF00"/>
                </a:solidFill>
              </a:rPr>
              <a:t>Sự</a:t>
            </a:r>
            <a:r>
              <a:rPr lang="en-US" sz="6000" dirty="0">
                <a:solidFill>
                  <a:srgbClr val="FFFF00"/>
                </a:solidFill>
              </a:rPr>
              <a:t> </a:t>
            </a:r>
            <a:r>
              <a:rPr lang="en-US" sz="6000" dirty="0" err="1">
                <a:solidFill>
                  <a:srgbClr val="FFFF00"/>
                </a:solidFill>
              </a:rPr>
              <a:t>Sống</a:t>
            </a:r>
            <a:r>
              <a:rPr lang="en-US" sz="6000" dirty="0">
                <a:solidFill>
                  <a:srgbClr val="FFFF00"/>
                </a:solidFill>
              </a:rPr>
              <a:t> </a:t>
            </a:r>
            <a:r>
              <a:rPr lang="en-US" sz="7200" dirty="0" smtClean="0">
                <a:solidFill>
                  <a:srgbClr val="FFFF00"/>
                </a:solidFill>
              </a:rPr>
              <a:t/>
            </a:r>
            <a:br>
              <a:rPr lang="en-US" sz="7200" dirty="0" smtClean="0">
                <a:solidFill>
                  <a:srgbClr val="FFFF00"/>
                </a:solidFill>
              </a:rPr>
            </a:br>
            <a:r>
              <a:rPr lang="en-US" sz="4000" i="1" dirty="0" err="1" smtClean="0">
                <a:solidFill>
                  <a:schemeClr val="bg1"/>
                </a:solidFill>
              </a:rPr>
              <a:t>Đinh</a:t>
            </a:r>
            <a:r>
              <a:rPr lang="en-US" sz="4000" i="1" dirty="0" smtClean="0">
                <a:solidFill>
                  <a:schemeClr val="bg1"/>
                </a:solidFill>
              </a:rPr>
              <a:t> </a:t>
            </a:r>
            <a:r>
              <a:rPr lang="en-US" sz="4000" i="1" dirty="0" err="1">
                <a:solidFill>
                  <a:schemeClr val="bg1"/>
                </a:solidFill>
              </a:rPr>
              <a:t>Công</a:t>
            </a:r>
            <a:r>
              <a:rPr lang="en-US" sz="4000" i="1" dirty="0">
                <a:solidFill>
                  <a:schemeClr val="bg1"/>
                </a:solidFill>
              </a:rPr>
              <a:t> </a:t>
            </a:r>
            <a:r>
              <a:rPr lang="en-US" sz="4000" i="1" dirty="0" err="1">
                <a:solidFill>
                  <a:schemeClr val="bg1"/>
                </a:solidFill>
              </a:rPr>
              <a:t>Huỳnh</a:t>
            </a:r>
            <a:r>
              <a:rPr lang="en-US" sz="4000" i="1" dirty="0">
                <a:solidFill>
                  <a:schemeClr val="bg1"/>
                </a:solidFill>
              </a:rPr>
              <a:t> &amp; </a:t>
            </a:r>
            <a:r>
              <a:rPr lang="en-US" sz="4000" i="1" dirty="0" err="1">
                <a:solidFill>
                  <a:schemeClr val="bg1"/>
                </a:solidFill>
              </a:rPr>
              <a:t>Huỳnh</a:t>
            </a:r>
            <a:r>
              <a:rPr lang="en-US" sz="4000" i="1" dirty="0">
                <a:solidFill>
                  <a:schemeClr val="bg1"/>
                </a:solidFill>
              </a:rPr>
              <a:t> Minh </a:t>
            </a:r>
            <a:r>
              <a:rPr lang="en-US" sz="4000" i="1" dirty="0" err="1">
                <a:solidFill>
                  <a:schemeClr val="bg1"/>
                </a:solidFill>
              </a:rPr>
              <a:t>Kỳ</a:t>
            </a:r>
            <a:r>
              <a:rPr lang="en-US" sz="4000" i="1" dirty="0">
                <a:solidFill>
                  <a:schemeClr val="bg1"/>
                </a:solidFill>
              </a:rPr>
              <a:t>.</a:t>
            </a:r>
            <a:endParaRPr lang="en-US" sz="54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rPr>
              <a:t>Đ</a:t>
            </a:r>
            <a:r>
              <a:rPr lang="en-US" sz="6000" b="0" u="sng" smtClean="0">
                <a:solidFill>
                  <a:srgbClr val="FFFF00"/>
                </a:solidFill>
                <a:effectLst/>
              </a:rPr>
              <a:t>k</a:t>
            </a:r>
            <a:r>
              <a:rPr lang="vi-VN" sz="6000" b="0" u="sng" smtClean="0">
                <a:solidFill>
                  <a:srgbClr val="FFFF00"/>
                </a:solidFill>
                <a:effectLst/>
              </a:rPr>
              <a:t>:</a:t>
            </a:r>
            <a:r>
              <a:rPr lang="vi-VN" sz="6000" b="0" smtClean="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smtClean="0">
                <a:solidFill>
                  <a:schemeClr val="bg1"/>
                </a:solidFill>
              </a:rPr>
              <a:t>ây </a:t>
            </a:r>
            <a:r>
              <a:rPr lang="vi-VN" sz="6000">
                <a:solidFill>
                  <a:schemeClr val="bg1"/>
                </a:solidFill>
              </a:rPr>
              <a:t>Gia-Liêm, ta dừng chân ngắm cửa tiền đường. Ôi thành thánh vinh quang</a:t>
            </a:r>
            <a:r>
              <a:rPr lang="vi-VN" sz="600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dirty="0">
                <a:solidFill>
                  <a:srgbClr val="FFFF00"/>
                </a:solidFill>
                <a:effectLst/>
              </a:rPr>
              <a:t> </a:t>
            </a:r>
            <a:r>
              <a:rPr lang="vi-VN" dirty="0">
                <a:solidFill>
                  <a:schemeClr val="bg1"/>
                </a:solidFill>
              </a:rPr>
              <a:t>Ta là bánh ban sự sống, là tấm bánh được ban xuống bởi trời. Ta là bánh thiêng trường sinh kẻ nào tin sẽ được sống muôn đời. Đây là bánh bởi trời xuống để ai ăn thì không chết bao giờ. Đây là bánh Ta sẽ ban là thịt Ta để thế gian hưởng nhờ.</a:t>
            </a:r>
            <a:endParaRPr lang="vi-VN"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Lạy Chúa! Xin cho chúng con biết đến với Ngài, tín thác nơi Ngài. Vì Chúa là nguồn dưỡng nuôi, cậy trông nơi Chúa hạnh phúc chẳng ngơi.</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100" b="0" u="sng" dirty="0">
                <a:solidFill>
                  <a:srgbClr val="FFFF00"/>
                </a:solidFill>
                <a:effectLst/>
              </a:rPr>
              <a:t>Tk2:</a:t>
            </a:r>
            <a:r>
              <a:rPr lang="en-US" sz="4100" b="0" dirty="0">
                <a:solidFill>
                  <a:schemeClr val="bg1"/>
                </a:solidFill>
                <a:effectLst/>
              </a:rPr>
              <a:t> </a:t>
            </a:r>
            <a:r>
              <a:rPr lang="vi-VN" sz="4100" dirty="0">
                <a:solidFill>
                  <a:schemeClr val="bg1"/>
                </a:solidFill>
              </a:rPr>
              <a:t>Trong cuộc sống bao thử thách nhiều đói khát và lo lắng giữa đời. Con tìm Chúa trong niềm tin lòng khao khát lãnh nhận bánh nuôi hồn. Con cần Chúa trong cuộc sống vì chính Chúa là tấm bánh nuôi hồn. Xin tẩy xóa bao tội khiên để đời con hằng vững tin vào Ngài.</a:t>
            </a:r>
            <a:endParaRPr lang="en-US" sz="41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Lạy Chúa! Xin cho chúng con biết đến với Ngài, tín thác nơi Ngài. Vì Chúa là nguồn dưỡng nuôi, cậy trông nơi Chúa hạnh phúc chẳng ngơi.</a:t>
            </a:r>
            <a:endParaRPr lang="en-US" sz="5400" b="0" dirty="0">
              <a:solidFill>
                <a:schemeClr val="bg1"/>
              </a:solidFill>
              <a:effectLst/>
            </a:endParaRPr>
          </a:p>
        </p:txBody>
      </p:sp>
    </p:spTree>
    <p:extLst>
      <p:ext uri="{BB962C8B-B14F-4D97-AF65-F5344CB8AC3E}">
        <p14:creationId xmlns:p14="http://schemas.microsoft.com/office/powerpoint/2010/main" val="12047205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b="0" u="sng" dirty="0">
                <a:solidFill>
                  <a:srgbClr val="FFFF00"/>
                </a:solidFill>
                <a:effectLst/>
              </a:rPr>
              <a:t>Tk3:</a:t>
            </a:r>
            <a:r>
              <a:rPr lang="en-US" sz="4100" b="0" dirty="0">
                <a:solidFill>
                  <a:schemeClr val="bg1"/>
                </a:solidFill>
                <a:effectLst/>
              </a:rPr>
              <a:t> </a:t>
            </a:r>
            <a:r>
              <a:rPr lang="vi-VN" sz="4100" dirty="0">
                <a:solidFill>
                  <a:schemeClr val="bg1"/>
                </a:solidFill>
              </a:rPr>
              <a:t>Xin lòng mến nơi một Chúa và tim con được liên kết trong Ngài. Con nguyện mãi tin Ngài thôi vì nơi Chúa có sự sống muôn đời. Con tựa nép bên lòng Chúa để kín múc nguồn sức sống siêu nhiên. Ôi tình Chúa luôn thẳm sâu hồn thảnh thơi hưởng nếm bao ngọt ngào.</a:t>
            </a:r>
            <a:endParaRPr lang="en-US" sz="41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Lạy Chúa! Xin cho chúng con biết đến với Ngài, tín thác nơi Ngài. Vì Chúa là nguồn dưỡng nuôi, cậy trông nơi Chúa hạnh phúc chẳng ngơi.</a:t>
            </a:r>
            <a:endParaRPr lang="en-US" sz="5400" b="0" dirty="0">
              <a:solidFill>
                <a:schemeClr val="bg1"/>
              </a:solidFill>
              <a:effectLst/>
            </a:endParaRPr>
          </a:p>
        </p:txBody>
      </p:sp>
    </p:spTree>
    <p:extLst>
      <p:ext uri="{BB962C8B-B14F-4D97-AF65-F5344CB8AC3E}">
        <p14:creationId xmlns:p14="http://schemas.microsoft.com/office/powerpoint/2010/main" val="3809026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38362094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a:solidFill>
                  <a:srgbClr val="FFFF00"/>
                </a:solidFill>
                <a:effectLst/>
              </a:rPr>
              <a:t/>
            </a:r>
            <a:br>
              <a:rPr lang="en-US" sz="8000" b="0">
                <a:solidFill>
                  <a:srgbClr val="FFFF00"/>
                </a:solidFill>
                <a:effectLst/>
              </a:rPr>
            </a:br>
            <a:r>
              <a:rPr lang="en-US" sz="6600" b="0" smtClean="0">
                <a:solidFill>
                  <a:srgbClr val="FFFF00"/>
                </a:solidFill>
                <a:effectLst/>
              </a:rPr>
              <a:t>Có Chúa Song Hành</a:t>
            </a:r>
            <a:r>
              <a:rPr lang="en-US" sz="5400" b="0">
                <a:solidFill>
                  <a:srgbClr val="FFFF00"/>
                </a:solidFill>
                <a:effectLst/>
              </a:rPr>
              <a:t/>
            </a:r>
            <a:br>
              <a:rPr lang="en-US" sz="5400" b="0">
                <a:solidFill>
                  <a:srgbClr val="FFFF00"/>
                </a:solidFill>
                <a:effectLst/>
              </a:rPr>
            </a:br>
            <a:r>
              <a:rPr lang="en-US" sz="5400" b="0" i="1" smtClean="0">
                <a:solidFill>
                  <a:schemeClr val="bg1"/>
                </a:solidFill>
                <a:effectLst/>
              </a:rPr>
              <a:t>Hải Ánh</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Thánh lễ đã xong, đoàn con sánh vai lên đường, gói trọn hành trang: Tin yêu với lòng say mến. Ra đi, có Chúa song hành trên khắp bốn phương, ra đi với Chúa lòng luôn vững tin can trường.</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b="0" u="sng" smtClean="0">
                <a:solidFill>
                  <a:srgbClr val="FFFF00"/>
                </a:solidFill>
                <a:effectLst/>
              </a:rPr>
              <a:t>T</a:t>
            </a:r>
            <a:r>
              <a:rPr lang="en-US" sz="5600" u="sng" dirty="0">
                <a:solidFill>
                  <a:srgbClr val="FFFF00"/>
                </a:solidFill>
              </a:rPr>
              <a:t>k</a:t>
            </a:r>
            <a:r>
              <a:rPr lang="en-US" sz="5600" b="0" u="sng" smtClean="0">
                <a:solidFill>
                  <a:srgbClr val="FFFF00"/>
                </a:solidFill>
                <a:effectLst/>
              </a:rPr>
              <a:t>1</a:t>
            </a:r>
            <a:r>
              <a:rPr lang="vi-VN" sz="5600" b="0" u="sng">
                <a:solidFill>
                  <a:srgbClr val="FFFF00"/>
                </a:solidFill>
                <a:effectLst/>
              </a:rPr>
              <a:t>:</a:t>
            </a:r>
            <a:r>
              <a:rPr lang="vi-VN" sz="5600" b="0">
                <a:solidFill>
                  <a:schemeClr val="bg1"/>
                </a:solidFill>
                <a:effectLst/>
              </a:rPr>
              <a:t> </a:t>
            </a:r>
            <a:r>
              <a:rPr lang="en-US" sz="6000" smtClean="0">
                <a:solidFill>
                  <a:schemeClr val="bg1"/>
                </a:solidFill>
                <a:latin typeface="+mj-lt"/>
              </a:rPr>
              <a:t>Đ</a:t>
            </a:r>
            <a:r>
              <a:rPr lang="vi-VN" sz="6000" smtClean="0">
                <a:solidFill>
                  <a:schemeClr val="bg1"/>
                </a:solidFill>
              </a:rPr>
              <a:t>ây </a:t>
            </a:r>
            <a:r>
              <a:rPr lang="vi-VN" sz="6000">
                <a:solidFill>
                  <a:schemeClr val="bg1"/>
                </a:solidFill>
              </a:rPr>
              <a:t>Gia-Liêm thành đô luôn vững bền với tháng năm. Người người cùng mừng vui dâng lễ vật ca tụng Chúa Trời</a:t>
            </a:r>
            <a:r>
              <a:rPr lang="vi-VN" sz="6000" smtClean="0">
                <a:solidFill>
                  <a:schemeClr val="bg1"/>
                </a:solidFill>
              </a:rPr>
              <a:t>.</a:t>
            </a:r>
            <a:endParaRPr lang="vi-VN" sz="56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b="0" u="sng">
                <a:solidFill>
                  <a:srgbClr val="FFFF00"/>
                </a:solidFill>
                <a:effectLst/>
              </a:rPr>
              <a:t>:</a:t>
            </a:r>
            <a:r>
              <a:rPr lang="en-US" sz="6000" b="0">
                <a:solidFill>
                  <a:schemeClr val="bg1"/>
                </a:solidFill>
                <a:effectLst/>
              </a:rPr>
              <a:t> </a:t>
            </a:r>
            <a:r>
              <a:rPr lang="vi-VN" sz="6000">
                <a:solidFill>
                  <a:schemeClr val="bg1"/>
                </a:solidFill>
              </a:rPr>
              <a:t>Ra đi nên chứng nhân Nước Trời. Loan Tin Mừng cho người mọi nơi, cho mọi dân nhận biết tình yêu Chúa.</a:t>
            </a:r>
            <a:endParaRPr lang="vi-VN" sz="6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Thánh lễ đã xong, đoàn con sánh vai lên đường, gói trọn hành trang: Tin yêu với lòng say mến. Ra đi, có Chúa song hành trên khắp bốn phương, ra đi với Chúa lòng luôn vững tin can trường.</a:t>
            </a:r>
            <a:endParaRPr lang="en-US" sz="4800" b="0" dirty="0">
              <a:solidFill>
                <a:schemeClr val="bg1"/>
              </a:solidFill>
              <a:effectLst/>
            </a:endParaRPr>
          </a:p>
        </p:txBody>
      </p:sp>
    </p:spTree>
    <p:extLst>
      <p:ext uri="{BB962C8B-B14F-4D97-AF65-F5344CB8AC3E}">
        <p14:creationId xmlns:p14="http://schemas.microsoft.com/office/powerpoint/2010/main" val="21846568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Tk2:</a:t>
            </a:r>
            <a:r>
              <a:rPr lang="en-US" sz="6000" b="0" smtClean="0">
                <a:solidFill>
                  <a:schemeClr val="bg1"/>
                </a:solidFill>
                <a:effectLst/>
              </a:rPr>
              <a:t> </a:t>
            </a:r>
            <a:r>
              <a:rPr lang="vi-VN" sz="6000">
                <a:solidFill>
                  <a:schemeClr val="bg1"/>
                </a:solidFill>
              </a:rPr>
              <a:t>Như men nồng ướp thơm cõi đời, như muối mặn ướp đời thêm tươi, trong tình kết hợp trong tình yêu mới.</a:t>
            </a:r>
            <a:endParaRPr lang="vi-VN" sz="6000" b="0" dirty="0">
              <a:solidFill>
                <a:schemeClr val="bg1"/>
              </a:solidFill>
              <a:effectLst/>
            </a:endParaRPr>
          </a:p>
        </p:txBody>
      </p:sp>
    </p:spTree>
    <p:extLst>
      <p:ext uri="{BB962C8B-B14F-4D97-AF65-F5344CB8AC3E}">
        <p14:creationId xmlns:p14="http://schemas.microsoft.com/office/powerpoint/2010/main" val="34457178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Thánh lễ đã xong, đoàn con sánh vai lên đường, gói trọn hành trang: Tin yêu với lòng say mến. Ra đi, có Chúa song hành trên khắp bốn phương, ra đi với Chúa lòng luôn vững tin can trường.</a:t>
            </a:r>
            <a:endParaRPr lang="en-US" sz="4800" b="0" dirty="0">
              <a:solidFill>
                <a:schemeClr val="bg1"/>
              </a:solidFill>
              <a:effectLst/>
            </a:endParaRPr>
          </a:p>
        </p:txBody>
      </p:sp>
    </p:spTree>
    <p:extLst>
      <p:ext uri="{BB962C8B-B14F-4D97-AF65-F5344CB8AC3E}">
        <p14:creationId xmlns:p14="http://schemas.microsoft.com/office/powerpoint/2010/main" val="21846568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2279319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rPr>
              <a:t>Đ</a:t>
            </a:r>
            <a:r>
              <a:rPr lang="en-US" sz="6000" b="0" u="sng" smtClean="0">
                <a:solidFill>
                  <a:srgbClr val="FFFF00"/>
                </a:solidFill>
                <a:effectLst/>
              </a:rPr>
              <a:t>k</a:t>
            </a:r>
            <a:r>
              <a:rPr lang="vi-VN" sz="6000" b="0" u="sng" smtClean="0">
                <a:solidFill>
                  <a:srgbClr val="FFFF00"/>
                </a:solidFill>
                <a:effectLst/>
              </a:rPr>
              <a:t>:</a:t>
            </a:r>
            <a:r>
              <a:rPr lang="vi-VN" sz="6000" b="0" smtClean="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smtClean="0">
                <a:solidFill>
                  <a:schemeClr val="bg1"/>
                </a:solidFill>
              </a:rPr>
              <a:t>ây </a:t>
            </a:r>
            <a:r>
              <a:rPr lang="vi-VN" sz="6000">
                <a:solidFill>
                  <a:schemeClr val="bg1"/>
                </a:solidFill>
              </a:rPr>
              <a:t>Gia-Liêm, ta dừng chân ngắm cửa tiền đường. Ôi thành thánh vinh quang</a:t>
            </a:r>
            <a:r>
              <a:rPr lang="vi-VN" sz="600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279079720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TotalTime>
  <Words>2014</Words>
  <Application>Microsoft Office PowerPoint</Application>
  <PresentationFormat>On-screen Show (16:9)</PresentationFormat>
  <Paragraphs>109</Paragraphs>
  <Slides>84</Slides>
  <Notes>0</Notes>
  <HiddenSlides>0</HiddenSlides>
  <MMClips>0</MMClips>
  <ScaleCrop>false</ScaleCrop>
  <HeadingPairs>
    <vt:vector size="4" baseType="variant">
      <vt:variant>
        <vt:lpstr>Theme</vt:lpstr>
      </vt:variant>
      <vt:variant>
        <vt:i4>12</vt:i4>
      </vt:variant>
      <vt:variant>
        <vt:lpstr>Slide Titles</vt:lpstr>
      </vt:variant>
      <vt:variant>
        <vt:i4>84</vt:i4>
      </vt:variant>
    </vt:vector>
  </HeadingPairs>
  <TitlesOfParts>
    <vt:vector size="96" baseType="lpstr">
      <vt:lpstr>Office Theme</vt:lpstr>
      <vt:lpstr>12_Office Theme</vt:lpstr>
      <vt:lpstr>36_Default Design</vt:lpstr>
      <vt:lpstr>10_Office Theme</vt:lpstr>
      <vt:lpstr>37_Default Design</vt:lpstr>
      <vt:lpstr>4_Office Theme</vt:lpstr>
      <vt:lpstr>6_Office Theme</vt:lpstr>
      <vt:lpstr>7_Office Theme</vt:lpstr>
      <vt:lpstr>1_Office Theme</vt:lpstr>
      <vt:lpstr>2_Office Theme</vt:lpstr>
      <vt:lpstr>5_Office Theme</vt:lpstr>
      <vt:lpstr>3_Office Theme</vt:lpstr>
      <vt:lpstr>PowerPoint Presentation</vt:lpstr>
      <vt:lpstr>TẬP HÁT CỘNG ĐOÀN</vt:lpstr>
      <vt:lpstr>Đk: Hãy nếm thử mà coi cho biết Chúa thiện hảo dường bao.</vt:lpstr>
      <vt:lpstr>Chúa phán: Ta là bánh hằng sống từ trời xuống, ai ăn bánh này sẽ được sống muôn đời. </vt:lpstr>
      <vt:lpstr>PowerPoint Presentation</vt:lpstr>
      <vt:lpstr>Ca Nhập Lễ Tôi Mừng Vui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33 CHÚA NHẬT XIX THƯỜNG NIÊN NĂM B  Lm. Kim Long 04 Câu</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Xin theo tôi ca ngợi Chúa, ta hãy hiệp lời mừng chúc Uy Danh, Chúa đáp lời tôi khấn cầu, cho thoát mọi điều kinh hãi và lo âu.</vt:lpstr>
      <vt:lpstr>Đk: Hãy nếm thử mà coi cho biết Chúa thiện hảo dường bao.</vt:lpstr>
      <vt:lpstr>Tk3: Ai hân hoan trông về Chúa, luôn sẽ chẳng còn nhục nhã hổ ngươi. Tiếng kẻ nghèo đây khấn nài, Thiên Chúa ưng nhận cho thoát mọi nguy nan.</vt:lpstr>
      <vt:lpstr>Đk: Hãy nếm thử mà coi cho biết Chúa thiện hảo dường bao.</vt:lpstr>
      <vt:lpstr>Tk4: Bao cơ binh xây đồn luỹ quanh kẻ cậy Ngài giải thoát cứu nguy. Hãy nếm Ngài bao tốt lành, Nương náu bên Ngài vinh phúc thực khôn vơi.</vt:lpstr>
      <vt:lpstr>Đk: Hãy nếm thử mà coi cho biết Chúa thiện hảo dường bao.</vt:lpstr>
      <vt:lpstr>PowerPoint Presentation</vt:lpstr>
      <vt:lpstr>Chúa phán: Ta là bánh hằng sống từ trời xuống, ai ăn bánh này sẽ được sống muôn đời.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Đời con như của lễ không hề ngưng như tấm bánh luôn để dâng, tình con như ánh nến luôn bừng cháy trong tình Chúa sáng như hừng đông.</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vt:lpstr>
      <vt:lpstr>Tk2: Ngài chọn con tuy không có chi là công, tay con không xứng như Ngài mong, tình con quá thiếu thốn để đền đáp như giọt nước sánh với biển đông.</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vt:lpstr>
      <vt:lpstr>PowerPoint Presentation</vt:lpstr>
      <vt:lpstr>PowerPoint Presentation</vt:lpstr>
      <vt:lpstr>Ca Nguyện Hiệp Lễ Ta Là Bánh Ban Sự Sống  Đinh Công Huỳnh &amp; Huỳnh Minh Kỳ.</vt:lpstr>
      <vt:lpstr>Tk1: Ta là bánh ban sự sống, là tấm bánh được ban xuống bởi trời. Ta là bánh thiêng trường sinh kẻ nào tin sẽ được sống muôn đời. Đây là bánh bởi trời xuống để ai ăn thì không chết bao giờ. Đây là bánh Ta sẽ ban là thịt Ta để thế gian hưởng nhờ.</vt:lpstr>
      <vt:lpstr>Đk: Lạy Chúa! Xin cho chúng con biết đến với Ngài, tín thác nơi Ngài. Vì Chúa là nguồn dưỡng nuôi, cậy trông nơi Chúa hạnh phúc chẳng ngơi.</vt:lpstr>
      <vt:lpstr>Tk2: Trong cuộc sống bao thử thách nhiều đói khát và lo lắng giữa đời. Con tìm Chúa trong niềm tin lòng khao khát lãnh nhận bánh nuôi hồn. Con cần Chúa trong cuộc sống vì chính Chúa là tấm bánh nuôi hồn. Xin tẩy xóa bao tội khiên để đời con hằng vững tin vào Ngài.</vt:lpstr>
      <vt:lpstr>Đk: Lạy Chúa! Xin cho chúng con biết đến với Ngài, tín thác nơi Ngài. Vì Chúa là nguồn dưỡng nuôi, cậy trông nơi Chúa hạnh phúc chẳng ngơi.</vt:lpstr>
      <vt:lpstr>Tk3: Xin lòng mến nơi một Chúa và tim con được liên kết trong Ngài. Con nguyện mãi tin Ngài thôi vì nơi Chúa có sự sống muôn đời. Con tựa nép bên lòng Chúa để kín múc nguồn sức sống siêu nhiên. Ôi tình Chúa luôn thẳm sâu hồn thảnh thơi hưởng nếm bao ngọt ngào.</vt:lpstr>
      <vt:lpstr>Đk: Lạy Chúa! Xin cho chúng con biết đến với Ngài, tín thác nơi Ngài. Vì Chúa là nguồn dưỡng nuôi, cậy trông nơi Chúa hạnh phúc chẳng ngơi.</vt:lpstr>
      <vt:lpstr>PowerPoint Presentation</vt:lpstr>
      <vt:lpstr>PowerPoint Presentation</vt:lpstr>
      <vt:lpstr>Ca Kết Lễ Có Chúa Song Hành Hải Ánh</vt:lpstr>
      <vt:lpstr>Đk: Thánh lễ đã xong, đoàn con sánh vai lên đường, gói trọn hành trang: Tin yêu với lòng say mến. Ra đi, có Chúa song hành trên khắp bốn phương, ra đi với Chúa lòng luôn vững tin can trường.</vt:lpstr>
      <vt:lpstr>Tk1: Ra đi nên chứng nhân Nước Trời. Loan Tin Mừng cho người mọi nơi, cho mọi dân nhận biết tình yêu Chúa.</vt:lpstr>
      <vt:lpstr>Đk: Thánh lễ đã xong, đoàn con sánh vai lên đường, gói trọn hành trang: Tin yêu với lòng say mến. Ra đi, có Chúa song hành trên khắp bốn phương, ra đi với Chúa lòng luôn vững tin can trường.</vt:lpstr>
      <vt:lpstr>Tk2: Như men nồng ướp thơm cõi đời, như muối mặn ướp đời thêm tươi, trong tình kết hợp trong tình yêu mới.</vt:lpstr>
      <vt:lpstr>Đk: Thánh lễ đã xong, đoàn con sánh vai lên đường, gói trọn hành trang: Tin yêu với lòng say mến. Ra đi, có Chúa song hành trên khắp bốn phương, ra đi với Chúa lòng luôn vững tin can trường.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83</cp:revision>
  <dcterms:created xsi:type="dcterms:W3CDTF">2023-05-21T07:25:42Z</dcterms:created>
  <dcterms:modified xsi:type="dcterms:W3CDTF">2024-07-02T13:40:31Z</dcterms:modified>
</cp:coreProperties>
</file>