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28" r:id="rId7"/>
    <p:sldMasterId id="2147483976" r:id="rId8"/>
    <p:sldMasterId id="2147483988" r:id="rId9"/>
    <p:sldMasterId id="2147484000" r:id="rId10"/>
    <p:sldMasterId id="2147484012" r:id="rId11"/>
    <p:sldMasterId id="2147484024" r:id="rId12"/>
    <p:sldMasterId id="2147484036" r:id="rId13"/>
  </p:sldMasterIdLst>
  <p:sldIdLst>
    <p:sldId id="507" r:id="rId14"/>
    <p:sldId id="376" r:id="rId15"/>
    <p:sldId id="617" r:id="rId16"/>
    <p:sldId id="618" r:id="rId17"/>
    <p:sldId id="620" r:id="rId18"/>
    <p:sldId id="553" r:id="rId19"/>
    <p:sldId id="443" r:id="rId20"/>
    <p:sldId id="585" r:id="rId21"/>
    <p:sldId id="565" r:id="rId22"/>
    <p:sldId id="621" r:id="rId23"/>
    <p:sldId id="384" r:id="rId24"/>
    <p:sldId id="385" r:id="rId25"/>
    <p:sldId id="386" r:id="rId26"/>
    <p:sldId id="387" r:id="rId27"/>
    <p:sldId id="388" r:id="rId28"/>
    <p:sldId id="389" r:id="rId29"/>
    <p:sldId id="390" r:id="rId30"/>
    <p:sldId id="391" r:id="rId31"/>
    <p:sldId id="622" r:id="rId32"/>
    <p:sldId id="392" r:id="rId33"/>
    <p:sldId id="393" r:id="rId34"/>
    <p:sldId id="394" r:id="rId35"/>
    <p:sldId id="395" r:id="rId36"/>
    <p:sldId id="396" r:id="rId37"/>
    <p:sldId id="397" r:id="rId38"/>
    <p:sldId id="398" r:id="rId39"/>
    <p:sldId id="399" r:id="rId40"/>
    <p:sldId id="606" r:id="rId41"/>
    <p:sldId id="415" r:id="rId42"/>
    <p:sldId id="607" r:id="rId43"/>
    <p:sldId id="608" r:id="rId44"/>
    <p:sldId id="609" r:id="rId45"/>
    <p:sldId id="610" r:id="rId46"/>
    <p:sldId id="611" r:id="rId47"/>
    <p:sldId id="612" r:id="rId48"/>
    <p:sldId id="613" r:id="rId49"/>
    <p:sldId id="614" r:id="rId50"/>
    <p:sldId id="603" r:id="rId51"/>
    <p:sldId id="616" r:id="rId52"/>
    <p:sldId id="532" r:id="rId53"/>
    <p:sldId id="54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550" r:id="rId68"/>
    <p:sldId id="558" r:id="rId69"/>
    <p:sldId id="559" r:id="rId70"/>
    <p:sldId id="560" r:id="rId71"/>
    <p:sldId id="561" r:id="rId72"/>
    <p:sldId id="598" r:id="rId73"/>
    <p:sldId id="276" r:id="rId74"/>
    <p:sldId id="625" r:id="rId75"/>
    <p:sldId id="503" r:id="rId76"/>
    <p:sldId id="277" r:id="rId77"/>
    <p:sldId id="279" r:id="rId78"/>
    <p:sldId id="278" r:id="rId79"/>
    <p:sldId id="619" r:id="rId80"/>
    <p:sldId id="290" r:id="rId81"/>
    <p:sldId id="599" r:id="rId82"/>
    <p:sldId id="292" r:id="rId83"/>
    <p:sldId id="623" r:id="rId84"/>
    <p:sldId id="293" r:id="rId85"/>
    <p:sldId id="563" r:id="rId86"/>
    <p:sldId id="564" r:id="rId87"/>
    <p:sldId id="624"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62" y="188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presProps" Target="presProps.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3941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768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566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631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708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5483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1782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6570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8239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43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2169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3941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768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566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631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708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54831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1782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6570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82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4346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2169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3941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768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566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1002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0452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056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8050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3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5948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1201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5878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9880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7600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298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8204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1141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7363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6499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5690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725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3815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4510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69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1551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4144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631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708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5483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1782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6570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8239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4346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21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38555"/>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38555"/>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38555"/>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920980"/>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524768"/>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5.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9738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9738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6"/>
            <a:ext cx="9144000" cy="5142947"/>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1569660"/>
          </a:xfrm>
          <a:prstGeom prst="rect">
            <a:avLst/>
          </a:prstGeom>
        </p:spPr>
        <p:txBody>
          <a:bodyPr wrap="square">
            <a:spAutoFit/>
          </a:bodyPr>
          <a:lstStyle/>
          <a:p>
            <a:r>
              <a:rPr lang="vi-VN" sz="2400" u="sng" dirty="0" smtClean="0">
                <a:solidFill>
                  <a:srgbClr val="FFFF00"/>
                </a:solidFill>
              </a:rPr>
              <a:t>Bài </a:t>
            </a:r>
            <a:r>
              <a:rPr lang="vi-VN" sz="2400" u="sng" dirty="0">
                <a:solidFill>
                  <a:srgbClr val="FFFF00"/>
                </a:solidFill>
              </a:rPr>
              <a:t>đọc </a:t>
            </a:r>
            <a:r>
              <a:rPr lang="vi-VN" sz="2400" u="sng" dirty="0" smtClean="0">
                <a:solidFill>
                  <a:srgbClr val="FFFF00"/>
                </a:solidFill>
              </a:rPr>
              <a:t>1</a:t>
            </a:r>
            <a:endParaRPr lang="vi-VN" sz="2400" u="sng" dirty="0">
              <a:solidFill>
                <a:srgbClr val="FFFF00"/>
              </a:solidFill>
            </a:endParaRPr>
          </a:p>
          <a:p>
            <a:r>
              <a:rPr lang="vi-VN" sz="2400" i="1" dirty="0">
                <a:solidFill>
                  <a:srgbClr val="FFFF00"/>
                </a:solidFill>
              </a:rPr>
              <a:t>Ta sẽ làm cho bánh từ trời mưa xuống cho các ngươi ăn</a:t>
            </a:r>
            <a:r>
              <a:rPr lang="vi-VN" sz="2400" i="1" dirty="0" smtClean="0">
                <a:solidFill>
                  <a:srgbClr val="FFFF00"/>
                </a:solidFill>
              </a:rPr>
              <a:t>.</a:t>
            </a:r>
            <a:endParaRPr lang="vi-VN" sz="2400" i="1" dirty="0">
              <a:solidFill>
                <a:srgbClr val="FFFF00"/>
              </a:solidFill>
            </a:endParaRPr>
          </a:p>
          <a:p>
            <a:r>
              <a:rPr lang="vi-VN" sz="2400" dirty="0">
                <a:solidFill>
                  <a:srgbClr val="FFFF00"/>
                </a:solidFill>
              </a:rPr>
              <a:t>Bài trích sách Xuất hành.</a:t>
            </a:r>
          </a:p>
        </p:txBody>
      </p:sp>
    </p:spTree>
    <p:extLst>
      <p:ext uri="{BB962C8B-B14F-4D97-AF65-F5344CB8AC3E}">
        <p14:creationId xmlns:p14="http://schemas.microsoft.com/office/powerpoint/2010/main" val="298227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Chúa ban bánh bởi trời nuôi dưỡng họ. </a:t>
            </a:r>
            <a:endParaRPr lang="en-US" sz="7200">
              <a:solidFill>
                <a:schemeClr val="bg1"/>
              </a:solidFill>
            </a:endParaRPr>
          </a:p>
        </p:txBody>
      </p:sp>
    </p:spTree>
    <p:extLst>
      <p:ext uri="{BB962C8B-B14F-4D97-AF65-F5344CB8AC3E}">
        <p14:creationId xmlns:p14="http://schemas.microsoft.com/office/powerpoint/2010/main" val="2673102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77</a:t>
            </a:r>
            <a:br>
              <a:rPr lang="en-US" dirty="0" smtClean="0">
                <a:solidFill>
                  <a:srgbClr val="FFFF00"/>
                </a:solidFill>
              </a:rPr>
            </a:br>
            <a:r>
              <a:rPr lang="en-US" dirty="0" smtClean="0">
                <a:solidFill>
                  <a:srgbClr val="FFFF00"/>
                </a:solidFill>
              </a:rPr>
              <a:t>CHÚA NHẬT XVIII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975810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Chúa ban bánh bởi trời nuôi dưỡng họ. </a:t>
            </a:r>
            <a:endParaRPr lang="en-US" sz="7200">
              <a:solidFill>
                <a:schemeClr val="bg1"/>
              </a:solidFill>
            </a:endParaRPr>
          </a:p>
        </p:txBody>
      </p:sp>
    </p:spTree>
    <p:extLst>
      <p:ext uri="{BB962C8B-B14F-4D97-AF65-F5344CB8AC3E}">
        <p14:creationId xmlns:p14="http://schemas.microsoft.com/office/powerpoint/2010/main" val="3493257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smtClean="0">
                <a:solidFill>
                  <a:schemeClr val="bg1"/>
                </a:solidFill>
              </a:rPr>
              <a:t>Nghe </a:t>
            </a:r>
            <a:r>
              <a:rPr lang="vi-VN" sz="5400">
                <a:solidFill>
                  <a:schemeClr val="bg1"/>
                </a:solidFill>
              </a:rPr>
              <a:t>cha ông xưa kia kể lại, hãy loan truyền để con cháu hay: Sự nghiệp Chúa bao là lẫy lừng, tay Chúa từng làm những kỳ công.</a:t>
            </a:r>
            <a:endParaRPr lang="en-US" sz="5400">
              <a:solidFill>
                <a:schemeClr val="bg1"/>
              </a:solidFill>
            </a:endParaRPr>
          </a:p>
        </p:txBody>
      </p:sp>
    </p:spTree>
    <p:extLst>
      <p:ext uri="{BB962C8B-B14F-4D97-AF65-F5344CB8AC3E}">
        <p14:creationId xmlns:p14="http://schemas.microsoft.com/office/powerpoint/2010/main" val="3493594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Chúa ban bánh bởi trời nuôi dưỡng họ. </a:t>
            </a:r>
            <a:endParaRPr lang="en-US" sz="7200">
              <a:solidFill>
                <a:schemeClr val="bg1"/>
              </a:solidFill>
            </a:endParaRPr>
          </a:p>
        </p:txBody>
      </p:sp>
    </p:spTree>
    <p:extLst>
      <p:ext uri="{BB962C8B-B14F-4D97-AF65-F5344CB8AC3E}">
        <p14:creationId xmlns:p14="http://schemas.microsoft.com/office/powerpoint/2010/main" val="616141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Mây cao xanh vâng theo Chúa truyền, cánh cửa trời, Ngài đã hé ra, man-na rớt như là mưa rào: nuôi dưỡng họ bằng bánh trời ban.</a:t>
            </a:r>
            <a:endParaRPr lang="en-US" sz="5400">
              <a:solidFill>
                <a:schemeClr val="bg1"/>
              </a:solidFill>
            </a:endParaRPr>
          </a:p>
        </p:txBody>
      </p:sp>
    </p:spTree>
    <p:extLst>
      <p:ext uri="{BB962C8B-B14F-4D97-AF65-F5344CB8AC3E}">
        <p14:creationId xmlns:p14="http://schemas.microsoft.com/office/powerpoint/2010/main" val="2554097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Chúa ban bánh bởi trời nuôi dưỡng họ. </a:t>
            </a:r>
            <a:endParaRPr lang="en-US" sz="7200">
              <a:solidFill>
                <a:schemeClr val="bg1"/>
              </a:solidFill>
            </a:endParaRPr>
          </a:p>
        </p:txBody>
      </p:sp>
    </p:spTree>
    <p:extLst>
      <p:ext uri="{BB962C8B-B14F-4D97-AF65-F5344CB8AC3E}">
        <p14:creationId xmlns:p14="http://schemas.microsoft.com/office/powerpoint/2010/main" val="2992939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Nhân gian nay no nê mãn nguyện, bánh thiên thần rầy họ đã ăn, Đưa dân tới sống trong thánh địa, Tay hữu Ngài dựng núi gầy non.</a:t>
            </a:r>
            <a:endParaRPr lang="en-US" sz="5400">
              <a:solidFill>
                <a:schemeClr val="bg1"/>
              </a:solidFill>
            </a:endParaRPr>
          </a:p>
        </p:txBody>
      </p:sp>
    </p:spTree>
    <p:extLst>
      <p:ext uri="{BB962C8B-B14F-4D97-AF65-F5344CB8AC3E}">
        <p14:creationId xmlns:p14="http://schemas.microsoft.com/office/powerpoint/2010/main" val="265781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Chúa ban bánh bởi trời nuôi dưỡng họ. </a:t>
            </a:r>
            <a:endParaRPr lang="en-US" sz="7200">
              <a:solidFill>
                <a:schemeClr val="bg1"/>
              </a:solidFill>
            </a:endParaRPr>
          </a:p>
        </p:txBody>
      </p:sp>
    </p:spTree>
    <p:extLst>
      <p:ext uri="{BB962C8B-B14F-4D97-AF65-F5344CB8AC3E}">
        <p14:creationId xmlns:p14="http://schemas.microsoft.com/office/powerpoint/2010/main" val="2392746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308324"/>
          </a:xfrm>
          <a:prstGeom prst="rect">
            <a:avLst/>
          </a:prstGeom>
        </p:spPr>
        <p:txBody>
          <a:bodyPr wrap="square">
            <a:spAutoFit/>
          </a:bodyPr>
          <a:lstStyle/>
          <a:p>
            <a:r>
              <a:rPr lang="vi-VN" sz="2400" u="sng" dirty="0" smtClean="0">
                <a:solidFill>
                  <a:srgbClr val="FFFF00"/>
                </a:solidFill>
              </a:rPr>
              <a:t>Bài </a:t>
            </a:r>
            <a:r>
              <a:rPr lang="vi-VN" sz="2400" u="sng" dirty="0">
                <a:solidFill>
                  <a:srgbClr val="FFFF00"/>
                </a:solidFill>
              </a:rPr>
              <a:t>đọc </a:t>
            </a:r>
            <a:r>
              <a:rPr lang="vi-VN" sz="2400" u="sng" dirty="0" smtClean="0">
                <a:solidFill>
                  <a:srgbClr val="FFFF00"/>
                </a:solidFill>
              </a:rPr>
              <a:t>2</a:t>
            </a:r>
            <a:endParaRPr lang="vi-VN" sz="2400" u="sng" dirty="0">
              <a:solidFill>
                <a:srgbClr val="FFFF00"/>
              </a:solidFill>
            </a:endParaRPr>
          </a:p>
          <a:p>
            <a:r>
              <a:rPr lang="vi-VN" sz="2400" i="1" dirty="0">
                <a:solidFill>
                  <a:srgbClr val="FFFF00"/>
                </a:solidFill>
              </a:rPr>
              <a:t>Anh em phải mặc lấy con người mới, là con người đã được sáng tạo theo hình ảnh Thiên Chúa</a:t>
            </a:r>
            <a:r>
              <a:rPr lang="vi-VN" sz="2400" i="1" dirty="0" smtClean="0">
                <a:solidFill>
                  <a:srgbClr val="FFFF00"/>
                </a:solidFill>
              </a:rPr>
              <a:t>.</a:t>
            </a:r>
            <a:endParaRPr lang="vi-VN" sz="2400" i="1" dirty="0">
              <a:solidFill>
                <a:srgbClr val="FFFF00"/>
              </a:solidFill>
            </a:endParaRPr>
          </a:p>
          <a:p>
            <a:r>
              <a:rPr lang="vi-VN" sz="2400" dirty="0">
                <a:solidFill>
                  <a:srgbClr val="FFFF00"/>
                </a:solidFill>
              </a:rPr>
              <a:t>Bài trích thư của thánh Phao-lô tông đồ gửi tín hữu Ê-phê-xô.</a:t>
            </a:r>
          </a:p>
        </p:txBody>
      </p:sp>
    </p:spTree>
    <p:extLst>
      <p:ext uri="{BB962C8B-B14F-4D97-AF65-F5344CB8AC3E}">
        <p14:creationId xmlns:p14="http://schemas.microsoft.com/office/powerpoint/2010/main" val="109183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Người ta sống không nguyên bởi bánh, nhưng bởi mọi lời do miệng Thiên Chúa phán ra</a:t>
            </a:r>
            <a:r>
              <a:rPr lang="vi-VN" sz="6000" smtClean="0">
                <a:solidFill>
                  <a:schemeClr val="bg1"/>
                </a:solidFill>
              </a:rPr>
              <a:t>.</a:t>
            </a:r>
            <a:endParaRPr lang="vi-VN" sz="60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1163318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Người ta sống không nguyên bởi bánh, nhưng bởi mọi lời do miệng Thiên Chúa phán ra</a:t>
            </a:r>
            <a:r>
              <a:rPr lang="vi-VN" sz="6000" smtClean="0">
                <a:solidFill>
                  <a:schemeClr val="bg1"/>
                </a:solidFill>
              </a:rPr>
              <a:t>.</a:t>
            </a:r>
            <a:endParaRPr lang="vi-VN" sz="60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4256592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290"/>
            <a:ext cx="9144000" cy="5074920"/>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9738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3046988"/>
          </a:xfrm>
          <a:prstGeom prst="rect">
            <a:avLst/>
          </a:prstGeom>
        </p:spPr>
        <p:txBody>
          <a:bodyPr wrap="square">
            <a:spAutoFit/>
          </a:bodyPr>
          <a:lstStyle/>
          <a:p>
            <a:pPr algn="just"/>
            <a:r>
              <a:rPr lang="en-US" sz="3200" dirty="0" err="1" smtClean="0"/>
              <a:t>Anh</a:t>
            </a:r>
            <a:r>
              <a:rPr lang="en-US" sz="3200" dirty="0" smtClean="0"/>
              <a:t> </a:t>
            </a:r>
            <a:r>
              <a:rPr lang="en-US" sz="3200" dirty="0" err="1" smtClean="0"/>
              <a:t>chị</a:t>
            </a:r>
            <a:r>
              <a:rPr lang="en-US" sz="3200" dirty="0" smtClean="0"/>
              <a:t> </a:t>
            </a:r>
            <a:r>
              <a:rPr lang="en-US" sz="3200" dirty="0" err="1" smtClean="0"/>
              <a:t>em</a:t>
            </a:r>
            <a:r>
              <a:rPr lang="en-US" sz="3200" dirty="0" smtClean="0"/>
              <a:t> </a:t>
            </a:r>
            <a:r>
              <a:rPr lang="en-US" sz="3200" dirty="0" err="1" smtClean="0"/>
              <a:t>thân</a:t>
            </a:r>
            <a:r>
              <a:rPr lang="en-US" sz="3200" dirty="0" smtClean="0"/>
              <a:t> </a:t>
            </a:r>
            <a:r>
              <a:rPr lang="en-US" sz="3200" dirty="0" err="1" smtClean="0"/>
              <a:t>mến</a:t>
            </a:r>
            <a:r>
              <a:rPr lang="en-US" sz="3200" dirty="0" smtClean="0"/>
              <a:t>, </a:t>
            </a:r>
            <a:r>
              <a:rPr lang="en-US" sz="3200" i="1" dirty="0" err="1" smtClean="0"/>
              <a:t>Đức</a:t>
            </a:r>
            <a:r>
              <a:rPr lang="en-US" sz="3200" i="1" dirty="0" smtClean="0"/>
              <a:t> </a:t>
            </a:r>
            <a:r>
              <a:rPr lang="en-US" sz="3200" i="1" dirty="0" err="1" smtClean="0"/>
              <a:t>Giê-su</a:t>
            </a:r>
            <a:r>
              <a:rPr lang="en-US" sz="3200" i="1" dirty="0" smtClean="0"/>
              <a:t> </a:t>
            </a:r>
            <a:r>
              <a:rPr lang="en-US" sz="3200" i="1" dirty="0" err="1" smtClean="0"/>
              <a:t>là</a:t>
            </a:r>
            <a:r>
              <a:rPr lang="en-US" sz="3200" i="1" dirty="0" smtClean="0"/>
              <a:t> </a:t>
            </a:r>
            <a:r>
              <a:rPr lang="en-US" sz="3200" i="1" dirty="0" err="1" smtClean="0"/>
              <a:t>bánh</a:t>
            </a:r>
            <a:r>
              <a:rPr lang="en-US" sz="3200" i="1" dirty="0" smtClean="0"/>
              <a:t> </a:t>
            </a:r>
            <a:r>
              <a:rPr lang="en-US" sz="3200" i="1" dirty="0" err="1" smtClean="0"/>
              <a:t>trường</a:t>
            </a:r>
            <a:r>
              <a:rPr lang="en-US" sz="3200" i="1" dirty="0" smtClean="0"/>
              <a:t> </a:t>
            </a:r>
            <a:r>
              <a:rPr lang="en-US" sz="3200" i="1" dirty="0" err="1" smtClean="0"/>
              <a:t>sinh</a:t>
            </a:r>
            <a:r>
              <a:rPr lang="en-US" sz="3200" i="1" dirty="0" smtClean="0"/>
              <a:t>, </a:t>
            </a:r>
            <a:r>
              <a:rPr lang="en-US" sz="3200" i="1" dirty="0" err="1" smtClean="0"/>
              <a:t>ai</a:t>
            </a:r>
            <a:r>
              <a:rPr lang="en-US" sz="3200" i="1" dirty="0" smtClean="0"/>
              <a:t> </a:t>
            </a:r>
            <a:r>
              <a:rPr lang="en-US" sz="3200" i="1" dirty="0" err="1" smtClean="0"/>
              <a:t>đến</a:t>
            </a:r>
            <a:r>
              <a:rPr lang="en-US" sz="3200" i="1" dirty="0" smtClean="0"/>
              <a:t> </a:t>
            </a:r>
            <a:r>
              <a:rPr lang="en-US" sz="3200" i="1" dirty="0" err="1" smtClean="0"/>
              <a:t>với</a:t>
            </a:r>
            <a:r>
              <a:rPr lang="en-US" sz="3200" i="1" dirty="0" smtClean="0"/>
              <a:t> </a:t>
            </a:r>
            <a:r>
              <a:rPr lang="en-US" sz="3200" i="1" dirty="0" err="1" smtClean="0"/>
              <a:t>Người</a:t>
            </a:r>
            <a:r>
              <a:rPr lang="en-US" sz="3200" i="1" dirty="0" smtClean="0"/>
              <a:t>, </a:t>
            </a:r>
            <a:r>
              <a:rPr lang="en-US" sz="3200" i="1" dirty="0" err="1" smtClean="0"/>
              <a:t>không</a:t>
            </a:r>
            <a:r>
              <a:rPr lang="en-US" sz="3200" i="1" dirty="0" smtClean="0"/>
              <a:t> </a:t>
            </a:r>
            <a:r>
              <a:rPr lang="en-US" sz="3200" i="1" dirty="0" err="1" smtClean="0"/>
              <a:t>hề</a:t>
            </a:r>
            <a:r>
              <a:rPr lang="en-US" sz="3200" i="1" dirty="0" smtClean="0"/>
              <a:t> </a:t>
            </a:r>
            <a:r>
              <a:rPr lang="en-US" sz="3200" i="1" dirty="0" err="1" smtClean="0"/>
              <a:t>phải</a:t>
            </a:r>
            <a:r>
              <a:rPr lang="en-US" sz="3200" i="1" dirty="0" smtClean="0"/>
              <a:t> </a:t>
            </a:r>
            <a:r>
              <a:rPr lang="en-US" sz="3200" i="1" dirty="0" err="1" smtClean="0"/>
              <a:t>đói</a:t>
            </a:r>
            <a:r>
              <a:rPr lang="en-US" sz="3200" i="1" dirty="0" smtClean="0"/>
              <a:t>, </a:t>
            </a:r>
            <a:r>
              <a:rPr lang="en-US" sz="3200" i="1" dirty="0" err="1" smtClean="0"/>
              <a:t>ai</a:t>
            </a:r>
            <a:r>
              <a:rPr lang="en-US" sz="3200" i="1" dirty="0" smtClean="0"/>
              <a:t> tin </a:t>
            </a:r>
            <a:r>
              <a:rPr lang="en-US" sz="3200" i="1" dirty="0" err="1" smtClean="0"/>
              <a:t>vào</a:t>
            </a:r>
            <a:r>
              <a:rPr lang="en-US" sz="3200" i="1" dirty="0" smtClean="0"/>
              <a:t> </a:t>
            </a:r>
            <a:r>
              <a:rPr lang="en-US" sz="3200" i="1" dirty="0" err="1" smtClean="0"/>
              <a:t>Người</a:t>
            </a:r>
            <a:r>
              <a:rPr lang="en-US" sz="3200" i="1" dirty="0" smtClean="0"/>
              <a:t>, </a:t>
            </a:r>
            <a:r>
              <a:rPr lang="en-US" sz="3200" i="1" dirty="0" err="1" smtClean="0"/>
              <a:t>chẳng</a:t>
            </a:r>
            <a:r>
              <a:rPr lang="en-US" sz="3200" i="1" dirty="0" smtClean="0"/>
              <a:t> </a:t>
            </a:r>
            <a:r>
              <a:rPr lang="en-US" sz="3200" i="1" dirty="0" err="1" smtClean="0"/>
              <a:t>khát</a:t>
            </a:r>
            <a:r>
              <a:rPr lang="en-US" sz="3200" i="1" dirty="0" smtClean="0"/>
              <a:t> </a:t>
            </a:r>
            <a:r>
              <a:rPr lang="en-US" sz="3200" i="1" dirty="0" err="1" smtClean="0"/>
              <a:t>bao</a:t>
            </a:r>
            <a:r>
              <a:rPr lang="en-US" sz="3200" i="1" dirty="0" smtClean="0"/>
              <a:t> </a:t>
            </a:r>
            <a:r>
              <a:rPr lang="en-US" sz="3200" i="1" dirty="0" err="1" smtClean="0"/>
              <a:t>giờ</a:t>
            </a:r>
            <a:r>
              <a:rPr lang="en-US" sz="3200" i="1" dirty="0" smtClean="0"/>
              <a:t>. </a:t>
            </a:r>
            <a:r>
              <a:rPr lang="en-US" sz="3200" dirty="0" err="1" smtClean="0"/>
              <a:t>Với</a:t>
            </a:r>
            <a:r>
              <a:rPr lang="en-US" sz="3200" dirty="0" smtClean="0"/>
              <a:t> </a:t>
            </a:r>
            <a:r>
              <a:rPr lang="en-US" sz="3200" dirty="0" err="1" smtClean="0"/>
              <a:t>lòng</a:t>
            </a:r>
            <a:r>
              <a:rPr lang="en-US" sz="3200" dirty="0" smtClean="0"/>
              <a:t> tin </a:t>
            </a:r>
            <a:r>
              <a:rPr lang="en-US" sz="3200" dirty="0" err="1" smtClean="0"/>
              <a:t>tưởng</a:t>
            </a:r>
            <a:r>
              <a:rPr lang="en-US" sz="3200" dirty="0" smtClean="0"/>
              <a:t> </a:t>
            </a:r>
            <a:r>
              <a:rPr lang="en-US" sz="3200" dirty="0" err="1" smtClean="0"/>
              <a:t>mến</a:t>
            </a:r>
            <a:r>
              <a:rPr lang="en-US" sz="3200" dirty="0" smtClean="0"/>
              <a:t> </a:t>
            </a:r>
            <a:r>
              <a:rPr lang="en-US" sz="3200" dirty="0" err="1" smtClean="0"/>
              <a:t>yêu</a:t>
            </a:r>
            <a:r>
              <a:rPr lang="en-US" sz="3200" dirty="0" smtClean="0"/>
              <a:t> </a:t>
            </a:r>
            <a:r>
              <a:rPr lang="en-US" sz="3200" dirty="0" err="1" smtClean="0"/>
              <a:t>Chúa</a:t>
            </a:r>
            <a:r>
              <a:rPr lang="en-US" sz="3200" dirty="0" smtClean="0"/>
              <a:t>, </a:t>
            </a:r>
            <a:r>
              <a:rPr lang="en-US" sz="3200" dirty="0" err="1" smtClean="0"/>
              <a:t>chúng</a:t>
            </a:r>
            <a:r>
              <a:rPr lang="en-US" sz="3200" dirty="0" smtClean="0"/>
              <a:t> ta </a:t>
            </a:r>
            <a:r>
              <a:rPr lang="en-US" sz="3200" dirty="0" err="1" smtClean="0"/>
              <a:t>cùng</a:t>
            </a:r>
            <a:r>
              <a:rPr lang="en-US" sz="3200" dirty="0" smtClean="0"/>
              <a:t> </a:t>
            </a:r>
            <a:r>
              <a:rPr lang="en-US" sz="3200" dirty="0" err="1" smtClean="0"/>
              <a:t>dâng</a:t>
            </a:r>
            <a:r>
              <a:rPr lang="en-US" sz="3200" dirty="0" smtClean="0"/>
              <a:t> </a:t>
            </a:r>
            <a:r>
              <a:rPr lang="en-US" sz="3200" dirty="0" err="1" smtClean="0"/>
              <a:t>lời</a:t>
            </a:r>
            <a:r>
              <a:rPr lang="en-US" sz="3200" dirty="0" smtClean="0"/>
              <a:t> </a:t>
            </a:r>
            <a:r>
              <a:rPr lang="en-US" sz="3200" dirty="0" err="1" smtClean="0"/>
              <a:t>cầu</a:t>
            </a:r>
            <a:r>
              <a:rPr lang="en-US" sz="3200" dirty="0" smtClean="0"/>
              <a:t> </a:t>
            </a:r>
            <a:r>
              <a:rPr lang="en-US" sz="3200" dirty="0" err="1" smtClean="0"/>
              <a:t>xin</a:t>
            </a:r>
            <a:r>
              <a:rPr lang="en-US" sz="3200" dirty="0" smtClean="0"/>
              <a:t>.</a:t>
            </a:r>
            <a:endParaRPr lang="en-US" sz="3200" dirty="0"/>
          </a:p>
        </p:txBody>
      </p:sp>
    </p:spTree>
    <p:extLst>
      <p:ext uri="{BB962C8B-B14F-4D97-AF65-F5344CB8AC3E}">
        <p14:creationId xmlns:p14="http://schemas.microsoft.com/office/powerpoint/2010/main" val="4205098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723549"/>
          </a:xfrm>
          <a:prstGeom prst="rect">
            <a:avLst/>
          </a:prstGeom>
        </p:spPr>
        <p:txBody>
          <a:bodyPr wrap="square">
            <a:spAutoFit/>
          </a:bodyPr>
          <a:lstStyle/>
          <a:p>
            <a:pPr algn="ctr"/>
            <a:r>
              <a:rPr lang="en-US" sz="6600" b="1" i="1" dirty="0" err="1">
                <a:solidFill>
                  <a:srgbClr val="FFFF00"/>
                </a:solidFill>
              </a:rPr>
              <a:t>Đôi</a:t>
            </a:r>
            <a:r>
              <a:rPr lang="en-US" sz="6600" b="1" i="1" dirty="0">
                <a:solidFill>
                  <a:srgbClr val="FFFF00"/>
                </a:solidFill>
              </a:rPr>
              <a:t> Tay </a:t>
            </a:r>
            <a:r>
              <a:rPr lang="en-US" sz="6600" b="1" i="1" dirty="0" err="1">
                <a:solidFill>
                  <a:srgbClr val="FFFF00"/>
                </a:solidFill>
              </a:rPr>
              <a:t>Này</a:t>
            </a:r>
            <a:endParaRPr lang="en-US" sz="6600" b="1" i="1" dirty="0">
              <a:solidFill>
                <a:srgbClr val="FFFF00"/>
              </a:solidFill>
            </a:endParaRPr>
          </a:p>
          <a:p>
            <a:pPr algn="ctr"/>
            <a:r>
              <a:rPr lang="en-US" sz="4000" b="1" i="1" dirty="0" err="1">
                <a:solidFill>
                  <a:schemeClr val="bg1"/>
                </a:solidFill>
              </a:rPr>
              <a:t>Ân</a:t>
            </a:r>
            <a:r>
              <a:rPr lang="en-US" sz="4000" b="1" i="1" dirty="0">
                <a:solidFill>
                  <a:schemeClr val="bg1"/>
                </a:solidFill>
              </a:rPr>
              <a:t> </a:t>
            </a:r>
            <a:r>
              <a:rPr lang="en-US" sz="4000" b="1" i="1" dirty="0" err="1">
                <a:solidFill>
                  <a:schemeClr val="bg1"/>
                </a:solidFill>
              </a:rPr>
              <a:t>Duy</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b="0" u="sng" dirty="0">
                <a:solidFill>
                  <a:srgbClr val="FFFF00"/>
                </a:solidFill>
                <a:effectLst/>
              </a:rPr>
              <a:t>Tk1:</a:t>
            </a:r>
            <a:r>
              <a:rPr lang="en-US" sz="4100" b="0" dirty="0">
                <a:solidFill>
                  <a:schemeClr val="bg1"/>
                </a:solidFill>
                <a:effectLst/>
              </a:rPr>
              <a:t> </a:t>
            </a:r>
            <a:r>
              <a:rPr lang="vi-VN" sz="4100" b="0" dirty="0">
                <a:solidFill>
                  <a:schemeClr val="bg1"/>
                </a:solidFill>
                <a:effectLst/>
              </a:rPr>
              <a:t>Đôi tay này con dâng lên Cha, dâng tình con yêu thương thiết tha. Như trầm hương bay tới Thiên Tòa, con thành tâm tiến dâng về Cha. Xin dâng Ngài tâm tư con đây, khi buồn vui hay khi đắng cay. Xin được tin yêu suốt đêm ngày, như lời kinh ngát bay về Ngài.</a:t>
            </a:r>
            <a:endParaRPr lang="en-US" sz="41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b="0" dirty="0">
                <a:solidFill>
                  <a:schemeClr val="bg1"/>
                </a:solidFill>
                <a:effectLst/>
              </a:rPr>
              <a:t>Xin dâng lên cùng bánh nương đồng Cha yêu ơi hãy thương nhận lấy. Xin dâng lên cùng chén rượu nồng Cha yêu ơi </a:t>
            </a:r>
            <a:r>
              <a:rPr lang="en-US" sz="5500" b="0" dirty="0" err="1">
                <a:solidFill>
                  <a:schemeClr val="bg1"/>
                </a:solidFill>
                <a:effectLst/>
              </a:rPr>
              <a:t>biết</a:t>
            </a:r>
            <a:r>
              <a:rPr lang="vi-VN" sz="5500" b="0" dirty="0">
                <a:solidFill>
                  <a:schemeClr val="bg1"/>
                </a:solidFill>
                <a:effectLst/>
              </a:rPr>
              <a:t> cho lòng này.</a:t>
            </a:r>
            <a:endParaRPr lang="en-US" sz="55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b="0" u="sng" dirty="0">
                <a:solidFill>
                  <a:srgbClr val="FFFF00"/>
                </a:solidFill>
                <a:effectLst/>
              </a:rPr>
              <a:t>Tk2:</a:t>
            </a:r>
            <a:r>
              <a:rPr lang="en-US" sz="4100" b="0" dirty="0">
                <a:solidFill>
                  <a:schemeClr val="bg1"/>
                </a:solidFill>
                <a:effectLst/>
              </a:rPr>
              <a:t> </a:t>
            </a:r>
            <a:r>
              <a:rPr lang="vi-VN" sz="4100" b="0" dirty="0">
                <a:solidFill>
                  <a:schemeClr val="bg1"/>
                </a:solidFill>
                <a:effectLst/>
              </a:rPr>
              <a:t>Đôi tay này con dâng lên Cha, đây tội khiên bao năm tháng qua. Xin hiệp dâng lên trước thiên toà, mong được Cha đoái thương bỏ qua. Xin dâng Ngài nhọc lao hôm nay, bao lầm than lo âu trĩu vai dâng về tương lai tối đen này, xin tình Cha đỡ nâng kiếp đoạ đầy.</a:t>
            </a:r>
            <a:endParaRPr lang="en-US" sz="41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rPr>
              <a:t/>
            </a:r>
            <a:br>
              <a:rPr lang="en-US" sz="6000" b="0" dirty="0">
                <a:solidFill>
                  <a:srgbClr val="FFFF00"/>
                </a:solidFill>
                <a:effectLst/>
              </a:rPr>
            </a:br>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5400" b="0" dirty="0">
                <a:solidFill>
                  <a:srgbClr val="FFFF00"/>
                </a:solidFill>
                <a:effectLst/>
              </a:rPr>
              <a:t>Đ</a:t>
            </a:r>
            <a:r>
              <a:rPr lang="vi-VN" sz="5400" b="0" dirty="0">
                <a:solidFill>
                  <a:srgbClr val="FFFF00"/>
                </a:solidFill>
                <a:effectLst/>
              </a:rPr>
              <a:t>ư</a:t>
            </a:r>
            <a:r>
              <a:rPr lang="en-US" sz="5400" b="0" dirty="0">
                <a:solidFill>
                  <a:srgbClr val="FFFF00"/>
                </a:solidFill>
                <a:effectLst/>
              </a:rPr>
              <a:t>a </a:t>
            </a:r>
            <a:r>
              <a:rPr lang="en-US" sz="5400" b="0" dirty="0" err="1">
                <a:solidFill>
                  <a:srgbClr val="FFFF00"/>
                </a:solidFill>
                <a:effectLst/>
              </a:rPr>
              <a:t>Môn</a:t>
            </a:r>
            <a:r>
              <a:rPr lang="en-US" sz="5400" b="0" dirty="0">
                <a:solidFill>
                  <a:srgbClr val="FFFF00"/>
                </a:solidFill>
                <a:effectLst/>
              </a:rPr>
              <a:t> </a:t>
            </a:r>
            <a:r>
              <a:rPr lang="en-US" sz="5400" b="0" dirty="0" err="1">
                <a:solidFill>
                  <a:srgbClr val="FFFF00"/>
                </a:solidFill>
                <a:effectLst/>
              </a:rPr>
              <a:t>Sinh</a:t>
            </a:r>
            <a:r>
              <a:rPr lang="en-US" sz="5400" b="0" dirty="0">
                <a:solidFill>
                  <a:srgbClr val="FFFF00"/>
                </a:solidFill>
                <a:effectLst/>
              </a:rPr>
              <a:t> </a:t>
            </a:r>
            <a:r>
              <a:rPr lang="en-US" sz="5400" b="0" dirty="0" err="1">
                <a:solidFill>
                  <a:srgbClr val="FFFF00"/>
                </a:solidFill>
                <a:effectLst/>
              </a:rPr>
              <a:t>Lên</a:t>
            </a:r>
            <a:r>
              <a:rPr lang="en-US" sz="5400" b="0" dirty="0">
                <a:solidFill>
                  <a:srgbClr val="FFFF00"/>
                </a:solidFill>
                <a:effectLst/>
              </a:rPr>
              <a:t> </a:t>
            </a:r>
            <a:r>
              <a:rPr lang="en-US" sz="5400" b="0" dirty="0" err="1">
                <a:solidFill>
                  <a:srgbClr val="FFFF00"/>
                </a:solidFill>
                <a:effectLst/>
              </a:rPr>
              <a:t>Núi</a:t>
            </a:r>
            <a:r>
              <a:rPr lang="en-US" sz="5400" b="0" dirty="0">
                <a:solidFill>
                  <a:srgbClr val="FFFF00"/>
                </a:solidFill>
                <a:effectLst/>
              </a:rPr>
              <a:t/>
            </a:r>
            <a:br>
              <a:rPr lang="en-US" sz="5400" b="0" dirty="0">
                <a:solidFill>
                  <a:srgbClr val="FFFF00"/>
                </a:solidFill>
                <a:effectLst/>
              </a:rPr>
            </a:br>
            <a:r>
              <a:rPr lang="en-US" sz="5400" b="0" dirty="0">
                <a:solidFill>
                  <a:schemeClr val="bg1"/>
                </a:solidFill>
                <a:effectLst/>
              </a:rPr>
              <a:t>Lê </a:t>
            </a:r>
            <a:r>
              <a:rPr lang="en-US" sz="5400" b="0" dirty="0" err="1">
                <a:solidFill>
                  <a:schemeClr val="bg1"/>
                </a:solidFill>
                <a:effectLst/>
              </a:rPr>
              <a:t>Phú</a:t>
            </a:r>
            <a:r>
              <a:rPr lang="en-US" sz="5400" b="0" dirty="0">
                <a:solidFill>
                  <a:schemeClr val="bg1"/>
                </a:solidFill>
                <a:effectLst/>
              </a:rPr>
              <a:t> </a:t>
            </a:r>
            <a:r>
              <a:rPr lang="en-US" sz="5400" b="0" dirty="0" err="1">
                <a:solidFill>
                  <a:schemeClr val="bg1"/>
                </a:solidFill>
                <a:effectLst/>
              </a:rPr>
              <a:t>Hải</a:t>
            </a:r>
            <a:r>
              <a:rPr lang="en-US" sz="6000" b="0" dirty="0">
                <a:solidFill>
                  <a:srgbClr val="FFFF00"/>
                </a:solidFill>
                <a:effectLst/>
              </a:rPr>
              <a:t/>
            </a:r>
            <a:br>
              <a:rPr lang="en-US" sz="6000" b="0" dirty="0">
                <a:solidFill>
                  <a:srgbClr val="FFFF00"/>
                </a:solidFill>
                <a:effectLst/>
              </a:rPr>
            </a:br>
            <a:r>
              <a:rPr lang="en-US" sz="6000" b="0" i="1" dirty="0">
                <a:solidFill>
                  <a:schemeClr val="bg1"/>
                </a:solidFill>
                <a:effectLst/>
              </a:rPr>
              <a:t/>
            </a: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b="0" dirty="0">
                <a:solidFill>
                  <a:schemeClr val="bg1"/>
                </a:solidFill>
                <a:effectLst/>
              </a:rPr>
              <a:t>Xin dâng lên cùng bánh nương đồng Cha yêu ơi hãy thương nhận lấy. Xin dâng lên cùng chén rượu nồng Cha yêu ơi </a:t>
            </a:r>
            <a:r>
              <a:rPr lang="en-US" sz="5500" b="0" dirty="0" err="1">
                <a:solidFill>
                  <a:schemeClr val="bg1"/>
                </a:solidFill>
                <a:effectLst/>
              </a:rPr>
              <a:t>biết</a:t>
            </a:r>
            <a:r>
              <a:rPr lang="vi-VN" sz="5500" b="0" dirty="0">
                <a:solidFill>
                  <a:schemeClr val="bg1"/>
                </a:solidFill>
                <a:effectLst/>
              </a:rPr>
              <a:t> cho lòng này.</a:t>
            </a:r>
            <a:endParaRPr lang="en-US" sz="5500" b="0" dirty="0">
              <a:solidFill>
                <a:schemeClr val="bg1"/>
              </a:solidFill>
              <a:effectLst/>
            </a:endParaRPr>
          </a:p>
        </p:txBody>
      </p:sp>
    </p:spTree>
    <p:extLst>
      <p:ext uri="{BB962C8B-B14F-4D97-AF65-F5344CB8AC3E}">
        <p14:creationId xmlns:p14="http://schemas.microsoft.com/office/powerpoint/2010/main" val="41236537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650941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69"/>
            <a:ext cx="9144000" cy="5132362"/>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7200" b="0" dirty="0" err="1" smtClean="0">
                <a:solidFill>
                  <a:srgbClr val="FFFF00"/>
                </a:solidFill>
                <a:effectLst/>
              </a:rPr>
              <a:t>Bánh</a:t>
            </a:r>
            <a:r>
              <a:rPr lang="en-US" sz="7200" b="0" dirty="0" smtClean="0">
                <a:solidFill>
                  <a:srgbClr val="FFFF00"/>
                </a:solidFill>
                <a:effectLst/>
              </a:rPr>
              <a:t> </a:t>
            </a:r>
            <a:r>
              <a:rPr lang="en-US" sz="7200" b="0" dirty="0" err="1" smtClean="0">
                <a:solidFill>
                  <a:srgbClr val="FFFF00"/>
                </a:solidFill>
                <a:effectLst/>
              </a:rPr>
              <a:t>Bởi</a:t>
            </a:r>
            <a:r>
              <a:rPr lang="en-US" sz="7200" b="0" dirty="0" smtClean="0">
                <a:solidFill>
                  <a:srgbClr val="FFFF00"/>
                </a:solidFill>
                <a:effectLst/>
              </a:rPr>
              <a:t> </a:t>
            </a:r>
            <a:r>
              <a:rPr lang="en-US" sz="7200" b="0" dirty="0" err="1" smtClean="0">
                <a:solidFill>
                  <a:srgbClr val="FFFF00"/>
                </a:solidFill>
                <a:effectLst/>
              </a:rPr>
              <a:t>Trời</a:t>
            </a:r>
            <a:r>
              <a:rPr lang="en-US" sz="6600" b="0" dirty="0">
                <a:solidFill>
                  <a:srgbClr val="FFFF00"/>
                </a:solidFill>
                <a:effectLst/>
              </a:rPr>
              <a:t/>
            </a:r>
            <a:br>
              <a:rPr lang="en-US" sz="6600" b="0" dirty="0">
                <a:solidFill>
                  <a:srgbClr val="FFFF00"/>
                </a:solidFill>
                <a:effectLst/>
              </a:rPr>
            </a:br>
            <a:r>
              <a:rPr lang="en-US" sz="5400" b="0" i="1" dirty="0" err="1" smtClean="0">
                <a:solidFill>
                  <a:schemeClr val="bg1"/>
                </a:solidFill>
                <a:effectLst/>
              </a:rPr>
              <a:t>Mi</a:t>
            </a:r>
            <a:r>
              <a:rPr lang="en-US" sz="5400" b="0" i="1" dirty="0" smtClean="0">
                <a:solidFill>
                  <a:schemeClr val="bg1"/>
                </a:solidFill>
                <a:effectLst/>
              </a:rPr>
              <a:t> </a:t>
            </a:r>
            <a:r>
              <a:rPr lang="en-US" sz="5400" b="0" i="1" dirty="0" err="1" smtClean="0">
                <a:solidFill>
                  <a:schemeClr val="bg1"/>
                </a:solidFill>
                <a:effectLst/>
              </a:rPr>
              <a:t>Trầm</a:t>
            </a:r>
            <a:endParaRPr lang="en-US" sz="54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 Bánh bởi trời không phải Mô-sê đã ban mà chính Cha Ta đã ban. Vì bánh Thiên Chúa là vật từ trời xuống và ban sự sống cho trần gian.</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dirty="0">
                <a:solidFill>
                  <a:srgbClr val="FFFF00"/>
                </a:solidFill>
                <a:effectLst/>
              </a:rPr>
              <a:t> </a:t>
            </a:r>
            <a:r>
              <a:rPr lang="vi-VN" sz="5400" dirty="0">
                <a:solidFill>
                  <a:schemeClr val="bg1"/>
                </a:solidFill>
              </a:rPr>
              <a:t>Đây lời Chúa nói với đám đông các ngươi tìm Ta không vì thấy phép lạ mà vì đã được ăn no. Hãy làm việc không vì của ăn hư nát nhưng vì của ăn làm cho được sống đời đời.</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 Bánh bởi trời không phải Mô-sê đã ban mà chính Cha Ta đã ban. Vì bánh Thiên Chúa là vật từ trời xuống và ban sự sống cho trần gian.</a:t>
            </a:r>
            <a:endParaRPr lang="en-US" sz="5400" b="0" dirty="0">
              <a:solidFill>
                <a:schemeClr val="bg1"/>
              </a:solidFill>
              <a:effectLst/>
            </a:endParaRPr>
          </a:p>
        </p:txBody>
      </p:sp>
    </p:spTree>
    <p:extLst>
      <p:ext uri="{BB962C8B-B14F-4D97-AF65-F5344CB8AC3E}">
        <p14:creationId xmlns:p14="http://schemas.microsoft.com/office/powerpoint/2010/main" val="21521981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dirty="0">
                <a:solidFill>
                  <a:schemeClr val="bg1"/>
                </a:solidFill>
                <a:effectLst/>
              </a:rPr>
              <a:t> </a:t>
            </a:r>
            <a:r>
              <a:rPr lang="vi-VN" sz="5400" dirty="0">
                <a:solidFill>
                  <a:schemeClr val="bg1"/>
                </a:solidFill>
              </a:rPr>
              <a:t>Đây lời Chúa nói với đám đông hãy tin vào Ta tin rằng Cha trên trời sai Ta xuống trần cứu thế. Bánh từ trời sẽ làm dịu đi cơn đói. Ai mà tin Ta sẽ không hề khát bao giờ.</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 Bánh bởi trời không phải Mô-sê đã ban mà chính Cha Ta đã ban. Vì bánh Thiên Chúa là vật từ trời xuống và ban sự sống cho trần gian.</a:t>
            </a:r>
            <a:endParaRPr lang="en-US" sz="5400" b="0" dirty="0">
              <a:solidFill>
                <a:schemeClr val="bg1"/>
              </a:solidFill>
              <a:effectLst/>
            </a:endParaRPr>
          </a:p>
        </p:txBody>
      </p:sp>
    </p:spTree>
    <p:extLst>
      <p:ext uri="{BB962C8B-B14F-4D97-AF65-F5344CB8AC3E}">
        <p14:creationId xmlns:p14="http://schemas.microsoft.com/office/powerpoint/2010/main" val="120472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b="0" u="sng" dirty="0">
                <a:solidFill>
                  <a:srgbClr val="FFFF00"/>
                </a:solidFill>
                <a:effectLst/>
              </a:rPr>
              <a:t>T</a:t>
            </a:r>
            <a:r>
              <a:rPr lang="vi-VN" sz="5600" b="0" u="sng" dirty="0">
                <a:solidFill>
                  <a:srgbClr val="FFFF00"/>
                </a:solidFill>
                <a:effectLst/>
              </a:rPr>
              <a:t>K</a:t>
            </a:r>
            <a:r>
              <a:rPr lang="en-US" sz="5600" b="0" u="sng" dirty="0">
                <a:solidFill>
                  <a:srgbClr val="FFFF00"/>
                </a:solidFill>
                <a:effectLst/>
              </a:rPr>
              <a:t>1</a:t>
            </a:r>
            <a:r>
              <a:rPr lang="vi-VN" sz="5600" b="0" u="sng" dirty="0">
                <a:solidFill>
                  <a:srgbClr val="FFFF00"/>
                </a:solidFill>
                <a:effectLst/>
              </a:rPr>
              <a:t>:</a:t>
            </a:r>
            <a:r>
              <a:rPr lang="vi-VN" sz="5600" b="0" dirty="0">
                <a:solidFill>
                  <a:schemeClr val="bg1"/>
                </a:solidFill>
                <a:effectLst/>
              </a:rPr>
              <a:t> </a:t>
            </a:r>
            <a:r>
              <a:rPr lang="vi-VN" sz="6000" b="0" dirty="0">
                <a:solidFill>
                  <a:schemeClr val="bg1"/>
                </a:solidFill>
                <a:effectLst/>
              </a:rPr>
              <a:t>Người đưa môn sinh lên núi cao vời khuất dấu loài người</a:t>
            </a:r>
            <a:r>
              <a:rPr lang="en-US" sz="6000" b="0" dirty="0">
                <a:solidFill>
                  <a:schemeClr val="bg1"/>
                </a:solidFill>
                <a:effectLst/>
              </a:rPr>
              <a:t>,</a:t>
            </a:r>
            <a:r>
              <a:rPr lang="vi-VN" sz="6000" b="0" dirty="0">
                <a:solidFill>
                  <a:schemeClr val="bg1"/>
                </a:solidFill>
                <a:effectLst/>
              </a:rPr>
              <a:t> tìm nơi xa xôi hoang vắng tâm hồn bình yên thắm tươi</a:t>
            </a:r>
            <a:r>
              <a:rPr lang="en-US" sz="6000" b="0" dirty="0">
                <a:solidFill>
                  <a:schemeClr val="bg1"/>
                </a:solidFill>
                <a:effectLst/>
              </a:rPr>
              <a:t>.</a:t>
            </a:r>
            <a:r>
              <a:rPr lang="vi-VN" sz="6000" b="0" dirty="0">
                <a:solidFill>
                  <a:schemeClr val="bg1"/>
                </a:solidFill>
                <a:effectLst/>
              </a:rPr>
              <a:t> </a:t>
            </a:r>
            <a:endParaRPr lang="vi-VN" sz="56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67451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57150"/>
            <a:ext cx="5715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6600" b="0" dirty="0" err="1">
                <a:solidFill>
                  <a:srgbClr val="FFFF00"/>
                </a:solidFill>
                <a:effectLst/>
              </a:rPr>
              <a:t>Tận</a:t>
            </a:r>
            <a:r>
              <a:rPr lang="en-US" sz="6600" b="0" dirty="0">
                <a:solidFill>
                  <a:srgbClr val="FFFF00"/>
                </a:solidFill>
                <a:effectLst/>
              </a:rPr>
              <a:t> </a:t>
            </a:r>
            <a:r>
              <a:rPr lang="en-US" sz="6600" b="0" dirty="0" err="1">
                <a:solidFill>
                  <a:srgbClr val="FFFF00"/>
                </a:solidFill>
                <a:effectLst/>
              </a:rPr>
              <a:t>Hiến</a:t>
            </a:r>
            <a:r>
              <a:rPr lang="en-US" sz="6600" b="0" dirty="0">
                <a:solidFill>
                  <a:srgbClr val="FFFF00"/>
                </a:solidFill>
                <a:effectLst/>
              </a:rPr>
              <a:t> Cho </a:t>
            </a:r>
            <a:r>
              <a:rPr lang="en-US" sz="6600" b="0" dirty="0" err="1">
                <a:solidFill>
                  <a:srgbClr val="FFFF00"/>
                </a:solidFill>
                <a:effectLst/>
              </a:rPr>
              <a:t>Đức</a:t>
            </a:r>
            <a:r>
              <a:rPr lang="en-US" sz="6600" b="0" dirty="0">
                <a:solidFill>
                  <a:srgbClr val="FFFF00"/>
                </a:solidFill>
                <a:effectLst/>
              </a:rPr>
              <a:t> </a:t>
            </a:r>
            <a:r>
              <a:rPr lang="en-US" sz="6600" b="0" dirty="0" err="1">
                <a:solidFill>
                  <a:srgbClr val="FFFF00"/>
                </a:solidFill>
                <a:effectLst/>
              </a:rPr>
              <a:t>Mẹ</a:t>
            </a:r>
            <a:r>
              <a:rPr lang="en-US" sz="6600" b="0" dirty="0">
                <a:solidFill>
                  <a:srgbClr val="FFFF00"/>
                </a:solidFill>
                <a:effectLst/>
              </a:rPr>
              <a:t> </a:t>
            </a:r>
            <a:r>
              <a:rPr lang="en-US" sz="5400" b="0" dirty="0">
                <a:solidFill>
                  <a:srgbClr val="FFFF00"/>
                </a:solidFill>
                <a:effectLst/>
              </a:rPr>
              <a:t/>
            </a:r>
            <a:br>
              <a:rPr lang="en-US" sz="5400" b="0" dirty="0">
                <a:solidFill>
                  <a:srgbClr val="FFFF00"/>
                </a:solidFill>
                <a:effectLst/>
              </a:rPr>
            </a:br>
            <a:r>
              <a:rPr lang="en-US" sz="5400" b="0" i="1" dirty="0" err="1">
                <a:solidFill>
                  <a:schemeClr val="bg1"/>
                </a:solidFill>
                <a:effectLst/>
              </a:rPr>
              <a:t>Huyền</a:t>
            </a:r>
            <a:r>
              <a:rPr lang="en-US" sz="5400" b="0" i="1" dirty="0">
                <a:solidFill>
                  <a:schemeClr val="bg1"/>
                </a:solidFill>
                <a:effectLst/>
              </a:rPr>
              <a:t> Linh</a:t>
            </a:r>
            <a:endParaRPr lang="en-US" sz="6000" b="0" i="1" dirty="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 y="0"/>
            <a:ext cx="3429726" cy="5143500"/>
          </a:xfrm>
          <a:prstGeom prst="rect">
            <a:avLst/>
          </a:prstGeom>
        </p:spPr>
      </p:pic>
    </p:spTree>
    <p:extLst>
      <p:ext uri="{BB962C8B-B14F-4D97-AF65-F5344CB8AC3E}">
        <p14:creationId xmlns:p14="http://schemas.microsoft.com/office/powerpoint/2010/main" val="3508502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a:solidFill>
                  <a:srgbClr val="FFFF00"/>
                </a:solidFill>
                <a:effectLst/>
              </a:rPr>
              <a:t>Tk1:</a:t>
            </a:r>
            <a:r>
              <a:rPr lang="en-US" sz="5500" b="0" dirty="0">
                <a:solidFill>
                  <a:schemeClr val="bg1"/>
                </a:solidFill>
                <a:effectLst/>
              </a:rPr>
              <a:t> </a:t>
            </a:r>
            <a:r>
              <a:rPr lang="vi-VN" sz="5500" b="0" dirty="0">
                <a:solidFill>
                  <a:schemeClr val="bg1"/>
                </a:solidFill>
                <a:effectLst/>
              </a:rPr>
              <a:t>Con đến trước toà Nữ Vương uy quyền, dâng hồn dâng xác dâng cõi lòng yêu mến. Phó trót nơi Mẹ tấm thân nhỏ hèn, để đời con luôn vui sống bằng yên.</a:t>
            </a:r>
          </a:p>
        </p:txBody>
      </p:sp>
    </p:spTree>
    <p:extLst>
      <p:ext uri="{BB962C8B-B14F-4D97-AF65-F5344CB8AC3E}">
        <p14:creationId xmlns:p14="http://schemas.microsoft.com/office/powerpoint/2010/main" val="42783538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500" b="0" u="sng" dirty="0" err="1">
                <a:solidFill>
                  <a:srgbClr val="FFFF00"/>
                </a:solidFill>
                <a:effectLst/>
              </a:rPr>
              <a:t>Đk</a:t>
            </a:r>
            <a:r>
              <a:rPr lang="en-US" sz="4500" b="0" u="sng" dirty="0">
                <a:solidFill>
                  <a:srgbClr val="FFFF00"/>
                </a:solidFill>
                <a:effectLst/>
              </a:rPr>
              <a:t>:</a:t>
            </a:r>
            <a:r>
              <a:rPr lang="en-US" sz="4500" b="0" dirty="0">
                <a:solidFill>
                  <a:schemeClr val="bg1"/>
                </a:solidFill>
                <a:effectLst/>
              </a:rPr>
              <a:t> </a:t>
            </a:r>
            <a:r>
              <a:rPr lang="vi-VN" sz="4500" b="0" dirty="0">
                <a:solidFill>
                  <a:schemeClr val="bg1"/>
                </a:solidFill>
                <a:effectLst/>
              </a:rPr>
              <a:t>Hỡi Maria! Xin Mẹ nhận lấy, tấm thân xác hồn con đến hiến dâng. Quyết chí thánh hoá nhờ Mẹ với Mẹ, vững chí chiến đấu vì Mẹ trong Mẹ. Có Mẹ dắt dìu con tiến lên đường mới, xây đắp vinh quang nước Cha muôn đời. </a:t>
            </a:r>
            <a:endParaRPr lang="en-US" sz="45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674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b="0" u="sng" dirty="0">
                <a:solidFill>
                  <a:srgbClr val="FFFF00"/>
                </a:solidFill>
                <a:effectLst/>
              </a:rPr>
              <a:t>***</a:t>
            </a:r>
            <a:r>
              <a:rPr lang="vi-VN" sz="5600" b="0" u="sng" dirty="0">
                <a:solidFill>
                  <a:srgbClr val="FFFF00"/>
                </a:solidFill>
                <a:effectLst/>
              </a:rPr>
              <a:t>:</a:t>
            </a:r>
            <a:r>
              <a:rPr lang="vi-VN" sz="5600" b="0" dirty="0">
                <a:solidFill>
                  <a:schemeClr val="bg1"/>
                </a:solidFill>
                <a:effectLst/>
              </a:rPr>
              <a:t> </a:t>
            </a:r>
            <a:r>
              <a:rPr lang="en-US" sz="6600" b="0" dirty="0">
                <a:solidFill>
                  <a:schemeClr val="bg1"/>
                </a:solidFill>
                <a:effectLst/>
              </a:rPr>
              <a:t>V</a:t>
            </a:r>
            <a:r>
              <a:rPr lang="vi-VN" sz="6000" b="0" dirty="0">
                <a:solidFill>
                  <a:schemeClr val="bg1"/>
                </a:solidFill>
                <a:effectLst/>
              </a:rPr>
              <a:t>à ánh sáng mới </a:t>
            </a:r>
            <a:r>
              <a:rPr lang="en-US" sz="6000" b="0" dirty="0" err="1">
                <a:solidFill>
                  <a:schemeClr val="bg1"/>
                </a:solidFill>
                <a:effectLst/>
              </a:rPr>
              <a:t>rạng</a:t>
            </a:r>
            <a:r>
              <a:rPr lang="en-US" sz="6000" b="0" dirty="0">
                <a:solidFill>
                  <a:schemeClr val="bg1"/>
                </a:solidFill>
                <a:effectLst/>
              </a:rPr>
              <a:t> </a:t>
            </a:r>
            <a:r>
              <a:rPr lang="en-US" sz="6000" b="0" dirty="0" err="1">
                <a:solidFill>
                  <a:schemeClr val="bg1"/>
                </a:solidFill>
                <a:effectLst/>
              </a:rPr>
              <a:t>ngời</a:t>
            </a:r>
            <a:r>
              <a:rPr lang="vi-VN" sz="6000" b="0" dirty="0">
                <a:solidFill>
                  <a:schemeClr val="bg1"/>
                </a:solidFill>
                <a:effectLst/>
              </a:rPr>
              <a:t>, và áo trắng xoá </a:t>
            </a:r>
            <a:r>
              <a:rPr lang="en-US" sz="6000" b="0" dirty="0" err="1">
                <a:solidFill>
                  <a:schemeClr val="bg1"/>
                </a:solidFill>
                <a:effectLst/>
              </a:rPr>
              <a:t>tuyệt</a:t>
            </a:r>
            <a:r>
              <a:rPr lang="en-US" sz="6000" b="0" dirty="0">
                <a:solidFill>
                  <a:schemeClr val="bg1"/>
                </a:solidFill>
                <a:effectLst/>
              </a:rPr>
              <a:t> </a:t>
            </a:r>
            <a:r>
              <a:rPr lang="en-US" sz="6000" b="0" dirty="0" err="1">
                <a:solidFill>
                  <a:schemeClr val="bg1"/>
                </a:solidFill>
                <a:effectLst/>
              </a:rPr>
              <a:t>vời</a:t>
            </a:r>
            <a:r>
              <a:rPr lang="vi-VN" sz="6000" b="0" dirty="0">
                <a:solidFill>
                  <a:schemeClr val="bg1"/>
                </a:solidFill>
                <a:effectLst/>
              </a:rPr>
              <a:t>, Người thay nhanh trong giây phút, hình dung sáng như mặt trời</a:t>
            </a:r>
            <a:r>
              <a:rPr lang="en-US" sz="6000" b="0" dirty="0">
                <a:solidFill>
                  <a:schemeClr val="bg1"/>
                </a:solidFill>
                <a:effectLst/>
              </a:rPr>
              <a:t>.</a:t>
            </a:r>
            <a:endParaRPr lang="vi-VN" sz="5600" b="0" dirty="0">
              <a:solidFill>
                <a:schemeClr val="bg1"/>
              </a:solidFill>
              <a:effectLst/>
            </a:endParaRP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b="0" u="sng" dirty="0">
                <a:solidFill>
                  <a:srgbClr val="FFFF00"/>
                </a:solidFill>
                <a:effectLst/>
              </a:rPr>
              <a:t>ĐK:</a:t>
            </a:r>
            <a:r>
              <a:rPr lang="vi-VN" sz="5000" b="0" dirty="0">
                <a:solidFill>
                  <a:schemeClr val="bg1"/>
                </a:solidFill>
                <a:effectLst/>
              </a:rPr>
              <a:t> Từ mây xanh phán ra, lời yêu thương tiếng Cha: Này Con Ta dấu yêu, lòng Ta vui sướng nhiều. Này muôn dân khắp nơi, cùng tin nghe tiếng Người, nguyện xin Cha dẫn đưa, đoàn con theo dấu xưa</a:t>
            </a:r>
            <a:r>
              <a:rPr lang="en-US" sz="5000" b="0" dirty="0">
                <a:solidFill>
                  <a:schemeClr val="bg1"/>
                </a:solidFill>
                <a:effectLst/>
              </a:rPr>
              <a:t>.</a:t>
            </a:r>
            <a:endParaRPr lang="vi-VN" sz="50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TotalTime>
  <Words>1631</Words>
  <Application>Microsoft Office PowerPoint</Application>
  <PresentationFormat>On-screen Show (16:9)</PresentationFormat>
  <Paragraphs>99</Paragraphs>
  <Slides>75</Slides>
  <Notes>0</Notes>
  <HiddenSlides>0</HiddenSlides>
  <MMClips>0</MMClips>
  <ScaleCrop>false</ScaleCrop>
  <HeadingPairs>
    <vt:vector size="4" baseType="variant">
      <vt:variant>
        <vt:lpstr>Theme</vt:lpstr>
      </vt:variant>
      <vt:variant>
        <vt:i4>13</vt:i4>
      </vt:variant>
      <vt:variant>
        <vt:lpstr>Slide Titles</vt:lpstr>
      </vt:variant>
      <vt:variant>
        <vt:i4>75</vt:i4>
      </vt:variant>
    </vt:vector>
  </HeadingPairs>
  <TitlesOfParts>
    <vt:vector size="88" baseType="lpstr">
      <vt:lpstr>Office Theme</vt:lpstr>
      <vt:lpstr>12_Office Theme</vt:lpstr>
      <vt:lpstr>36_Default Design</vt:lpstr>
      <vt:lpstr>10_Office Theme</vt:lpstr>
      <vt:lpstr>37_Default Design</vt:lpstr>
      <vt:lpstr>4_Office Theme</vt:lpstr>
      <vt:lpstr>6_Office Theme</vt:lpstr>
      <vt:lpstr>7_Office Theme</vt:lpstr>
      <vt:lpstr>2_Office Theme</vt:lpstr>
      <vt:lpstr>1_Office Theme</vt:lpstr>
      <vt:lpstr>3_Office Theme</vt:lpstr>
      <vt:lpstr>5_Office Theme</vt:lpstr>
      <vt:lpstr>8_Office Theme</vt:lpstr>
      <vt:lpstr>PowerPoint Presentation</vt:lpstr>
      <vt:lpstr>TẬP HÁT CỘNG ĐOÀN</vt:lpstr>
      <vt:lpstr>Đk: Chúa ban bánh bởi trời nuôi dưỡng họ. </vt:lpstr>
      <vt:lpstr>Người ta sống không nguyên bởi bánh, nhưng bởi mọi lời do miệng Thiên Chúa phán ra.</vt:lpstr>
      <vt:lpstr>PowerPoint Presentation</vt:lpstr>
      <vt:lpstr> Ca Nhập Lễ Đưa Môn Sinh Lên Núi Lê Phú Hải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77 CHÚA NHẬT XVIII THƯỜNG NIÊN NĂM B  Lm. Kim Long 03 Câu</vt:lpstr>
      <vt:lpstr>Đk: Chúa ban bánh bởi trời nuôi dưỡng họ. </vt:lpstr>
      <vt:lpstr>Tk1: Nghe cha ông xưa kia kể lại, hãy loan truyền để con cháu hay: Sự nghiệp Chúa bao là lẫy lừng, tay Chúa từng làm những kỳ công.</vt:lpstr>
      <vt:lpstr>Đk: Chúa ban bánh bởi trời nuôi dưỡng họ. </vt:lpstr>
      <vt:lpstr>Tk2: Mây cao xanh vâng theo Chúa truyền, cánh cửa trời, Ngài đã hé ra, man-na rớt như là mưa rào: nuôi dưỡng họ bằng bánh trời ban.</vt:lpstr>
      <vt:lpstr>Đk: Chúa ban bánh bởi trời nuôi dưỡng họ. </vt:lpstr>
      <vt:lpstr>Tk3: Nhân gian nay no nê mãn nguyện, bánh thiên thần rầy họ đã ăn, Đưa dân tới sống trong thánh địa, Tay hữu Ngài dựng núi gầy non.</vt:lpstr>
      <vt:lpstr>Đk: Chúa ban bánh bởi trời nuôi dưỡng họ. </vt:lpstr>
      <vt:lpstr>PowerPoint Presentation</vt:lpstr>
      <vt:lpstr>Người ta sống không nguyên bởi bánh, nhưng bởi mọi lời do miệng Thiên Chúa phán ra.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Đôi tay này con dâng lên Cha, dâng tình con yêu thương thiết tha. Như trầm hương bay tới Thiên Tòa, con thành tâm tiến dâng về Cha. Xin dâng Ngài tâm tư con đây, khi buồn vui hay khi đắng cay. Xin được tin yêu suốt đêm ngày, như lời kinh ngát bay về Ngài.</vt:lpstr>
      <vt:lpstr>Đk: Xin dâng lên cùng bánh nương đồng Cha yêu ơi hãy thương nhận lấy. Xin dâng lên cùng chén rượu nồng Cha yêu ơi biết cho lòng này.</vt:lpstr>
      <vt:lpstr>Tk2: Đôi tay này con dâng lên Cha, đây tội khiên bao năm tháng qua. Xin hiệp dâng lên trước thiên toà, mong được Cha đoái thương bỏ qua. Xin dâng Ngài nhọc lao hôm nay, bao lầm than lo âu trĩu vai dâng về tương lai tối đen này, xin tình Cha đỡ nâng kiếp đoạ đầy.</vt:lpstr>
      <vt:lpstr>Đk: Xin dâng lên cùng bánh nương đồng Cha yêu ơi hãy thương nhận lấy. Xin dâng lên cùng chén rượu nồng Cha yêu ơi biết cho lòng này.</vt:lpstr>
      <vt:lpstr>PowerPoint Presentation</vt:lpstr>
      <vt:lpstr>PowerPoint Presentation</vt:lpstr>
      <vt:lpstr>PowerPoint Presentation</vt:lpstr>
      <vt:lpstr>Ca Nguyện Hiệp Lễ Bánh Bởi Trời Mi Trầm</vt:lpstr>
      <vt:lpstr>Đk:  Bánh bởi trời không phải Mô-sê đã ban mà chính Cha Ta đã ban. Vì bánh Thiên Chúa là vật từ trời xuống và ban sự sống cho trần gian.</vt:lpstr>
      <vt:lpstr>Tk1: Đây lời Chúa nói với đám đông các ngươi tìm Ta không vì thấy phép lạ mà vì đã được ăn no. Hãy làm việc không vì của ăn hư nát nhưng vì của ăn làm cho được sống đời đời.</vt:lpstr>
      <vt:lpstr>Đk:  Bánh bởi trời không phải Mô-sê đã ban mà chính Cha Ta đã ban. Vì bánh Thiên Chúa là vật từ trời xuống và ban sự sống cho trần gian.</vt:lpstr>
      <vt:lpstr>Tk2: Đây lời Chúa nói với đám đông hãy tin vào Ta tin rằng Cha trên trời sai Ta xuống trần cứu thế. Bánh từ trời sẽ làm dịu đi cơn đói. Ai mà tin Ta sẽ không hề khát bao giờ.</vt:lpstr>
      <vt:lpstr>Đk:  Bánh bởi trời không phải Mô-sê đã ban mà chính Cha Ta đã ban. Vì bánh Thiên Chúa là vật từ trời xuống và ban sự sống cho trần gian.</vt:lpstr>
      <vt:lpstr>PowerPoint Presentation</vt:lpstr>
      <vt:lpstr>PowerPoint Presentation</vt:lpstr>
      <vt:lpstr>Ca Kết Lễ Tận Hiến Cho Đức Mẹ  Huyền Linh</vt:lpstr>
      <vt:lpstr>Tk1: Con đến trước toà Nữ Vương uy quyền, dâng hồn dâng xác dâng cõi lòng yêu mến. Phó trót nơi Mẹ tấm thân nhỏ hèn, để đời con luôn vui sống bằng yên.</vt:lpstr>
      <vt:lpstr>Đk: Hỡi Maria! Xin Mẹ nhận lấy, tấm thân xác hồn con đến hiến dâng. Quyết chí thánh hoá nhờ Mẹ với Mẹ, vững chí chiến đấu vì Mẹ trong Mẹ. Có Mẹ dắt dìu con tiến lên đường mới, xây đắp vinh quang nước Cha muôn đời.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75</cp:revision>
  <dcterms:created xsi:type="dcterms:W3CDTF">2023-05-21T07:25:42Z</dcterms:created>
  <dcterms:modified xsi:type="dcterms:W3CDTF">2024-07-02T07:25:46Z</dcterms:modified>
</cp:coreProperties>
</file>