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312" r:id="rId9"/>
    <p:sldMasterId id="2147484360" r:id="rId10"/>
    <p:sldMasterId id="2147484396" r:id="rId11"/>
    <p:sldMasterId id="2147484408" r:id="rId12"/>
    <p:sldMasterId id="2147484420" r:id="rId13"/>
    <p:sldMasterId id="2147484432" r:id="rId14"/>
    <p:sldMasterId id="2147484444" r:id="rId15"/>
    <p:sldMasterId id="2147484456" r:id="rId16"/>
    <p:sldMasterId id="2147484468" r:id="rId17"/>
    <p:sldMasterId id="2147484480" r:id="rId18"/>
    <p:sldMasterId id="2147484492" r:id="rId19"/>
    <p:sldMasterId id="2147484504" r:id="rId20"/>
    <p:sldMasterId id="2147484516" r:id="rId21"/>
  </p:sldMasterIdLst>
  <p:notesMasterIdLst>
    <p:notesMasterId r:id="rId114"/>
  </p:notesMasterIdLst>
  <p:sldIdLst>
    <p:sldId id="507" r:id="rId22"/>
    <p:sldId id="376" r:id="rId23"/>
    <p:sldId id="818" r:id="rId24"/>
    <p:sldId id="819" r:id="rId25"/>
    <p:sldId id="820" r:id="rId26"/>
    <p:sldId id="831" r:id="rId27"/>
    <p:sldId id="553" r:id="rId28"/>
    <p:sldId id="443" r:id="rId29"/>
    <p:sldId id="585" r:id="rId30"/>
    <p:sldId id="746" r:id="rId31"/>
    <p:sldId id="676" r:id="rId32"/>
    <p:sldId id="677" r:id="rId33"/>
    <p:sldId id="821" r:id="rId34"/>
    <p:sldId id="822" r:id="rId35"/>
    <p:sldId id="832" r:id="rId36"/>
    <p:sldId id="384" r:id="rId37"/>
    <p:sldId id="385" r:id="rId38"/>
    <p:sldId id="386" r:id="rId39"/>
    <p:sldId id="387" r:id="rId40"/>
    <p:sldId id="388" r:id="rId41"/>
    <p:sldId id="389" r:id="rId42"/>
    <p:sldId id="390" r:id="rId43"/>
    <p:sldId id="391" r:id="rId44"/>
    <p:sldId id="813" r:id="rId45"/>
    <p:sldId id="392" r:id="rId46"/>
    <p:sldId id="393" r:id="rId47"/>
    <p:sldId id="394" r:id="rId48"/>
    <p:sldId id="395" r:id="rId49"/>
    <p:sldId id="396" r:id="rId50"/>
    <p:sldId id="397" r:id="rId51"/>
    <p:sldId id="398" r:id="rId52"/>
    <p:sldId id="399" r:id="rId53"/>
    <p:sldId id="647" r:id="rId54"/>
    <p:sldId id="649" r:id="rId55"/>
    <p:sldId id="794" r:id="rId56"/>
    <p:sldId id="795" r:id="rId57"/>
    <p:sldId id="796" r:id="rId58"/>
    <p:sldId id="801" r:id="rId59"/>
    <p:sldId id="797" r:id="rId60"/>
    <p:sldId id="802" r:id="rId61"/>
    <p:sldId id="798" r:id="rId62"/>
    <p:sldId id="803" r:id="rId63"/>
    <p:sldId id="816" r:id="rId64"/>
    <p:sldId id="817" r:id="rId65"/>
    <p:sldId id="653" r:id="rId66"/>
    <p:sldId id="800" r:id="rId67"/>
    <p:sldId id="728" r:id="rId68"/>
    <p:sldId id="549" r:id="rId69"/>
    <p:sldId id="400" r:id="rId70"/>
    <p:sldId id="401" r:id="rId71"/>
    <p:sldId id="402" r:id="rId72"/>
    <p:sldId id="403" r:id="rId73"/>
    <p:sldId id="404" r:id="rId74"/>
    <p:sldId id="405" r:id="rId75"/>
    <p:sldId id="406" r:id="rId76"/>
    <p:sldId id="407" r:id="rId77"/>
    <p:sldId id="408" r:id="rId78"/>
    <p:sldId id="409" r:id="rId79"/>
    <p:sldId id="410" r:id="rId80"/>
    <p:sldId id="411" r:id="rId81"/>
    <p:sldId id="412" r:id="rId82"/>
    <p:sldId id="550" r:id="rId83"/>
    <p:sldId id="558" r:id="rId84"/>
    <p:sldId id="561" r:id="rId85"/>
    <p:sldId id="559" r:id="rId86"/>
    <p:sldId id="614" r:id="rId87"/>
    <p:sldId id="745" r:id="rId88"/>
    <p:sldId id="823" r:id="rId89"/>
    <p:sldId id="824" r:id="rId90"/>
    <p:sldId id="276" r:id="rId91"/>
    <p:sldId id="810" r:id="rId92"/>
    <p:sldId id="729" r:id="rId93"/>
    <p:sldId id="277" r:id="rId94"/>
    <p:sldId id="279" r:id="rId95"/>
    <p:sldId id="278" r:id="rId96"/>
    <p:sldId id="825" r:id="rId97"/>
    <p:sldId id="290" r:id="rId98"/>
    <p:sldId id="632" r:id="rId99"/>
    <p:sldId id="291" r:id="rId100"/>
    <p:sldId id="708" r:id="rId101"/>
    <p:sldId id="292" r:id="rId102"/>
    <p:sldId id="814" r:id="rId103"/>
    <p:sldId id="293" r:id="rId104"/>
    <p:sldId id="563" r:id="rId105"/>
    <p:sldId id="826" r:id="rId106"/>
    <p:sldId id="564" r:id="rId107"/>
    <p:sldId id="827" r:id="rId108"/>
    <p:sldId id="828" r:id="rId109"/>
    <p:sldId id="751" r:id="rId110"/>
    <p:sldId id="829" r:id="rId111"/>
    <p:sldId id="830" r:id="rId112"/>
    <p:sldId id="833" r:id="rId1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theme" Target="theme/theme1.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102" Type="http://schemas.openxmlformats.org/officeDocument/2006/relationships/slide" Target="slides/slide81.xml"/><Relationship Id="rId110" Type="http://schemas.openxmlformats.org/officeDocument/2006/relationships/slide" Target="slides/slide89.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13" Type="http://schemas.openxmlformats.org/officeDocument/2006/relationships/slide" Target="slides/slide92.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79</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6182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1112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9468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7410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97590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7537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11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3208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4885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1419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3616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729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11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20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88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3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21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76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59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700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64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143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3718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5954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4094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8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8593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3416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91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6978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798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3387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6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7083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5029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693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9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2520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8269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4898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8828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165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2322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323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847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72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738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0563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8710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0715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65551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9131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1956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1544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09379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266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14146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3719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0084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0480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6432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40090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900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65001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812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52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92512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1951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619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522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6147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21471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898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153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12059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049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4623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9251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19513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6192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522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6147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21471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8987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153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12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0497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4623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08376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459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53154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9415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7010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60441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02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8099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17742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2860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83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560229"/>
      </p:ext>
    </p:extLst>
  </p:cSld>
  <p:clrMap bg1="lt1" tx1="dk1" bg2="lt2" tx2="dk2" accent1="accent1" accent2="accent2" accent3="accent3" accent4="accent4" accent5="accent5" accent6="accent6" hlink="hlink" folHlink="folHlink"/>
  <p:sldLayoutIdLst>
    <p:sldLayoutId id="2147484397" r:id="rId1"/>
    <p:sldLayoutId id="2147484398" r:id="rId2"/>
    <p:sldLayoutId id="2147484399" r:id="rId3"/>
    <p:sldLayoutId id="2147484400" r:id="rId4"/>
    <p:sldLayoutId id="2147484401" r:id="rId5"/>
    <p:sldLayoutId id="2147484402" r:id="rId6"/>
    <p:sldLayoutId id="2147484403" r:id="rId7"/>
    <p:sldLayoutId id="2147484404" r:id="rId8"/>
    <p:sldLayoutId id="2147484405" r:id="rId9"/>
    <p:sldLayoutId id="2147484406" r:id="rId10"/>
    <p:sldLayoutId id="21474844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4834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24414"/>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511163"/>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83354"/>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694379"/>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242209"/>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242209"/>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552765"/>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1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0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6.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7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8.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9.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0.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1.xml"/></Relationships>
</file>

<file path=ppt/slides/_rels/slide9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mtClean="0">
                <a:solidFill>
                  <a:srgbClr val="FFFF00"/>
                </a:solidFill>
                <a:effectLst/>
                <a:latin typeface="+mj-lt"/>
              </a:rPr>
              <a:t>Đ</a:t>
            </a:r>
            <a:r>
              <a:rPr lang="en-US" sz="4400" b="0" u="sng" dirty="0">
                <a:solidFill>
                  <a:srgbClr val="FFFF00"/>
                </a:solidFill>
                <a:effectLst/>
                <a:latin typeface="+mj-lt"/>
              </a:rPr>
              <a:t>k</a:t>
            </a:r>
            <a:r>
              <a:rPr lang="vi-VN" sz="4400" b="0" u="sng" smtClean="0">
                <a:solidFill>
                  <a:srgbClr val="FFFF00"/>
                </a:solidFill>
                <a:effectLst/>
                <a:latin typeface="+mj-lt"/>
              </a:rPr>
              <a:t>:</a:t>
            </a:r>
            <a:r>
              <a:rPr lang="vi-VN" sz="4400" b="0" smtClean="0">
                <a:solidFill>
                  <a:schemeClr val="bg1"/>
                </a:solidFill>
                <a:effectLst/>
                <a:latin typeface="+mj-lt"/>
              </a:rPr>
              <a:t> </a:t>
            </a:r>
            <a:r>
              <a:rPr lang="vi-VN" sz="4400">
                <a:solidFill>
                  <a:schemeClr val="bg1"/>
                </a:solidFill>
                <a:latin typeface="+mj-lt"/>
              </a:rPr>
              <a:t>Nhạc chiến thắng vang dậy rền trời. Dòng máu thắm tô đẹp cuộc đời còn lưu danh thiên thu. Đây những anh hùng Việt Nam trung thành theo bước Chúa Giê-su. Gươm đao thêm dũng chí nhục hình thêm can trường, từng lớp lớp tiến lên pháp trường. </a:t>
            </a:r>
          </a:p>
        </p:txBody>
      </p:sp>
    </p:spTree>
    <p:extLst>
      <p:ext uri="{BB962C8B-B14F-4D97-AF65-F5344CB8AC3E}">
        <p14:creationId xmlns:p14="http://schemas.microsoft.com/office/powerpoint/2010/main" val="8579580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Tk2</a:t>
            </a:r>
            <a:r>
              <a:rPr lang="vi-VN" sz="4800" b="0" u="sng" smtClean="0">
                <a:solidFill>
                  <a:srgbClr val="FFFF00"/>
                </a:solidFill>
                <a:effectLst/>
                <a:latin typeface="+mj-lt"/>
              </a:rPr>
              <a:t>:</a:t>
            </a:r>
            <a:r>
              <a:rPr lang="en-US" sz="4800">
                <a:solidFill>
                  <a:schemeClr val="bg1"/>
                </a:solidFill>
                <a:latin typeface="+mj-lt"/>
              </a:rPr>
              <a:t> </a:t>
            </a:r>
            <a:r>
              <a:rPr lang="vi-VN" sz="4800">
                <a:solidFill>
                  <a:schemeClr val="bg1"/>
                </a:solidFill>
                <a:latin typeface="+mj-lt"/>
              </a:rPr>
              <a:t>Đi gieo trong châu lệ về chiến thắng reo vui. Hạt mục nát chôn vùi rầy trổ sinh hoa trái. Bao con dân nay biết Chúa nhờ dòng máu rắc gieo xưa. Và ca khúc khải hoàn sẽ tiếp liên vang hòa. </a:t>
            </a: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mtClean="0">
                <a:solidFill>
                  <a:srgbClr val="FFFF00"/>
                </a:solidFill>
                <a:effectLst/>
                <a:latin typeface="+mj-lt"/>
              </a:rPr>
              <a:t>Đ</a:t>
            </a:r>
            <a:r>
              <a:rPr lang="en-US" sz="4400" b="0" u="sng" dirty="0">
                <a:solidFill>
                  <a:srgbClr val="FFFF00"/>
                </a:solidFill>
                <a:effectLst/>
                <a:latin typeface="+mj-lt"/>
              </a:rPr>
              <a:t>k</a:t>
            </a:r>
            <a:r>
              <a:rPr lang="vi-VN" sz="4400" b="0" u="sng" smtClean="0">
                <a:solidFill>
                  <a:srgbClr val="FFFF00"/>
                </a:solidFill>
                <a:effectLst/>
                <a:latin typeface="+mj-lt"/>
              </a:rPr>
              <a:t>:</a:t>
            </a:r>
            <a:r>
              <a:rPr lang="vi-VN" sz="4400" b="0" smtClean="0">
                <a:solidFill>
                  <a:schemeClr val="bg1"/>
                </a:solidFill>
                <a:effectLst/>
                <a:latin typeface="+mj-lt"/>
              </a:rPr>
              <a:t> </a:t>
            </a:r>
            <a:r>
              <a:rPr lang="vi-VN" sz="4400">
                <a:solidFill>
                  <a:schemeClr val="bg1"/>
                </a:solidFill>
                <a:latin typeface="+mj-lt"/>
              </a:rPr>
              <a:t>Nhạc chiến thắng vang dậy rền trời. Dòng máu thắm tô đẹp cuộc đời còn lưu danh thiên thu. Đây những anh hùng Việt Nam trung thành theo bước Chúa Giê-su. Gươm đao thêm dũng chí nhục hình thêm can trường, từng lớp lớp tiến lên pháp trường. </a:t>
            </a:r>
          </a:p>
        </p:txBody>
      </p:sp>
    </p:spTree>
    <p:extLst>
      <p:ext uri="{BB962C8B-B14F-4D97-AF65-F5344CB8AC3E}">
        <p14:creationId xmlns:p14="http://schemas.microsoft.com/office/powerpoint/2010/main" val="29253168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Tk3</a:t>
            </a:r>
            <a:r>
              <a:rPr lang="vi-VN" sz="4800" b="0" u="sng" smtClean="0">
                <a:solidFill>
                  <a:srgbClr val="FFFF00"/>
                </a:solidFill>
                <a:effectLst/>
                <a:latin typeface="+mj-lt"/>
              </a:rPr>
              <a:t>:</a:t>
            </a:r>
            <a:r>
              <a:rPr lang="en-US" sz="4800" smtClean="0">
                <a:solidFill>
                  <a:schemeClr val="bg1"/>
                </a:solidFill>
                <a:latin typeface="+mj-lt"/>
              </a:rPr>
              <a:t> </a:t>
            </a:r>
            <a:r>
              <a:rPr lang="vi-VN" sz="4800">
                <a:solidFill>
                  <a:schemeClr val="bg1"/>
                </a:solidFill>
                <a:latin typeface="+mj-lt"/>
              </a:rPr>
              <a:t>Ôi Cha Ông kiêu hùng dù chết vẫn kiên trung. Rầy trên chốn Cửu Trùng phù trợ cho con cháu. Noi gương xưa luôn tiến bước nhìn Thập giá quyết hy sinh. Để tông giống anh hùng thắp sáng quê hương mình.</a:t>
            </a:r>
          </a:p>
        </p:txBody>
      </p:sp>
    </p:spTree>
    <p:extLst>
      <p:ext uri="{BB962C8B-B14F-4D97-AF65-F5344CB8AC3E}">
        <p14:creationId xmlns:p14="http://schemas.microsoft.com/office/powerpoint/2010/main" val="2922203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mtClean="0">
                <a:solidFill>
                  <a:srgbClr val="FFFF00"/>
                </a:solidFill>
                <a:effectLst/>
                <a:latin typeface="+mj-lt"/>
              </a:rPr>
              <a:t>Đ</a:t>
            </a:r>
            <a:r>
              <a:rPr lang="en-US" sz="4400" b="0" u="sng" dirty="0">
                <a:solidFill>
                  <a:srgbClr val="FFFF00"/>
                </a:solidFill>
                <a:effectLst/>
                <a:latin typeface="+mj-lt"/>
              </a:rPr>
              <a:t>k</a:t>
            </a:r>
            <a:r>
              <a:rPr lang="vi-VN" sz="4400" b="0" u="sng" smtClean="0">
                <a:solidFill>
                  <a:srgbClr val="FFFF00"/>
                </a:solidFill>
                <a:effectLst/>
                <a:latin typeface="+mj-lt"/>
              </a:rPr>
              <a:t>:</a:t>
            </a:r>
            <a:r>
              <a:rPr lang="vi-VN" sz="4400" b="0" smtClean="0">
                <a:solidFill>
                  <a:schemeClr val="bg1"/>
                </a:solidFill>
                <a:effectLst/>
                <a:latin typeface="+mj-lt"/>
              </a:rPr>
              <a:t> </a:t>
            </a:r>
            <a:r>
              <a:rPr lang="vi-VN" sz="4400">
                <a:solidFill>
                  <a:schemeClr val="bg1"/>
                </a:solidFill>
                <a:latin typeface="+mj-lt"/>
              </a:rPr>
              <a:t>Nhạc chiến thắng vang dậy rền trời. Dòng máu thắm tô đẹp cuộc đời còn lưu danh thiên thu. Đây những anh hùng Việt Nam trung thành theo bước Chúa Giê-su. Gươm đao thêm dũng chí nhục hình thêm can trường, từng lớp lớp tiến lên pháp trường. </a:t>
            </a:r>
          </a:p>
        </p:txBody>
      </p:sp>
    </p:spTree>
    <p:extLst>
      <p:ext uri="{BB962C8B-B14F-4D97-AF65-F5344CB8AC3E}">
        <p14:creationId xmlns:p14="http://schemas.microsoft.com/office/powerpoint/2010/main" val="31605646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598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419850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Ma-ca-bê quyển thứ hai</a:t>
            </a:r>
            <a:r>
              <a:rPr lang="vi-VN" sz="3200" b="1" smtClean="0">
                <a:ln w="1905"/>
                <a:solidFill>
                  <a:srgbClr val="A50021"/>
                </a:solidFill>
                <a:effectLst>
                  <a:innerShdw blurRad="69850" dist="43180" dir="5400000">
                    <a:srgbClr val="000000">
                      <a:alpha val="65000"/>
                    </a:srgbClr>
                  </a:innerShdw>
                </a:effectLst>
              </a:rPr>
              <a:t>.</a:t>
            </a:r>
            <a:endParaRPr lang="en-US" sz="3200" b="1" smtClean="0">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125</a:t>
            </a:r>
            <a:br>
              <a:rPr lang="en-US" smtClean="0">
                <a:solidFill>
                  <a:srgbClr val="FFFF00"/>
                </a:solidFill>
              </a:rPr>
            </a:br>
            <a:r>
              <a:rPr lang="en-US" smtClean="0">
                <a:solidFill>
                  <a:srgbClr val="FFFF00"/>
                </a:solidFill>
              </a:rPr>
              <a:t>Chúa Nhật XXXIII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smtClean="0">
                <a:solidFill>
                  <a:srgbClr val="FFFF00"/>
                </a:solidFill>
              </a:rPr>
              <a:t>Các Thánh Tử Đạo Việt Nam</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04 Câu</a:t>
            </a:r>
            <a:endParaRPr lang="en-US" i="1">
              <a:solidFill>
                <a:schemeClr val="bg1"/>
              </a:solidFill>
            </a:endParaRPr>
          </a:p>
        </p:txBody>
      </p:sp>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3108766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Tk2:</a:t>
            </a:r>
            <a:r>
              <a:rPr lang="en-US" sz="6000">
                <a:solidFill>
                  <a:schemeClr val="bg1"/>
                </a:solidFill>
              </a:rPr>
              <a:t> </a:t>
            </a:r>
            <a:r>
              <a:rPr lang="vi-VN" sz="6000" smtClean="0">
                <a:solidFill>
                  <a:schemeClr val="bg1"/>
                </a:solidFill>
              </a:rPr>
              <a:t>Này </a:t>
            </a:r>
            <a:r>
              <a:rPr lang="vi-VN" sz="6000">
                <a:solidFill>
                  <a:schemeClr val="bg1"/>
                </a:solidFill>
              </a:rPr>
              <a:t>chư dân to nhỏ với nhau rằng: Ôi Chúa làm việc bao lớn lao. Chúa làm việc lớn lao thay, và ta nay vui mừng đầy tràn.</a:t>
            </a:r>
            <a:endParaRPr lang="en-US" sz="600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FFFF00"/>
                </a:solidFill>
              </a:rPr>
              <a:t>Tk1:</a:t>
            </a:r>
            <a:r>
              <a:rPr lang="en-US" sz="6000">
                <a:solidFill>
                  <a:schemeClr val="bg1"/>
                </a:solidFill>
              </a:rPr>
              <a:t> </a:t>
            </a:r>
            <a:r>
              <a:rPr lang="vi-VN" sz="6000">
                <a:solidFill>
                  <a:schemeClr val="bg1"/>
                </a:solidFill>
              </a:rPr>
              <a:t>Từ Si-on khi được Chúa dẫn về, ta ngỡ ngàng tựa trong giấc mơ. Tiếng cười rộn rã đôi môi, lời hoan ca vang rền cửa miệng.</a:t>
            </a:r>
            <a:endParaRPr lang="en-US" sz="6000">
              <a:solidFill>
                <a:schemeClr val="bg1"/>
              </a:solidFill>
            </a:endParaRPr>
          </a:p>
        </p:txBody>
      </p:sp>
    </p:spTree>
    <p:extLst>
      <p:ext uri="{BB962C8B-B14F-4D97-AF65-F5344CB8AC3E}">
        <p14:creationId xmlns:p14="http://schemas.microsoft.com/office/powerpoint/2010/main" val="3310951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Tk3:</a:t>
            </a:r>
            <a:r>
              <a:rPr lang="en-US" sz="6000">
                <a:solidFill>
                  <a:schemeClr val="bg1"/>
                </a:solidFill>
              </a:rPr>
              <a:t> </a:t>
            </a:r>
            <a:r>
              <a:rPr lang="vi-VN" sz="6000">
                <a:solidFill>
                  <a:schemeClr val="bg1"/>
                </a:solidFill>
              </a:rPr>
              <a:t>Nguyện anh em lao tù Chúa đưa về, như suối cạn miền Nam đón mưa. Lúc này buồn bã đi gieo, mùa mai sau vui mừng hái gặt.</a:t>
            </a:r>
            <a:endParaRPr lang="vi-VN" sz="600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19576048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FFFF00"/>
                </a:solidFill>
              </a:rPr>
              <a:t>Tk4:</a:t>
            </a:r>
            <a:r>
              <a:rPr lang="en-US" sz="6000" smtClean="0">
                <a:solidFill>
                  <a:schemeClr val="bg1"/>
                </a:solidFill>
              </a:rPr>
              <a:t> </a:t>
            </a:r>
            <a:r>
              <a:rPr lang="vi-VN" sz="6000">
                <a:solidFill>
                  <a:schemeClr val="bg1"/>
                </a:solidFill>
              </a:rPr>
              <a:t>Họ ra đi, đi mà đẫm châu lệ, gieo vãi từng hạt ươm giống đây. Lúc về, về sẽ reo vui, và trên vai mang nặng lúa vàng.</a:t>
            </a:r>
            <a:endParaRPr lang="vi-VN" sz="600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FFFF00"/>
                </a:solidFill>
              </a:rPr>
              <a:t>Đk:</a:t>
            </a:r>
            <a:r>
              <a:rPr lang="en-US" sz="6600" smtClean="0">
                <a:solidFill>
                  <a:schemeClr val="bg1"/>
                </a:solidFill>
              </a:rPr>
              <a:t> </a:t>
            </a:r>
            <a:r>
              <a:rPr lang="vi-VN" sz="6600">
                <a:solidFill>
                  <a:schemeClr val="bg1"/>
                </a:solidFill>
              </a:rPr>
              <a:t>Ai nghẹn ngào ra đi gieo giống, mùa gặt sau khấp khởi mừng.</a:t>
            </a:r>
            <a:endParaRPr lang="vi-VN" sz="6600" smtClean="0">
              <a:solidFill>
                <a:schemeClr val="bg1"/>
              </a:solidFill>
            </a:endParaRPr>
          </a:p>
        </p:txBody>
      </p:sp>
    </p:spTree>
    <p:extLst>
      <p:ext uri="{BB962C8B-B14F-4D97-AF65-F5344CB8AC3E}">
        <p14:creationId xmlns:p14="http://schemas.microsoft.com/office/powerpoint/2010/main" val="4000011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của thánh Phao-lô tông đồ gửi tín hữu Rô-ma</a:t>
            </a:r>
            <a:r>
              <a:rPr lang="vi-VN" sz="3600" smtClean="0">
                <a:solidFill>
                  <a:srgbClr val="A50021"/>
                </a:solidFill>
              </a:rPr>
              <a:t>.</a:t>
            </a:r>
            <a:r>
              <a:rPr lang="en-US" sz="3600" smtClean="0">
                <a:solidFill>
                  <a:srgbClr val="A50021"/>
                </a:solidFill>
              </a:rPr>
              <a:t/>
            </a:r>
            <a:br>
              <a:rPr lang="en-US" sz="3600" smtClean="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6331907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7200">
                <a:solidFill>
                  <a:schemeClr val="bg1"/>
                </a:solidFill>
              </a:rPr>
              <a:t>Phúc cho ai chịu bách hại vì chính đạo, vì Nước Trời là của họ.</a:t>
            </a:r>
            <a:endParaRPr lang="en-US" sz="72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0331578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4919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smtClean="0">
                <a:solidFill>
                  <a:schemeClr val="bg1"/>
                </a:solidFill>
              </a:rPr>
              <a:t>LỜI NGUYỆN TÍN HỮU</a:t>
            </a:r>
            <a:endParaRPr lang="en-US" sz="440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2876550"/>
            <a:ext cx="4343400" cy="2234662"/>
          </a:xfrm>
          <a:prstGeom prst="rect">
            <a:avLst/>
          </a:prstGeom>
        </p:spPr>
      </p:pic>
      <p:sp>
        <p:nvSpPr>
          <p:cNvPr id="7" name="Rectangle 6"/>
          <p:cNvSpPr/>
          <p:nvPr/>
        </p:nvSpPr>
        <p:spPr>
          <a:xfrm>
            <a:off x="0" y="971550"/>
            <a:ext cx="9052560" cy="1815882"/>
          </a:xfrm>
          <a:prstGeom prst="rect">
            <a:avLst/>
          </a:prstGeom>
        </p:spPr>
        <p:txBody>
          <a:bodyPr wrap="square">
            <a:spAutoFit/>
          </a:bodyPr>
          <a:lstStyle/>
          <a:p>
            <a:pPr algn="just"/>
            <a:r>
              <a:rPr lang="vi-VN" sz="2800">
                <a:solidFill>
                  <a:schemeClr val="bg1"/>
                </a:solidFill>
              </a:rPr>
              <a:t>Các 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p>
        </p:txBody>
      </p:sp>
    </p:spTree>
    <p:extLst>
      <p:ext uri="{BB962C8B-B14F-4D97-AF65-F5344CB8AC3E}">
        <p14:creationId xmlns:p14="http://schemas.microsoft.com/office/powerpoint/2010/main" val="4205098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419600" y="2571750"/>
            <a:ext cx="4572000" cy="1200329"/>
          </a:xfrm>
          <a:prstGeom prst="rect">
            <a:avLst/>
          </a:prstGeom>
        </p:spPr>
        <p:txBody>
          <a:bodyPr>
            <a:spAutoFit/>
          </a:bodyPr>
          <a:lstStyle/>
          <a:p>
            <a:pPr algn="ctr"/>
            <a:r>
              <a:rPr lang="en-US" sz="3600">
                <a:solidFill>
                  <a:srgbClr val="FFFF00"/>
                </a:solidFill>
              </a:rPr>
              <a:t>Mùa Gặt Dâng </a:t>
            </a:r>
            <a:r>
              <a:rPr lang="en-US" sz="3600" smtClean="0">
                <a:solidFill>
                  <a:srgbClr val="FFFF00"/>
                </a:solidFill>
              </a:rPr>
              <a:t>Tiến</a:t>
            </a:r>
            <a:br>
              <a:rPr lang="en-US" sz="3600" smtClean="0">
                <a:solidFill>
                  <a:srgbClr val="FFFF00"/>
                </a:solidFill>
              </a:rPr>
            </a:br>
            <a:r>
              <a:rPr lang="en-US" sz="3600" i="1" smtClean="0">
                <a:solidFill>
                  <a:schemeClr val="bg1"/>
                </a:solidFill>
              </a:rPr>
              <a:t>Thế Thông</a:t>
            </a:r>
            <a:endParaRPr lang="en-US" sz="3600" i="1">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Tk1:</a:t>
            </a:r>
            <a:r>
              <a:rPr lang="en-US" sz="5400">
                <a:solidFill>
                  <a:schemeClr val="bg1"/>
                </a:solidFill>
              </a:rPr>
              <a:t> </a:t>
            </a:r>
            <a:r>
              <a:rPr lang="vi-VN" sz="5400">
                <a:solidFill>
                  <a:schemeClr val="bg1"/>
                </a:solidFill>
              </a:rPr>
              <a:t>(Rền vang nhịp trống) Kìa từng hồi chiêng. Phước cả thiên đường, đáp trả tình thương. Cõi trời quê ước vọng, suốt đời mãi luôn chờ mong.</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(Đây mùa gặt mừng vui, cung kính chân thành tiến dâng) Đây mùa gặt mừng vui, đất trời cùng nở tươi. Giữ đức tin dẫu cho đầu rơi, gương tín trung chói ngời ngàn đời. Lòng sắt son nào vơi, Chúa thưởng phúc vinh Quê Trời.</a:t>
            </a:r>
            <a:endParaRPr lang="en-US"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u="sng">
                <a:solidFill>
                  <a:srgbClr val="FFFF00"/>
                </a:solidFill>
                <a:effectLst/>
              </a:rPr>
              <a:t>:</a:t>
            </a:r>
            <a:r>
              <a:rPr lang="en-US" sz="5400" b="0">
                <a:solidFill>
                  <a:srgbClr val="FFFF00"/>
                </a:solidFill>
                <a:effectLst/>
              </a:rPr>
              <a:t> </a:t>
            </a:r>
            <a:r>
              <a:rPr lang="vi-VN" sz="5400">
                <a:solidFill>
                  <a:schemeClr val="bg1"/>
                </a:solidFill>
              </a:rPr>
              <a:t>(Rền vang nhịp trống) Kìa từng hồi chiêng. Chúa gọi hãy đáp lời, giã từ cõi trần ai. Máu đào nay ứa trào, trí hồn hướng lên trời cao.</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(Đây mùa gặt mừng vui, cung kính chân thành tiến dâng) Đây mùa gặt mừng vui, đất trời cùng nở tươi. Giữ đức tin dẫu cho đầu rơi, gương tín trung chói ngời ngàn đời. Lòng sắt son nào vơi, Chúa thưởng phúc vinh Quê Trời.</a:t>
            </a:r>
            <a:endParaRPr lang="en-US" b="0" dirty="0">
              <a:solidFill>
                <a:schemeClr val="bg1"/>
              </a:solidFill>
              <a:effectLst/>
            </a:endParaRPr>
          </a:p>
        </p:txBody>
      </p:sp>
    </p:spTree>
    <p:extLst>
      <p:ext uri="{BB962C8B-B14F-4D97-AF65-F5344CB8AC3E}">
        <p14:creationId xmlns:p14="http://schemas.microsoft.com/office/powerpoint/2010/main" val="20332966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FFFF00"/>
                </a:solidFill>
                <a:effectLst/>
              </a:rPr>
              <a:t>Tk3:</a:t>
            </a:r>
            <a:r>
              <a:rPr lang="en-US" sz="5400" b="0" smtClean="0">
                <a:solidFill>
                  <a:srgbClr val="FFFF00"/>
                </a:solidFill>
                <a:effectLst/>
              </a:rPr>
              <a:t> </a:t>
            </a:r>
            <a:r>
              <a:rPr lang="vi-VN" sz="5400">
                <a:solidFill>
                  <a:schemeClr val="bg1"/>
                </a:solidFill>
              </a:rPr>
              <a:t>(Rền vang nhịp trống) Kìa từng hồi chiêng. Pháp trường đến đây rồi, trống dồn tiếng chiêng người ơi. Như Lời Chúa vẫy gọi, vững vàng bước đi thảnh thơi.</a:t>
            </a:r>
            <a:endParaRPr lang="vi-VN" sz="5400" dirty="0">
              <a:solidFill>
                <a:schemeClr val="bg1"/>
              </a:solidFill>
            </a:endParaRPr>
          </a:p>
        </p:txBody>
      </p:sp>
    </p:spTree>
    <p:extLst>
      <p:ext uri="{BB962C8B-B14F-4D97-AF65-F5344CB8AC3E}">
        <p14:creationId xmlns:p14="http://schemas.microsoft.com/office/powerpoint/2010/main" val="2414610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a:solidFill>
                  <a:srgbClr val="FFFF00"/>
                </a:solidFill>
                <a:effectLst/>
              </a:rPr>
              <a:t>:</a:t>
            </a:r>
            <a:r>
              <a:rPr lang="en-US" b="0">
                <a:solidFill>
                  <a:schemeClr val="bg1"/>
                </a:solidFill>
                <a:effectLst/>
              </a:rPr>
              <a:t> </a:t>
            </a:r>
            <a:r>
              <a:rPr lang="vi-VN">
                <a:solidFill>
                  <a:schemeClr val="bg1"/>
                </a:solidFill>
              </a:rPr>
              <a:t>(Đây mùa gặt mừng vui, cung kính chân thành tiến dâng) Đây mùa gặt mừng vui, đất trời cùng nở tươi. Giữ đức tin dẫu cho đầu rơi, gương tín trung chói ngời ngàn đời. Lòng sắt son nào vơi, Chúa thưởng phúc vinh Quê Trời.</a:t>
            </a:r>
            <a:endParaRPr lang="en-US" b="0" dirty="0">
              <a:solidFill>
                <a:schemeClr val="bg1"/>
              </a:solidFill>
              <a:effectLst/>
            </a:endParaRPr>
          </a:p>
        </p:txBody>
      </p:sp>
    </p:spTree>
    <p:extLst>
      <p:ext uri="{BB962C8B-B14F-4D97-AF65-F5344CB8AC3E}">
        <p14:creationId xmlns:p14="http://schemas.microsoft.com/office/powerpoint/2010/main" val="3983368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5400" smtClean="0">
                <a:solidFill>
                  <a:srgbClr val="FFFF00"/>
                </a:solidFill>
              </a:rPr>
              <a:t>Anh Hùng Việt Nam</a:t>
            </a:r>
            <a:br>
              <a:rPr lang="en-US" sz="5400" smtClean="0">
                <a:solidFill>
                  <a:srgbClr val="FFFF00"/>
                </a:solidFill>
              </a:rPr>
            </a:br>
            <a:r>
              <a:rPr lang="en-US" sz="5400" i="1" smtClean="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s-ES" sz="4800">
                <a:solidFill>
                  <a:srgbClr val="FFFF00"/>
                </a:solidFill>
              </a:rPr>
              <a:t>Con Nay Sẽ Lấy Gì</a:t>
            </a:r>
            <a:r>
              <a:rPr lang="en-US" sz="6600" b="0" smtClean="0">
                <a:solidFill>
                  <a:srgbClr val="FFFF00"/>
                </a:solidFill>
                <a:effectLst/>
                <a:latin typeface="+mj-lt"/>
              </a:rPr>
              <a:t/>
            </a:r>
            <a:br>
              <a:rPr lang="en-US" sz="6600" b="0" smtClean="0">
                <a:solidFill>
                  <a:srgbClr val="FFFF00"/>
                </a:solidFill>
                <a:effectLst/>
                <a:latin typeface="+mj-lt"/>
              </a:rPr>
            </a:br>
            <a:r>
              <a:rPr lang="en-US" sz="6000" i="1" smtClean="0">
                <a:solidFill>
                  <a:schemeClr val="bg1"/>
                </a:solidFill>
              </a:rPr>
              <a:t>Lm. </a:t>
            </a:r>
            <a:r>
              <a:rPr lang="en-US" sz="6000" b="0" i="1" smtClean="0">
                <a:solidFill>
                  <a:schemeClr val="bg1"/>
                </a:solidFill>
                <a:effectLst/>
                <a:latin typeface="+mj-lt"/>
              </a:rPr>
              <a:t>Kim Long</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nay sẽ lấy gì mà đền đáp Chúa ơi, Chúa ơi, bởi biết bao ơn lành mà Chúa đã khứng ban. Này đây con dâng lên, dâng lên chén cứu độ, một lòng tin yêu, một lòng tin yêu, ca tụng uy danh Chúa muôn đời.</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u="sng">
                <a:solidFill>
                  <a:srgbClr val="FFFF00"/>
                </a:solidFill>
                <a:effectLst/>
              </a:rPr>
              <a:t>:</a:t>
            </a:r>
            <a:r>
              <a:rPr lang="en-US" sz="5400" b="0">
                <a:solidFill>
                  <a:srgbClr val="FFFF00"/>
                </a:solidFill>
                <a:effectLst/>
              </a:rPr>
              <a:t> </a:t>
            </a:r>
            <a:r>
              <a:rPr lang="vi-VN" sz="5400">
                <a:solidFill>
                  <a:schemeClr val="bg1"/>
                </a:solidFill>
              </a:rPr>
              <a:t>Giữa lúc con than van thân con khốn khổ cơ cùng, con vẫn cậy trông. Khi lòng ngợp sầu thương, con đã tuyên ngôn rằng: mọi người đều giả dối.</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nay sẽ lấy gì mà đền đáp Chúa ơi, Chúa ơi, bởi biết bao ơn lành mà Chúa đã khứng ban. Này đây con dâng lên, dâng lên chén cứu độ, một lòng tin yêu, một lòng tin yêu, ca tụng uy danh Chúa muôn đời.</a:t>
            </a:r>
            <a:endParaRPr lang="en-US" sz="4800" b="0" dirty="0">
              <a:solidFill>
                <a:schemeClr val="bg1"/>
              </a:solidFill>
              <a:effectLst/>
            </a:endParaRPr>
          </a:p>
        </p:txBody>
      </p:sp>
    </p:spTree>
    <p:extLst>
      <p:ext uri="{BB962C8B-B14F-4D97-AF65-F5344CB8AC3E}">
        <p14:creationId xmlns:p14="http://schemas.microsoft.com/office/powerpoint/2010/main" val="7846687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u="sng">
                <a:solidFill>
                  <a:srgbClr val="FFFF00"/>
                </a:solidFill>
                <a:effectLst/>
              </a:rPr>
              <a:t>:</a:t>
            </a:r>
            <a:r>
              <a:rPr lang="en-US" sz="5400" b="0">
                <a:solidFill>
                  <a:schemeClr val="bg1"/>
                </a:solidFill>
                <a:effectLst/>
              </a:rPr>
              <a:t> </a:t>
            </a:r>
            <a:r>
              <a:rPr lang="vi-VN" sz="5400">
                <a:solidFill>
                  <a:schemeClr val="bg1"/>
                </a:solidFill>
              </a:rPr>
              <a:t>Dẫu khó nguy truân chuyên, con luôn giữ lời đoan nguyền, ngay trước toàn dân. Ôi thực là đẹp thay ai chết nơi nhan Ngài vì một lòng nghĩa tín.</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nay sẽ lấy gì mà đền đáp Chúa ơi, Chúa ơi, bởi biết bao ơn lành mà Chúa đã khứng ban. Này đây con dâng lên, dâng lên chén cứu độ, một lòng tin yêu, một lòng tin yêu, ca tụng uy danh Chúa muôn đời.</a:t>
            </a:r>
            <a:endParaRPr lang="en-US" sz="48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u="sng">
                <a:solidFill>
                  <a:srgbClr val="FFFF00"/>
                </a:solidFill>
                <a:effectLst/>
              </a:rPr>
              <a:t>:</a:t>
            </a:r>
            <a:r>
              <a:rPr lang="en-US" sz="5400" b="0">
                <a:solidFill>
                  <a:schemeClr val="bg1"/>
                </a:solidFill>
                <a:effectLst/>
              </a:rPr>
              <a:t> </a:t>
            </a:r>
            <a:r>
              <a:rPr lang="vi-VN" sz="5400">
                <a:solidFill>
                  <a:schemeClr val="bg1"/>
                </a:solidFill>
              </a:rPr>
              <a:t>Hiến lễ dâng tri ân, môi con khấn nguyện âm thầm danh thánh Thượng Đế. Xin thề nguyền từ đây đi trước tôn nhan Ngài, trọn một niềm cậy tin.</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smtClean="0">
                <a:solidFill>
                  <a:srgbClr val="FFFF00"/>
                </a:solidFill>
                <a:effectLst/>
                <a:latin typeface="+mj-lt"/>
              </a:rPr>
              <a:t>Đk</a:t>
            </a:r>
            <a:r>
              <a:rPr lang="vi-VN" sz="4400" b="0" u="sng" smtClean="0">
                <a:solidFill>
                  <a:srgbClr val="FFFF00"/>
                </a:solidFill>
                <a:effectLst/>
                <a:latin typeface="+mj-lt"/>
              </a:rPr>
              <a:t>:</a:t>
            </a:r>
            <a:r>
              <a:rPr lang="en-US" sz="4400">
                <a:solidFill>
                  <a:schemeClr val="bg1"/>
                </a:solidFill>
                <a:latin typeface="+mj-lt"/>
              </a:rPr>
              <a:t> </a:t>
            </a:r>
            <a:r>
              <a:rPr lang="vi-VN" sz="4400">
                <a:solidFill>
                  <a:schemeClr val="bg1"/>
                </a:solidFill>
                <a:latin typeface="+mj-lt"/>
              </a:rPr>
              <a:t>Nhạc chiến thắng vang dậy rền trời. Dòng máu thắm tô đẹp cuộc đời còn lưu danh thiên thu. Đây những anh hùng Việt Nam trung thành theo bước Chúa Giê-su. Gươm đao thêm dũng chí nhục hình thêm can trường, từng lớp lớp tiến lên pháp trường. </a:t>
            </a: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a:solidFill>
                  <a:srgbClr val="FFFF00"/>
                </a:solidFill>
                <a:effectLst/>
              </a:rPr>
              <a:t>:</a:t>
            </a:r>
            <a:r>
              <a:rPr lang="en-US" sz="4800" b="0">
                <a:solidFill>
                  <a:schemeClr val="bg1"/>
                </a:solidFill>
                <a:effectLst/>
              </a:rPr>
              <a:t> </a:t>
            </a:r>
            <a:r>
              <a:rPr lang="vi-VN" sz="4800">
                <a:solidFill>
                  <a:schemeClr val="bg1"/>
                </a:solidFill>
              </a:rPr>
              <a:t>Con nay sẽ lấy gì mà đền đáp Chúa ơi, Chúa ơi, bởi biết bao ơn lành mà Chúa đã khứng ban. Này đây con dâng lên, dâng lên chén cứu độ, một lòng tin yêu, một lòng tin yêu, ca tụng uy danh Chúa muôn đời.</a:t>
            </a:r>
            <a:endParaRPr lang="en-US" sz="4800" b="0" dirty="0">
              <a:solidFill>
                <a:schemeClr val="bg1"/>
              </a:solidFill>
              <a:effectLst/>
            </a:endParaRPr>
          </a:p>
        </p:txBody>
      </p:sp>
    </p:spTree>
    <p:extLst>
      <p:ext uri="{BB962C8B-B14F-4D97-AF65-F5344CB8AC3E}">
        <p14:creationId xmlns:p14="http://schemas.microsoft.com/office/powerpoint/2010/main" val="19716347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a:solidFill>
                  <a:srgbClr val="FFFF00"/>
                </a:solidFill>
              </a:rPr>
              <a:t>Khải Hoàn </a:t>
            </a:r>
            <a:r>
              <a:rPr lang="en-US" sz="6600" smtClean="0">
                <a:solidFill>
                  <a:srgbClr val="FFFF00"/>
                </a:solidFill>
              </a:rPr>
              <a:t>Ca</a:t>
            </a:r>
            <a:br>
              <a:rPr lang="en-US" sz="6600" smtClean="0">
                <a:solidFill>
                  <a:srgbClr val="FFFF00"/>
                </a:solidFill>
              </a:rPr>
            </a:br>
            <a:r>
              <a:rPr lang="en-US" sz="5400" i="1" smtClean="0">
                <a:solidFill>
                  <a:schemeClr val="bg1"/>
                </a:solidFill>
              </a:rPr>
              <a:t>Hải Linh</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a:solidFill>
                  <a:srgbClr val="FFFF00"/>
                </a:solidFill>
                <a:effectLst/>
              </a:rPr>
              <a:t>:</a:t>
            </a:r>
            <a:r>
              <a:rPr lang="en-US" sz="4000" b="0">
                <a:solidFill>
                  <a:schemeClr val="bg1"/>
                </a:solidFill>
                <a:effectLst/>
              </a:rPr>
              <a:t> </a:t>
            </a:r>
            <a:r>
              <a:rPr lang="en-US" sz="4000" b="0" smtClean="0">
                <a:solidFill>
                  <a:schemeClr val="bg1"/>
                </a:solidFill>
                <a:effectLst/>
              </a:rPr>
              <a:t>T</a:t>
            </a:r>
            <a:r>
              <a:rPr lang="vi-VN" sz="4000" smtClean="0">
                <a:solidFill>
                  <a:schemeClr val="bg1"/>
                </a:solidFill>
              </a:rPr>
              <a:t>iếng </a:t>
            </a:r>
            <a:r>
              <a:rPr lang="vi-VN" sz="4000">
                <a:solidFill>
                  <a:schemeClr val="bg1"/>
                </a:solidFill>
              </a:rPr>
              <a:t>nhạc oai hùng! Vang trên khắp cõi trời Việt Nam. Tấm lòng yêu mến! Con thiết tha hoà khúc Khải Hoàn Ca: Đồng thanh! Ta hát khen mừng. Bao đấng Anh Hùng. Xưa đã thắng gian nan, toà cao chói lói trên trời hiển vinh muôn đời. Đồng thanh! Ta hát khen mừng.</a:t>
            </a:r>
            <a:endParaRPr lang="vi-VN" sz="4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smtClean="0">
                <a:solidFill>
                  <a:srgbClr val="FFFF00"/>
                </a:solidFill>
              </a:rPr>
              <a:t>**</a:t>
            </a:r>
            <a:r>
              <a:rPr lang="en-US" sz="4000" b="0" u="sng" smtClean="0">
                <a:solidFill>
                  <a:srgbClr val="FFFF00"/>
                </a:solidFill>
                <a:effectLst/>
              </a:rPr>
              <a:t>:</a:t>
            </a:r>
            <a:r>
              <a:rPr lang="en-US" sz="4000" b="0" smtClean="0">
                <a:solidFill>
                  <a:schemeClr val="bg1"/>
                </a:solidFill>
                <a:effectLst/>
              </a:rPr>
              <a:t> </a:t>
            </a:r>
            <a:r>
              <a:rPr lang="vi-VN" sz="4000">
                <a:solidFill>
                  <a:schemeClr val="bg1"/>
                </a:solidFill>
              </a:rPr>
              <a:t>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 </a:t>
            </a:r>
            <a:endParaRPr lang="vi-VN" sz="4000" b="0" dirty="0">
              <a:solidFill>
                <a:schemeClr val="bg1"/>
              </a:solidFill>
              <a:effectLst/>
            </a:endParaRPr>
          </a:p>
        </p:txBody>
      </p:sp>
    </p:spTree>
    <p:extLst>
      <p:ext uri="{BB962C8B-B14F-4D97-AF65-F5344CB8AC3E}">
        <p14:creationId xmlns:p14="http://schemas.microsoft.com/office/powerpoint/2010/main" val="28258784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Tk</a:t>
            </a:r>
            <a:r>
              <a:rPr lang="en-US" b="0" u="sng" smtClean="0">
                <a:solidFill>
                  <a:srgbClr val="FFFF00"/>
                </a:solidFill>
                <a:effectLst/>
              </a:rPr>
              <a:t>1:</a:t>
            </a:r>
            <a:r>
              <a:rPr lang="en-US" b="0" smtClean="0">
                <a:solidFill>
                  <a:schemeClr val="bg1"/>
                </a:solidFill>
                <a:effectLst/>
              </a:rPr>
              <a:t> </a:t>
            </a:r>
            <a:r>
              <a:rPr lang="vi-VN">
                <a:solidFill>
                  <a:schemeClr val="bg1"/>
                </a:solidFill>
              </a:rPr>
              <a:t>Kìa gương hiếu trung! Xưa đã nêu cao tinh thần chiến đấu. Đau đớn gian nan không thở than qua một lời. Ngày nay hiển vinh: Khắp trời Việt Nam ngàn thu lưu dấu. Muôn giới hỉ hoan mừng hát vang khắp trời</a:t>
            </a:r>
            <a:r>
              <a:rPr lang="vi-VN"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a:solidFill>
                  <a:srgbClr val="FFFF00"/>
                </a:solidFill>
                <a:effectLst/>
              </a:rPr>
              <a:t>:</a:t>
            </a:r>
            <a:r>
              <a:rPr lang="en-US" sz="4000" b="0">
                <a:solidFill>
                  <a:schemeClr val="bg1"/>
                </a:solidFill>
                <a:effectLst/>
              </a:rPr>
              <a:t> </a:t>
            </a:r>
            <a:r>
              <a:rPr lang="en-US" sz="4000" b="0" smtClean="0">
                <a:solidFill>
                  <a:schemeClr val="bg1"/>
                </a:solidFill>
                <a:effectLst/>
              </a:rPr>
              <a:t>T</a:t>
            </a:r>
            <a:r>
              <a:rPr lang="vi-VN" sz="4000" smtClean="0">
                <a:solidFill>
                  <a:schemeClr val="bg1"/>
                </a:solidFill>
              </a:rPr>
              <a:t>iếng </a:t>
            </a:r>
            <a:r>
              <a:rPr lang="vi-VN" sz="4000">
                <a:solidFill>
                  <a:schemeClr val="bg1"/>
                </a:solidFill>
              </a:rPr>
              <a:t>nhạc oai hùng! Vang trên khắp cõi trời Việt Nam. Tấm lòng yêu mến! Con thiết tha hoà khúc Khải Hoàn Ca: Đồng thanh! Ta hát khen mừng. Bao đấng Anh Hùng. Xưa đã thắng gian nan, toà cao chói lói trên trời hiển vinh muôn đời. Đồng thanh! Ta hát khen mừng.</a:t>
            </a:r>
            <a:endParaRPr lang="vi-VN" sz="4000" b="0" dirty="0">
              <a:solidFill>
                <a:schemeClr val="bg1"/>
              </a:solidFill>
              <a:effectLst/>
            </a:endParaRPr>
          </a:p>
        </p:txBody>
      </p:sp>
    </p:spTree>
    <p:extLst>
      <p:ext uri="{BB962C8B-B14F-4D97-AF65-F5344CB8AC3E}">
        <p14:creationId xmlns:p14="http://schemas.microsoft.com/office/powerpoint/2010/main" val="92244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smtClean="0">
                <a:solidFill>
                  <a:srgbClr val="FFFF00"/>
                </a:solidFill>
              </a:rPr>
              <a:t>**</a:t>
            </a:r>
            <a:r>
              <a:rPr lang="en-US" sz="4000" b="0" u="sng" smtClean="0">
                <a:solidFill>
                  <a:srgbClr val="FFFF00"/>
                </a:solidFill>
                <a:effectLst/>
              </a:rPr>
              <a:t>:</a:t>
            </a:r>
            <a:r>
              <a:rPr lang="en-US" sz="4000" b="0" smtClean="0">
                <a:solidFill>
                  <a:schemeClr val="bg1"/>
                </a:solidFill>
                <a:effectLst/>
              </a:rPr>
              <a:t> </a:t>
            </a:r>
            <a:r>
              <a:rPr lang="vi-VN" sz="4000">
                <a:solidFill>
                  <a:schemeClr val="bg1"/>
                </a:solidFill>
              </a:rPr>
              <a:t>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 </a:t>
            </a:r>
            <a:endParaRPr lang="vi-VN" sz="4000" b="0" dirty="0">
              <a:solidFill>
                <a:schemeClr val="bg1"/>
              </a:solidFill>
              <a:effectLst/>
            </a:endParaRPr>
          </a:p>
        </p:txBody>
      </p:sp>
    </p:spTree>
    <p:extLst>
      <p:ext uri="{BB962C8B-B14F-4D97-AF65-F5344CB8AC3E}">
        <p14:creationId xmlns:p14="http://schemas.microsoft.com/office/powerpoint/2010/main" val="37909074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Tk2</a:t>
            </a:r>
            <a:r>
              <a:rPr lang="en-US" b="0" u="sng" smtClean="0">
                <a:solidFill>
                  <a:srgbClr val="FFFF00"/>
                </a:solidFill>
                <a:effectLst/>
              </a:rPr>
              <a:t>:</a:t>
            </a:r>
            <a:r>
              <a:rPr lang="en-US" b="0" smtClean="0">
                <a:solidFill>
                  <a:schemeClr val="bg1"/>
                </a:solidFill>
                <a:effectLst/>
              </a:rPr>
              <a:t> </a:t>
            </a:r>
            <a:r>
              <a:rPr lang="vi-VN">
                <a:solidFill>
                  <a:schemeClr val="bg1"/>
                </a:solidFill>
              </a:rPr>
              <a:t>Một lòng sắt son! Xưa chịu gươm đao gông cùm trăng trói. Lướt thắng gian lao, ghi chiến công để muôn đời. Ngày nay hiển vinh: Trên trời mừng vui triều thiên chói lói. Muôn kiếp vẻ vang hạnh phúc trên cõi trời</a:t>
            </a:r>
            <a:r>
              <a:rPr lang="vi-VN"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FFFF00"/>
                </a:solidFill>
                <a:effectLst/>
                <a:latin typeface="+mj-lt"/>
              </a:rPr>
              <a:t>Tk1</a:t>
            </a:r>
            <a:r>
              <a:rPr lang="vi-VN" sz="4800" b="0" u="sng">
                <a:solidFill>
                  <a:srgbClr val="FFFF00"/>
                </a:solidFill>
                <a:effectLst/>
                <a:latin typeface="+mj-lt"/>
              </a:rPr>
              <a:t>:</a:t>
            </a:r>
            <a:r>
              <a:rPr lang="vi-VN" sz="4800" b="0">
                <a:solidFill>
                  <a:schemeClr val="bg1"/>
                </a:solidFill>
                <a:effectLst/>
                <a:latin typeface="+mj-lt"/>
              </a:rPr>
              <a:t> </a:t>
            </a:r>
            <a:r>
              <a:rPr lang="vi-VN" sz="4800">
                <a:solidFill>
                  <a:schemeClr val="bg1"/>
                </a:solidFill>
                <a:latin typeface="+mj-lt"/>
              </a:rPr>
              <a:t>Hân hoan khi lao tù mừng rỡ lúc gươm vung. Nguyện theo Chúa đến cùng dù thịt tan xương nát. Bao nhiêu gian nan khốn khó dệt thành chiến thắng quang vinh. Triều thiên thánh Tử Đạo lấp lánh soi thiên đình. </a:t>
            </a:r>
          </a:p>
        </p:txBody>
      </p:sp>
    </p:spTree>
    <p:extLst>
      <p:ext uri="{BB962C8B-B14F-4D97-AF65-F5344CB8AC3E}">
        <p14:creationId xmlns:p14="http://schemas.microsoft.com/office/powerpoint/2010/main" val="151990617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a:solidFill>
                  <a:srgbClr val="FFFF00"/>
                </a:solidFill>
                <a:effectLst/>
              </a:rPr>
              <a:t>:</a:t>
            </a:r>
            <a:r>
              <a:rPr lang="en-US" sz="4000" b="0">
                <a:solidFill>
                  <a:schemeClr val="bg1"/>
                </a:solidFill>
                <a:effectLst/>
              </a:rPr>
              <a:t> </a:t>
            </a:r>
            <a:r>
              <a:rPr lang="en-US" sz="4000" b="0" smtClean="0">
                <a:solidFill>
                  <a:schemeClr val="bg1"/>
                </a:solidFill>
                <a:effectLst/>
              </a:rPr>
              <a:t>T</a:t>
            </a:r>
            <a:r>
              <a:rPr lang="vi-VN" sz="4000" smtClean="0">
                <a:solidFill>
                  <a:schemeClr val="bg1"/>
                </a:solidFill>
              </a:rPr>
              <a:t>iếng </a:t>
            </a:r>
            <a:r>
              <a:rPr lang="vi-VN" sz="4000">
                <a:solidFill>
                  <a:schemeClr val="bg1"/>
                </a:solidFill>
              </a:rPr>
              <a:t>nhạc oai hùng! Vang trên khắp cõi trời Việt Nam. Tấm lòng yêu mến! Con thiết tha hoà khúc Khải Hoàn Ca: Đồng thanh! Ta hát khen mừng. Bao đấng Anh Hùng. Xưa đã thắng gian nan, toà cao chói lói trên trời hiển vinh muôn đời. Đồng thanh! Ta hát khen mừng.</a:t>
            </a:r>
            <a:endParaRPr lang="vi-VN" sz="4000" b="0" dirty="0">
              <a:solidFill>
                <a:schemeClr val="bg1"/>
              </a:solidFill>
              <a:effectLst/>
            </a:endParaRPr>
          </a:p>
        </p:txBody>
      </p:sp>
    </p:spTree>
    <p:extLst>
      <p:ext uri="{BB962C8B-B14F-4D97-AF65-F5344CB8AC3E}">
        <p14:creationId xmlns:p14="http://schemas.microsoft.com/office/powerpoint/2010/main" val="922446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smtClean="0">
                <a:solidFill>
                  <a:srgbClr val="FFFF00"/>
                </a:solidFill>
              </a:rPr>
              <a:t>**</a:t>
            </a:r>
            <a:r>
              <a:rPr lang="en-US" sz="4000" b="0" u="sng" smtClean="0">
                <a:solidFill>
                  <a:srgbClr val="FFFF00"/>
                </a:solidFill>
                <a:effectLst/>
              </a:rPr>
              <a:t>:</a:t>
            </a:r>
            <a:r>
              <a:rPr lang="en-US" sz="4000" b="0" smtClean="0">
                <a:solidFill>
                  <a:schemeClr val="bg1"/>
                </a:solidFill>
                <a:effectLst/>
              </a:rPr>
              <a:t> </a:t>
            </a:r>
            <a:r>
              <a:rPr lang="vi-VN" sz="4000">
                <a:solidFill>
                  <a:schemeClr val="bg1"/>
                </a:solidFill>
              </a:rPr>
              <a:t>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 </a:t>
            </a:r>
            <a:endParaRPr lang="vi-VN" sz="4000" b="0" dirty="0">
              <a:solidFill>
                <a:schemeClr val="bg1"/>
              </a:solidFill>
              <a:effectLst/>
            </a:endParaRPr>
          </a:p>
        </p:txBody>
      </p:sp>
    </p:spTree>
    <p:extLst>
      <p:ext uri="{BB962C8B-B14F-4D97-AF65-F5344CB8AC3E}">
        <p14:creationId xmlns:p14="http://schemas.microsoft.com/office/powerpoint/2010/main" val="37909074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91473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2643</Words>
  <Application>Microsoft Office PowerPoint</Application>
  <PresentationFormat>On-screen Show (16:9)</PresentationFormat>
  <Paragraphs>116</Paragraphs>
  <Slides>92</Slides>
  <Notes>1</Notes>
  <HiddenSlides>0</HiddenSlides>
  <MMClips>0</MMClips>
  <ScaleCrop>false</ScaleCrop>
  <HeadingPairs>
    <vt:vector size="4" baseType="variant">
      <vt:variant>
        <vt:lpstr>Theme</vt:lpstr>
      </vt:variant>
      <vt:variant>
        <vt:i4>21</vt:i4>
      </vt:variant>
      <vt:variant>
        <vt:lpstr>Slide Titles</vt:lpstr>
      </vt:variant>
      <vt:variant>
        <vt:i4>92</vt:i4>
      </vt:variant>
    </vt:vector>
  </HeadingPairs>
  <TitlesOfParts>
    <vt:vector size="113"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2_Office Theme</vt:lpstr>
      <vt:lpstr>3_Office Theme</vt:lpstr>
      <vt:lpstr>11_Office Theme</vt:lpstr>
      <vt:lpstr>13_Office Theme</vt:lpstr>
      <vt:lpstr>4_Office Theme</vt:lpstr>
      <vt:lpstr>14_Office Theme</vt:lpstr>
      <vt:lpstr>15_Office Theme</vt:lpstr>
      <vt:lpstr>16_Office Theme</vt:lpstr>
      <vt:lpstr>17_Office Theme</vt:lpstr>
      <vt:lpstr>18_Office Theme</vt:lpstr>
      <vt:lpstr>19_Office Theme</vt:lpstr>
      <vt:lpstr>9_Office Theme</vt:lpstr>
      <vt:lpstr>PowerPoint Presentation</vt:lpstr>
      <vt:lpstr>TẬP HÁT CỘNG ĐOÀN</vt:lpstr>
      <vt:lpstr>Đk: Ai nghẹn ngào ra đi gieo giống, mùa gặt sau khấp khởi mừng.</vt:lpstr>
      <vt:lpstr>Tk1: Từ Si-on khi được Chúa dẫn về, ta ngỡ ngàng tựa trong giấc mơ. Tiếng cười rộn rã đôi môi, lời hoan ca vang rền cửa miệng.</vt:lpstr>
      <vt:lpstr>Phúc cho ai chịu bách hại vì chính đạo, vì Nước Trời là của họ.</vt:lpstr>
      <vt:lpstr>PowerPoint Presentation</vt:lpstr>
      <vt:lpstr>Ca Nhập Lễ Anh Hùng Việt Nam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125 Chúa Nhật XXXIII Thường Niên Năm A Các Thánh Tử Đạo Việt Nam Lm. Kim Long 04 Câu</vt:lpstr>
      <vt:lpstr>Đk: Ai nghẹn ngào ra đi gieo giống, mùa gặt sau khấp khởi mừng.</vt:lpstr>
      <vt:lpstr>Tk1: Từ Si-on khi được Chúa dẫn về, ta ngỡ ngàng tựa trong giấc mơ. Tiếng cười rộn rã đôi môi, lời hoan ca vang rền cửa miệng.</vt:lpstr>
      <vt:lpstr>Đk: Ai nghẹn ngào ra đi gieo giống, mùa gặt sau khấp khởi mừng.</vt:lpstr>
      <vt:lpstr>Tk2: Này chư dân to nhỏ với nhau rằng: Ôi Chúa làm việc bao lớn lao. Chúa làm việc lớn lao thay, và ta nay vui mừng đầy tràn.</vt:lpstr>
      <vt:lpstr>Đk: Ai nghẹn ngào ra đi gieo giống, mùa gặt sau khấp khởi mừng.</vt:lpstr>
      <vt:lpstr>Tk3: Nguyện anh em lao tù Chúa đưa về, như suối cạn miền Nam đón mưa. Lúc này buồn bã đi gieo, mùa mai sau vui mừng hái gặt.</vt:lpstr>
      <vt:lpstr>Đk: Ai nghẹn ngào ra đi gieo giống, mùa gặt sau khấp khởi mừng.</vt:lpstr>
      <vt:lpstr>Tk4: Họ ra đi, đi mà đẫm châu lệ, gieo vãi từng hạt ươm giống đây. Lúc về, về sẽ reo vui, và trên vai mang nặng lúa vàng.</vt:lpstr>
      <vt:lpstr>Đk: Ai nghẹn ngào ra đi gieo giống, mùa gặt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(Rền vang nhịp trống) Kìa từng hồi chiêng. Phước cả thiên đường, đáp trả tình thương. Cõi trời quê ước vọng, suốt đời mãi luôn chờ mong.</vt:lpstr>
      <vt:lpstr>Đk: (Đây mùa gặt mừng vui, cung kính chân thành tiến dâng) Đây mùa gặt mừng vui, đất trời cùng nở tươi. Giữ đức tin dẫu cho đầu rơi, gương tín trung chói ngời ngàn đời. Lòng sắt son nào vơi, Chúa thưởng phúc vinh Quê Trời.</vt:lpstr>
      <vt:lpstr>Tk2: (Rền vang nhịp trống) Kìa từng hồi chiêng. Chúa gọi hãy đáp lời, giã từ cõi trần ai. Máu đào nay ứa trào, trí hồn hướng lên trời cao.</vt:lpstr>
      <vt:lpstr>Đk: (Đây mùa gặt mừng vui, cung kính chân thành tiến dâng) Đây mùa gặt mừng vui, đất trời cùng nở tươi. Giữ đức tin dẫu cho đầu rơi, gương tín trung chói ngời ngàn đời. Lòng sắt son nào vơi, Chúa thưởng phúc vinh Quê Trời.</vt:lpstr>
      <vt:lpstr>Tk3: (Rền vang nhịp trống) Kìa từng hồi chiêng. Pháp trường đến đây rồi, trống dồn tiếng chiêng người ơi. Như Lời Chúa vẫy gọi, vững vàng bước đi thảnh thơi.</vt:lpstr>
      <vt:lpstr>Đk: (Đây mùa gặt mừng vui, cung kính chân thành tiến dâng) Đây mùa gặt mừng vui, đất trời cùng nở tươi. Giữ đức tin dẫu cho đầu rơi, gương tín trung chói ngời ngàn đời. Lòng sắt son nào vơi, Chúa thưởng phúc vinh Quê Trời.</vt:lpstr>
      <vt:lpstr>PowerPoint Presentation</vt:lpstr>
      <vt:lpstr>PowerPoint Presentation</vt:lpstr>
      <vt:lpstr>PowerPoint Presentation</vt:lpstr>
      <vt:lpstr>Ca Nguyện Hiệp Lễ Con Nay Sẽ Lấy Gì Lm. Kim Long</vt:lpstr>
      <vt:lpstr>Đk: Con nay sẽ lấy gì mà đền đáp Chúa ơi, Chúa ơi, bởi biết bao ơn lành mà Chúa đã khứng ban. Này đây con dâng lên, dâng lên chén cứu độ, một lòng tin yêu, một lòng tin yêu, ca tụng uy danh Chúa muôn đời.</vt:lpstr>
      <vt:lpstr>Tk1: Giữa lúc con than van thân con khốn khổ cơ cùng, con vẫn cậy trông. Khi lòng ngợp sầu thương, con đã tuyên ngôn rằng: mọi người đều giả dối.</vt:lpstr>
      <vt:lpstr>Đk: Con nay sẽ lấy gì mà đền đáp Chúa ơi, Chúa ơi, bởi biết bao ơn lành mà Chúa đã khứng ban. Này đây con dâng lên, dâng lên chén cứu độ, một lòng tin yêu, một lòng tin yêu, ca tụng uy danh Chúa muôn đời.</vt:lpstr>
      <vt:lpstr>Tk2: Dẫu khó nguy truân chuyên, con luôn giữ lời đoan nguyền, ngay trước toàn dân. Ôi thực là đẹp thay ai chết nơi nhan Ngài vì một lòng nghĩa tín.</vt:lpstr>
      <vt:lpstr>Đk: Con nay sẽ lấy gì mà đền đáp Chúa ơi, Chúa ơi, bởi biết bao ơn lành mà Chúa đã khứng ban. Này đây con dâng lên, dâng lên chén cứu độ, một lòng tin yêu, một lòng tin yêu, ca tụng uy danh Chúa muôn đời.</vt:lpstr>
      <vt:lpstr>Tk3: Hiến lễ dâng tri ân, môi con khấn nguyện âm thầm danh thánh Thượng Đế. Xin thề nguyền từ đây đi trước tôn nhan Ngài, trọn một niềm cậy tin.</vt:lpstr>
      <vt:lpstr>Đk: Con nay sẽ lấy gì mà đền đáp Chúa ơi, Chúa ơi, bởi biết bao ơn lành mà Chúa đã khứng ban. Này đây con dâng lên, dâng lên chén cứu độ, một lòng tin yêu, một lòng tin yêu, ca tụng uy danh Chúa muôn đời.</vt:lpstr>
      <vt:lpstr>PowerPoint Presentation</vt:lpstr>
      <vt:lpstr>PowerPoint Presentation</vt:lpstr>
      <vt:lpstr>Ca Kết Lễ Khải Hoàn Ca Hải Linh</vt:lpstr>
      <vt:lpstr>Đk: Tiếng nhạc oai hùng! Vang trên khắp cõi trời Việt Nam. Tấm lòng yêu mến! Con thiết tha hoà khúc Khải Hoàn Ca: Đồng thanh! Ta hát khen mừng. Bao đấng Anh Hùng. Xưa đã thắng gian nan, toà cao chói lói trên trời hiển vinh muôn đời. Đồng thanh! Ta hát khen mừng.</vt:lpstr>
      <vt:lpstr>**: 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 </vt:lpstr>
      <vt:lpstr>Tk1: Kìa gương hiếu trung! Xưa đã nêu cao tinh thần chiến đấu. Đau đớn gian nan không thở than qua một lời. Ngày nay hiển vinh: Khắp trời Việt Nam ngàn thu lưu dấu. Muôn giới hỉ hoan mừng hát vang khắp trời.</vt:lpstr>
      <vt:lpstr>Đk: Tiếng nhạc oai hùng! Vang trên khắp cõi trời Việt Nam. Tấm lòng yêu mến! Con thiết tha hoà khúc Khải Hoàn Ca: Đồng thanh! Ta hát khen mừng. Bao đấng Anh Hùng. Xưa đã thắng gian nan, toà cao chói lói trên trời hiển vinh muôn đời. Đồng thanh! Ta hát khen mừng.</vt:lpstr>
      <vt:lpstr>**: 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 </vt:lpstr>
      <vt:lpstr>Tk2: Một lòng sắt son! Xưa chịu gươm đao gông cùm trăng trói. Lướt thắng gian lao, ghi chiến công để muôn đời. Ngày nay hiển vinh: Trên trời mừng vui triều thiên chói lói. Muôn kiếp vẻ vang hạnh phúc trên cõi trời.</vt:lpstr>
      <vt:lpstr>Đk: Tiếng nhạc oai hùng! Vang trên khắp cõi trời Việt Nam. Tấm lòng yêu mến! Con thiết tha hoà khúc Khải Hoàn Ca: Đồng thanh! Ta hát khen mừng. Bao đấng Anh Hùng. Xưa đã thắng gian nan, toà cao chói lói trên trời hiển vinh muôn đời. Đồng thanh! Ta hát khen mừng.</vt:lpstr>
      <vt:lpstr>**: Bao đấng Anh Hùng. Nay chiến thắng khải hoàn trên chốn phúc vinh sáng ngời. Hãy lắng nghe tiếng con nài xin: Cho Quê Hương thoát cơn đau thương, tới ngày bình an tươi sáng. Hãy lắng nghe tiếng con nài xin: Qua gian nan, Giáo Hội vinh quang. Tới ngày hạnh phúc thanh nhàn.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152</cp:revision>
  <dcterms:created xsi:type="dcterms:W3CDTF">2023-05-21T07:25:42Z</dcterms:created>
  <dcterms:modified xsi:type="dcterms:W3CDTF">2023-11-05T23:07:12Z</dcterms:modified>
</cp:coreProperties>
</file>