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432" r:id="rId13"/>
    <p:sldMasterId id="2147484528" r:id="rId14"/>
    <p:sldMasterId id="2147484540" r:id="rId15"/>
    <p:sldMasterId id="2147484552" r:id="rId16"/>
    <p:sldMasterId id="2147484612" r:id="rId17"/>
    <p:sldMasterId id="2147484624" r:id="rId18"/>
    <p:sldMasterId id="2147484636" r:id="rId19"/>
    <p:sldMasterId id="2147484648" r:id="rId20"/>
    <p:sldMasterId id="2147484660" r:id="rId21"/>
    <p:sldMasterId id="2147484672" r:id="rId22"/>
    <p:sldMasterId id="2147484684" r:id="rId23"/>
    <p:sldMasterId id="2147484696" r:id="rId24"/>
    <p:sldMasterId id="2147484708" r:id="rId25"/>
  </p:sldMasterIdLst>
  <p:notesMasterIdLst>
    <p:notesMasterId r:id="rId117"/>
  </p:notesMasterIdLst>
  <p:sldIdLst>
    <p:sldId id="507" r:id="rId26"/>
    <p:sldId id="376" r:id="rId27"/>
    <p:sldId id="818" r:id="rId28"/>
    <p:sldId id="820" r:id="rId29"/>
    <p:sldId id="834" r:id="rId30"/>
    <p:sldId id="553" r:id="rId31"/>
    <p:sldId id="443" r:id="rId32"/>
    <p:sldId id="585" r:id="rId33"/>
    <p:sldId id="843" r:id="rId34"/>
    <p:sldId id="676" r:id="rId35"/>
    <p:sldId id="844" r:id="rId36"/>
    <p:sldId id="842" r:id="rId37"/>
    <p:sldId id="845" r:id="rId38"/>
    <p:sldId id="835" r:id="rId39"/>
    <p:sldId id="384" r:id="rId40"/>
    <p:sldId id="385" r:id="rId41"/>
    <p:sldId id="386" r:id="rId42"/>
    <p:sldId id="387" r:id="rId43"/>
    <p:sldId id="388" r:id="rId44"/>
    <p:sldId id="389" r:id="rId45"/>
    <p:sldId id="390" r:id="rId46"/>
    <p:sldId id="391" r:id="rId47"/>
    <p:sldId id="836" r:id="rId48"/>
    <p:sldId id="392" r:id="rId49"/>
    <p:sldId id="393" r:id="rId50"/>
    <p:sldId id="394" r:id="rId51"/>
    <p:sldId id="395" r:id="rId52"/>
    <p:sldId id="396" r:id="rId53"/>
    <p:sldId id="397" r:id="rId54"/>
    <p:sldId id="398" r:id="rId55"/>
    <p:sldId id="399" r:id="rId56"/>
    <p:sldId id="647" r:id="rId57"/>
    <p:sldId id="649" r:id="rId58"/>
    <p:sldId id="794" r:id="rId59"/>
    <p:sldId id="795" r:id="rId60"/>
    <p:sldId id="796" r:id="rId61"/>
    <p:sldId id="801" r:id="rId62"/>
    <p:sldId id="797" r:id="rId63"/>
    <p:sldId id="802" r:id="rId64"/>
    <p:sldId id="798" r:id="rId65"/>
    <p:sldId id="803" r:id="rId66"/>
    <p:sldId id="816" r:id="rId67"/>
    <p:sldId id="817" r:id="rId68"/>
    <p:sldId id="653" r:id="rId69"/>
    <p:sldId id="800" r:id="rId70"/>
    <p:sldId id="728" r:id="rId71"/>
    <p:sldId id="54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550" r:id="rId86"/>
    <p:sldId id="558" r:id="rId87"/>
    <p:sldId id="559" r:id="rId88"/>
    <p:sldId id="561" r:id="rId89"/>
    <p:sldId id="847" r:id="rId90"/>
    <p:sldId id="614" r:id="rId91"/>
    <p:sldId id="848" r:id="rId92"/>
    <p:sldId id="823" r:id="rId93"/>
    <p:sldId id="849" r:id="rId94"/>
    <p:sldId id="846" r:id="rId95"/>
    <p:sldId id="850" r:id="rId96"/>
    <p:sldId id="276" r:id="rId97"/>
    <p:sldId id="810" r:id="rId98"/>
    <p:sldId id="729" r:id="rId99"/>
    <p:sldId id="277" r:id="rId100"/>
    <p:sldId id="279" r:id="rId101"/>
    <p:sldId id="278" r:id="rId102"/>
    <p:sldId id="851" r:id="rId103"/>
    <p:sldId id="290" r:id="rId104"/>
    <p:sldId id="852" r:id="rId105"/>
    <p:sldId id="291" r:id="rId106"/>
    <p:sldId id="853" r:id="rId107"/>
    <p:sldId id="292" r:id="rId108"/>
    <p:sldId id="814" r:id="rId109"/>
    <p:sldId id="293" r:id="rId110"/>
    <p:sldId id="563" r:id="rId111"/>
    <p:sldId id="564" r:id="rId112"/>
    <p:sldId id="854" r:id="rId113"/>
    <p:sldId id="751" r:id="rId114"/>
    <p:sldId id="855" r:id="rId115"/>
    <p:sldId id="837"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presProps" Target="presProps.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viewProps" Target="viewProps.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24629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833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911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9498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2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2466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135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5106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382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473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1486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3377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833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911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94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2949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2466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135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510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382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4738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14865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33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03514"/>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0351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Tk2</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Phút đau thương sẽ mau phai tàn, phúc vinh quang Chúa ban Thiên đàng, sáng trên tay là cành vạn tuế, môi hát vang khúc ca khải hoàn.</a:t>
            </a:r>
            <a:endParaRPr lang="vi-VN" sz="60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endParaRPr lang="vi-VN" sz="4000" dirty="0">
              <a:solidFill>
                <a:schemeClr val="bg1"/>
              </a:solidFill>
              <a:latin typeface="+mj-lt"/>
            </a:endParaRPr>
          </a:p>
        </p:txBody>
      </p:sp>
    </p:spTree>
    <p:extLst>
      <p:ext uri="{BB962C8B-B14F-4D97-AF65-F5344CB8AC3E}">
        <p14:creationId xmlns:p14="http://schemas.microsoft.com/office/powerpoint/2010/main" val="31534374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FFFF00"/>
                </a:solidFill>
                <a:effectLst/>
                <a:latin typeface="+mj-lt"/>
              </a:rPr>
              <a:t>Tk3</a:t>
            </a:r>
            <a:r>
              <a:rPr lang="vi-VN" sz="5400" b="0" u="sng" dirty="0" smtClean="0">
                <a:solidFill>
                  <a:srgbClr val="FFFF00"/>
                </a:solidFill>
                <a:effectLst/>
                <a:latin typeface="+mj-lt"/>
              </a:rPr>
              <a:t>:</a:t>
            </a:r>
            <a:r>
              <a:rPr lang="en-US" sz="5400" dirty="0" smtClean="0">
                <a:solidFill>
                  <a:schemeClr val="bg1"/>
                </a:solidFill>
                <a:latin typeface="+mj-lt"/>
              </a:rPr>
              <a:t> </a:t>
            </a:r>
            <a:r>
              <a:rPr lang="vi-VN" sz="5400" dirty="0">
                <a:solidFill>
                  <a:schemeClr val="bg1"/>
                </a:solidFill>
                <a:latin typeface="+mj-lt"/>
              </a:rPr>
              <a:t>Hãy nêu cao tấm gương can trường, sống đức tin khó nguy coi thường, lưỡi gươm vung lòng không nao núng, trang sử hùng thắm tươi máu hồng.</a:t>
            </a:r>
            <a:endParaRPr lang="vi-VN" sz="5400" dirty="0">
              <a:solidFill>
                <a:schemeClr val="bg1"/>
              </a:solidFill>
              <a:latin typeface="+mj-lt"/>
            </a:endParaRPr>
          </a:p>
        </p:txBody>
      </p:sp>
    </p:spTree>
    <p:extLst>
      <p:ext uri="{BB962C8B-B14F-4D97-AF65-F5344CB8AC3E}">
        <p14:creationId xmlns:p14="http://schemas.microsoft.com/office/powerpoint/2010/main" val="33101143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endParaRPr lang="vi-VN" sz="4000" dirty="0">
              <a:solidFill>
                <a:schemeClr val="bg1"/>
              </a:solidFill>
              <a:latin typeface="+mj-lt"/>
            </a:endParaRPr>
          </a:p>
        </p:txBody>
      </p:sp>
    </p:spTree>
    <p:extLst>
      <p:ext uri="{BB962C8B-B14F-4D97-AF65-F5344CB8AC3E}">
        <p14:creationId xmlns:p14="http://schemas.microsoft.com/office/powerpoint/2010/main" val="31534374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dirty="0">
                <a:solidFill>
                  <a:srgbClr val="FFFF00"/>
                </a:solidFill>
              </a:rPr>
              <a:t>Mừng Chư Thánh Việt </a:t>
            </a:r>
            <a:r>
              <a:rPr lang="vi-VN" sz="5400" dirty="0" smtClean="0">
                <a:solidFill>
                  <a:srgbClr val="FFFF00"/>
                </a:solidFill>
              </a:rPr>
              <a:t>Nam</a:t>
            </a:r>
            <a:r>
              <a:rPr lang="en-US" sz="5400" dirty="0" smtClean="0">
                <a:solidFill>
                  <a:srgbClr val="FFFF00"/>
                </a:solidFill>
              </a:rPr>
              <a:t/>
            </a:r>
            <a:br>
              <a:rPr lang="en-US" sz="5400" dirty="0" smtClean="0">
                <a:solidFill>
                  <a:srgbClr val="FFFF00"/>
                </a:solidFill>
              </a:rPr>
            </a:br>
            <a:r>
              <a:rPr lang="en-US" sz="5400" i="1" dirty="0" smtClean="0">
                <a:solidFill>
                  <a:schemeClr val="bg1"/>
                </a:solidFill>
              </a:rPr>
              <a:t>Mai </a:t>
            </a:r>
            <a:r>
              <a:rPr lang="en-US" sz="5400" i="1" dirty="0" err="1" smtClean="0">
                <a:solidFill>
                  <a:schemeClr val="bg1"/>
                </a:solidFill>
              </a:rPr>
              <a:t>Nguyên</a:t>
            </a:r>
            <a:r>
              <a:rPr lang="en-US" sz="5400" i="1" dirty="0" smtClean="0">
                <a:solidFill>
                  <a:schemeClr val="bg1"/>
                </a:solidFill>
              </a:rPr>
              <a:t> </a:t>
            </a:r>
            <a:r>
              <a:rPr lang="en-US" sz="5400" i="1" dirty="0" err="1" smtClean="0">
                <a:solidFill>
                  <a:schemeClr val="bg1"/>
                </a:solidFill>
              </a:rPr>
              <a:t>Vũ</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vi-VN" sz="3600" dirty="0" smtClean="0">
                <a:solidFill>
                  <a:srgbClr val="FFFF00"/>
                </a:solidFill>
              </a:rPr>
              <a:t>Các </a:t>
            </a:r>
            <a:r>
              <a:rPr lang="vi-VN" sz="3600" dirty="0">
                <a:solidFill>
                  <a:srgbClr val="FFFF00"/>
                </a:solidFill>
              </a:rPr>
              <a:t>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vi-VN" sz="3600" dirty="0" smtClean="0">
                <a:solidFill>
                  <a:srgbClr val="FFFF00"/>
                </a:solidFill>
              </a:rPr>
              <a:t>,</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cùng</a:t>
            </a:r>
            <a:r>
              <a:rPr lang="en-US" sz="3600" dirty="0" smtClean="0">
                <a:solidFill>
                  <a:srgbClr val="FFFF00"/>
                </a:solidFill>
              </a:rPr>
              <a:t> </a:t>
            </a:r>
            <a:r>
              <a:rPr lang="en-US" sz="3600" dirty="0" err="1" smtClean="0">
                <a:solidFill>
                  <a:srgbClr val="FFFF00"/>
                </a:solidFill>
              </a:rPr>
              <a:t>dâng</a:t>
            </a:r>
            <a:r>
              <a:rPr lang="en-US" sz="3600" dirty="0" smtClean="0">
                <a:solidFill>
                  <a:srgbClr val="FFFF00"/>
                </a:solidFill>
              </a:rPr>
              <a:t> </a:t>
            </a:r>
            <a:r>
              <a:rPr lang="en-US" sz="3600" dirty="0" err="1" smtClean="0">
                <a:solidFill>
                  <a:srgbClr val="FFFF00"/>
                </a:solidFill>
              </a:rPr>
              <a:t>lời</a:t>
            </a:r>
            <a:r>
              <a:rPr lang="en-US" sz="3600" dirty="0" smtClean="0">
                <a:solidFill>
                  <a:srgbClr val="FFFF00"/>
                </a:solidFill>
              </a:rPr>
              <a:t> </a:t>
            </a:r>
            <a:r>
              <a:rPr lang="en-US" sz="3600" dirty="0" err="1" smtClean="0">
                <a:solidFill>
                  <a:srgbClr val="FFFF00"/>
                </a:solidFill>
              </a:rPr>
              <a:t>cầu</a:t>
            </a:r>
            <a:r>
              <a:rPr lang="en-US" sz="3600" dirty="0" smtClean="0">
                <a:solidFill>
                  <a:srgbClr val="FFFF00"/>
                </a:solidFill>
              </a:rPr>
              <a:t> </a:t>
            </a:r>
            <a:r>
              <a:rPr lang="en-US" sz="3600" dirty="0" err="1" smtClean="0">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5715000" cy="1200329"/>
          </a:xfrm>
          <a:prstGeom prst="rect">
            <a:avLst/>
          </a:prstGeom>
        </p:spPr>
        <p:txBody>
          <a:bodyPr wrap="square">
            <a:spAutoFit/>
          </a:bodyPr>
          <a:lstStyle/>
          <a:p>
            <a:pPr algn="ctr"/>
            <a:r>
              <a:rPr lang="vi-VN" sz="3600" dirty="0">
                <a:solidFill>
                  <a:srgbClr val="FFFF00"/>
                </a:solidFill>
              </a:rPr>
              <a:t>Lời Nguyện Hương Bay</a:t>
            </a:r>
            <a:r>
              <a:rPr lang="en-US" sz="3600" dirty="0" smtClean="0">
                <a:solidFill>
                  <a:srgbClr val="FFFF00"/>
                </a:solidFill>
              </a:rPr>
              <a:t/>
            </a:r>
            <a:br>
              <a:rPr lang="en-US" sz="3600" dirty="0" smtClean="0">
                <a:solidFill>
                  <a:srgbClr val="FFFF00"/>
                </a:solidFill>
              </a:rPr>
            </a:br>
            <a:r>
              <a:rPr lang="en-US" sz="3600" i="1" dirty="0" err="1" smtClean="0">
                <a:solidFill>
                  <a:schemeClr val="bg1"/>
                </a:solidFill>
              </a:rPr>
              <a:t>Nguyễn</a:t>
            </a:r>
            <a:r>
              <a:rPr lang="en-US" sz="3600" i="1" dirty="0" smtClean="0">
                <a:solidFill>
                  <a:schemeClr val="bg1"/>
                </a:solidFill>
              </a:rPr>
              <a:t> </a:t>
            </a:r>
            <a:r>
              <a:rPr lang="en-US" sz="3600" i="1" dirty="0" err="1" smtClean="0">
                <a:solidFill>
                  <a:schemeClr val="bg1"/>
                </a:solidFill>
              </a:rPr>
              <a:t>Duy</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(Nguyện lời con nài xin tha thiết) Nguyện lời con dâng lên tới Chúa, Chúa ơi! Tựa làn hương bay trước nhan Chúa Trời. (Này tay con hằng vươn lên Chúa) Này tay con vươn lên cùng Chúa, tựa lễ vật tiến Chúa khi chiều rơi.</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Tk1:</a:t>
            </a:r>
            <a:r>
              <a:rPr lang="en-US" sz="6000" dirty="0">
                <a:solidFill>
                  <a:schemeClr val="bg1"/>
                </a:solidFill>
              </a:rPr>
              <a:t> </a:t>
            </a:r>
            <a:r>
              <a:rPr lang="vi-VN" sz="6000" dirty="0">
                <a:solidFill>
                  <a:schemeClr val="bg1"/>
                </a:solidFill>
              </a:rPr>
              <a:t>Con thiết tha khẩn cầu: Nguyện xin gìn giữ môi miệng con Chúa ơi. Đừng để con vấn vương chi tội tình.</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(Nguyện lời con nài xin tha thiết) Nguyện lời con dâng lên tới Chúa, Chúa ơi! Tựa làn hương bay trước nhan Chúa Trời. (Này tay con hằng vươn lên Chúa) Này tay con vươn lên cùng Chúa, tựa lễ vật tiến Chúa khi chiều rơi.</a:t>
            </a:r>
            <a:endParaRPr lang="en-US"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6000" dirty="0">
                <a:solidFill>
                  <a:schemeClr val="bg1"/>
                </a:solidFill>
              </a:rPr>
              <a:t>Con thiết tha khẩn cầu: Ngửa trông Ngài đoái thương hồn con Chúa ơi. Để hồn con thắm xanh như mầu trời.</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(Nguyện lời con nài xin tha thiết) Nguyện lời con dâng lên tới Chúa, Chúa ơi! Tựa làn hương bay trước nhan Chúa Trời. (Này tay con hằng vươn lên Chúa) Này tay con vươn lên cùng Chúa, tựa lễ vật tiến Chúa khi chiều rơi.</a:t>
            </a:r>
            <a:endParaRPr lang="en-US"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Tk3:</a:t>
            </a:r>
            <a:r>
              <a:rPr lang="en-US" sz="6000" b="0" dirty="0" smtClean="0">
                <a:solidFill>
                  <a:srgbClr val="FFFF00"/>
                </a:solidFill>
                <a:effectLst/>
              </a:rPr>
              <a:t> </a:t>
            </a:r>
            <a:r>
              <a:rPr lang="vi-VN" sz="6000" dirty="0">
                <a:solidFill>
                  <a:schemeClr val="bg1"/>
                </a:solidFill>
              </a:rPr>
              <a:t>Con thiết tha khẩn cầu: Nguyện dâng mạng sống con ở tay Chúa luôn. Ngài chở che thoát tay quân bạo tàn.</a:t>
            </a:r>
            <a:endParaRPr lang="vi-VN" sz="60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(Nguyện lời con nài xin tha thiết) Nguyện lời con dâng lên tới Chúa, Chúa ơi! Tựa làn hương bay trước nhan Chúa Trời. (Này tay con hằng vươn lên Chúa) Này tay con vươn lên cùng Chúa, tựa lễ vật tiến Chúa khi chiều rơi.</a:t>
            </a:r>
            <a:endParaRPr lang="en-US"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endParaRPr lang="vi-VN" sz="4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Tk4:</a:t>
            </a:r>
            <a:r>
              <a:rPr lang="en-US" sz="6000" b="0" dirty="0" smtClean="0">
                <a:solidFill>
                  <a:srgbClr val="FFFF00"/>
                </a:solidFill>
                <a:effectLst/>
              </a:rPr>
              <a:t> </a:t>
            </a:r>
            <a:r>
              <a:rPr lang="vi-VN" sz="6000" dirty="0">
                <a:solidFill>
                  <a:schemeClr val="bg1"/>
                </a:solidFill>
              </a:rPr>
              <a:t>Con thiết tha khẩn cầu: Nguyện xin Ngài đến an ủi con u sầu. Nguyện ngày đêm Chúa thương nghe lời cầu.</a:t>
            </a:r>
            <a:endParaRPr lang="vi-VN" sz="6000" dirty="0">
              <a:solidFill>
                <a:schemeClr val="bg1"/>
              </a:solidFill>
            </a:endParaRPr>
          </a:p>
        </p:txBody>
      </p:sp>
    </p:spTree>
    <p:extLst>
      <p:ext uri="{BB962C8B-B14F-4D97-AF65-F5344CB8AC3E}">
        <p14:creationId xmlns:p14="http://schemas.microsoft.com/office/powerpoint/2010/main" val="4024359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(Nguyện lời con nài xin tha thiết) Nguyện lời con dâng lên tới Chúa, Chúa ơi! Tựa làn hương bay trước nhan Chúa Trời. (Này tay con hằng vươn lên Chúa) Này tay con vươn lên cùng Chúa, tựa lễ vật tiến Chúa khi chiều rơi.</a:t>
            </a:r>
            <a:endParaRPr lang="en-US"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dirty="0">
                <a:solidFill>
                  <a:srgbClr val="FFFF00"/>
                </a:solidFill>
              </a:rPr>
              <a:t>Ai Tuyên Xưng </a:t>
            </a:r>
            <a:r>
              <a:rPr lang="vi-VN" sz="7200" dirty="0" smtClean="0">
                <a:solidFill>
                  <a:srgbClr val="FFFF00"/>
                </a:solidFill>
              </a:rPr>
              <a:t>Ta</a:t>
            </a:r>
            <a:r>
              <a:rPr lang="en-US" sz="7200" dirty="0" smtClean="0">
                <a:solidFill>
                  <a:srgbClr val="FFFF00"/>
                </a:solidFill>
              </a:rPr>
              <a:t/>
            </a:r>
            <a:br>
              <a:rPr lang="en-US" sz="7200" dirty="0" smtClean="0">
                <a:solidFill>
                  <a:srgbClr val="FFFF00"/>
                </a:solidFill>
              </a:rPr>
            </a:br>
            <a:r>
              <a:rPr lang="en-US" sz="6000" i="1" dirty="0" smtClean="0">
                <a:solidFill>
                  <a:schemeClr val="bg1"/>
                </a:solidFill>
              </a:rPr>
              <a:t>Kim Long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Dù ngục tối hay cùm gông, dù thịt nát hay rục xương, nguyện một lòng tín trung. Lời thề quyết ghi lòng son, phụng thờ Chúa vuông phận con sợ gì ngàn khốn cùng.</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Dù lợi thú luôn rủ rê, dù người thế nay cười chê, dù cực hình thảm thê. Một lòng vững tin nào ngơi vẹn thề dẫu cho đầu rơi phụng thờ một Chúa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Máu kia tuôn thấm đất Lạc Hồng, phát sinh muôn đóa hoa Tin Mừng, khắp quê hương một vườn hoa thắm, xin kính dâng các vị anh hùng.</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Ngày cùng khốn sẽ lần qua và hạnh phúc sẽ nở hoa ngời rạng ngời khắp nơi. Ngày nào bước đi lệ sa, rầy về sướng vui hòa ca nhận sản nghiệp Nước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Bước Chân Anh </a:t>
            </a:r>
            <a:r>
              <a:rPr lang="vi-VN" sz="6600" dirty="0" smtClean="0">
                <a:solidFill>
                  <a:srgbClr val="FFFF00"/>
                </a:solidFill>
              </a:rPr>
              <a:t>Hùng</a:t>
            </a:r>
            <a:r>
              <a:rPr lang="en-US" sz="6600" dirty="0" smtClean="0">
                <a:solidFill>
                  <a:srgbClr val="FFFF00"/>
                </a:solidFill>
              </a:rPr>
              <a:t/>
            </a:r>
            <a:br>
              <a:rPr lang="en-US" sz="6600" dirty="0" smtClean="0">
                <a:solidFill>
                  <a:srgbClr val="FFFF00"/>
                </a:solidFill>
              </a:rPr>
            </a:br>
            <a:r>
              <a:rPr lang="en-US" sz="5400" i="1" dirty="0" err="1" smtClean="0">
                <a:solidFill>
                  <a:schemeClr val="bg1"/>
                </a:solidFill>
              </a:rPr>
              <a:t>Dương</a:t>
            </a:r>
            <a:r>
              <a:rPr lang="en-US" sz="5400" i="1" dirty="0" smtClean="0">
                <a:solidFill>
                  <a:schemeClr val="bg1"/>
                </a:solidFill>
              </a:rPr>
              <a:t> </a:t>
            </a:r>
            <a:r>
              <a:rPr lang="en-US" sz="5400" i="1" dirty="0" err="1" smtClean="0">
                <a:solidFill>
                  <a:schemeClr val="bg1"/>
                </a:solidFill>
              </a:rPr>
              <a:t>Quang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smtClean="0">
                <a:solidFill>
                  <a:schemeClr val="bg1"/>
                </a:solidFill>
                <a:effectLst/>
              </a:rPr>
              <a:t>T</a:t>
            </a:r>
            <a:r>
              <a:rPr lang="vi-VN" sz="4800" dirty="0">
                <a:solidFill>
                  <a:schemeClr val="bg1"/>
                </a:solidFill>
              </a:rPr>
              <a:t>Kìa những đoàn người anh dũng đang tiến lên, hiên ngang ra pháp trường. Không sợ gì gian khó, không sợ gì cay đắng, lòng thề lòng quyết tiến lên hy sinh vì Đức Kitô.</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a:t>
            </a:r>
            <a:r>
              <a:rPr lang="en-US" sz="4800" b="0" u="sng" dirty="0" smtClean="0">
                <a:solidFill>
                  <a:srgbClr val="FFFF00"/>
                </a:solidFill>
                <a:effectLst/>
              </a:rPr>
              <a:t>1:</a:t>
            </a:r>
            <a:r>
              <a:rPr lang="en-US" sz="4800" b="0" dirty="0" smtClean="0">
                <a:solidFill>
                  <a:schemeClr val="bg1"/>
                </a:solidFill>
                <a:effectLst/>
              </a:rPr>
              <a:t> </a:t>
            </a:r>
            <a:r>
              <a:rPr lang="vi-VN" sz="4800" dirty="0">
                <a:solidFill>
                  <a:schemeClr val="bg1"/>
                </a:solidFill>
              </a:rPr>
              <a:t>Biết bao hiểm nguy đợi chờ, quân thù tứ phía vây quanh. Muôn vàn cạm bẫy giăng ra, đẩy con xa đi tình Chúa, bảo con bỏ quên hồn mình sống cho âm mưu quỷ dữ, sống cho thế trần phù vân.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smtClean="0">
                <a:solidFill>
                  <a:schemeClr val="bg1"/>
                </a:solidFill>
                <a:effectLst/>
              </a:rPr>
              <a:t>T</a:t>
            </a:r>
            <a:r>
              <a:rPr lang="vi-VN" sz="4800" dirty="0">
                <a:solidFill>
                  <a:schemeClr val="bg1"/>
                </a:solidFill>
              </a:rPr>
              <a:t>Kìa những đoàn người anh dũng đang tiến lên, hiên ngang ra pháp trường. Không sợ gì gian khó, không sợ gì cay đắng, lòng thề lòng quyết tiến lên hy sinh vì Đức Kitô.</a:t>
            </a:r>
            <a:endParaRPr lang="vi-VN" sz="4800" b="0" dirty="0">
              <a:solidFill>
                <a:schemeClr val="bg1"/>
              </a:solidFill>
              <a:effectLst/>
            </a:endParaRPr>
          </a:p>
        </p:txBody>
      </p:sp>
    </p:spTree>
    <p:extLst>
      <p:ext uri="{BB962C8B-B14F-4D97-AF65-F5344CB8AC3E}">
        <p14:creationId xmlns:p14="http://schemas.microsoft.com/office/powerpoint/2010/main" val="136135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Chức cao ân ban gọi mời, gia tài phú quý trong tay. Muôn người xui khiến con thôi, bảo con xa đi tình Chúa, bảo con bỏ quên hồn mình, sống theo âm mưu giả trá, sống cho kiếp người này thôi.</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endParaRPr lang="vi-VN" sz="4000" dirty="0">
              <a:solidFill>
                <a:schemeClr val="bg1"/>
              </a:solidFill>
              <a:latin typeface="+mj-lt"/>
            </a:endParaRPr>
          </a:p>
        </p:txBody>
      </p:sp>
    </p:spTree>
    <p:extLst>
      <p:ext uri="{BB962C8B-B14F-4D97-AF65-F5344CB8AC3E}">
        <p14:creationId xmlns:p14="http://schemas.microsoft.com/office/powerpoint/2010/main" val="315343746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b="0" dirty="0" smtClean="0">
                <a:solidFill>
                  <a:schemeClr val="bg1"/>
                </a:solidFill>
                <a:effectLst/>
              </a:rPr>
              <a:t>T</a:t>
            </a:r>
            <a:r>
              <a:rPr lang="vi-VN" sz="4800" dirty="0">
                <a:solidFill>
                  <a:schemeClr val="bg1"/>
                </a:solidFill>
              </a:rPr>
              <a:t>Kìa những đoàn người anh dũng đang tiến lên, hiên ngang ra pháp trường. Không sợ gì gian khó, không sợ gì cay đắng, lòng thề lòng quyết tiến lên hy sinh vì Đức Kitô.</a:t>
            </a:r>
            <a:endParaRPr lang="vi-VN" sz="4800" b="0" dirty="0">
              <a:solidFill>
                <a:schemeClr val="bg1"/>
              </a:solidFill>
              <a:effectLst/>
            </a:endParaRPr>
          </a:p>
        </p:txBody>
      </p:sp>
    </p:spTree>
    <p:extLst>
      <p:ext uri="{BB962C8B-B14F-4D97-AF65-F5344CB8AC3E}">
        <p14:creationId xmlns:p14="http://schemas.microsoft.com/office/powerpoint/2010/main" val="136135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2402</Words>
  <Application>Microsoft Office PowerPoint</Application>
  <PresentationFormat>On-screen Show (16:9)</PresentationFormat>
  <Paragraphs>116</Paragraphs>
  <Slides>91</Slides>
  <Notes>2</Notes>
  <HiddenSlides>0</HiddenSlides>
  <MMClips>0</MMClips>
  <ScaleCrop>false</ScaleCrop>
  <HeadingPairs>
    <vt:vector size="4" baseType="variant">
      <vt:variant>
        <vt:lpstr>Theme</vt:lpstr>
      </vt:variant>
      <vt:variant>
        <vt:i4>25</vt:i4>
      </vt:variant>
      <vt:variant>
        <vt:lpstr>Slide Titles</vt:lpstr>
      </vt:variant>
      <vt:variant>
        <vt:i4>91</vt:i4>
      </vt:variant>
    </vt:vector>
  </HeadingPairs>
  <TitlesOfParts>
    <vt:vector size="116"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4_Office Theme</vt:lpstr>
      <vt:lpstr>5_Office Theme</vt:lpstr>
      <vt:lpstr>19_Office Theme</vt:lpstr>
      <vt:lpstr>9_Office Theme</vt:lpstr>
      <vt:lpstr>14_Office Theme</vt:lpstr>
      <vt:lpstr>22_Office Theme</vt:lpstr>
      <vt:lpstr>23_Office Theme</vt:lpstr>
      <vt:lpstr>24_Office Theme</vt:lpstr>
      <vt:lpstr>3_Office Theme</vt:lpstr>
      <vt:lpstr>15_Office Theme</vt:lpstr>
      <vt:lpstr>20_Office Theme</vt:lpstr>
      <vt:lpstr>16_Office Theme</vt:lpstr>
      <vt:lpstr>17_Office Theme</vt:lpstr>
      <vt:lpstr>PowerPoint Presentation</vt:lpstr>
      <vt:lpstr>TẬP HÁT CỘNG ĐOÀN</vt:lpstr>
      <vt:lpstr>Đk: Ai nghẹn ngào ra đi gieo giống, mùa gặt sau khấp khởi mừng.</vt:lpstr>
      <vt:lpstr>Phúc cho ai chịu bách hại vì chính đạo, vì Nước Trời là của họ.</vt:lpstr>
      <vt:lpstr>PowerPoint Presentation</vt:lpstr>
      <vt:lpstr>Ca Nhập Lễ Mừng Chư Thánh Việt Nam Mai Nguyên Vũ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(Nguyện lời con nài xin tha thiết) Nguyện lời con dâng lên tới Chúa, Chúa ơi! Tựa làn hương bay trước nhan Chúa Trời. (Này tay con hằng vươn lên Chúa) Này tay con vươn lên cùng Chúa, tựa lễ vật tiến Chúa khi chiều rơi.</vt:lpstr>
      <vt:lpstr>Tk1: Con thiết tha khẩn cầu: Nguyện xin gìn giữ môi miệng con Chúa ơi. Đừng để con vấn vương chi tội tình.</vt:lpstr>
      <vt:lpstr>Đk: (Nguyện lời con nài xin tha thiết) Nguyện lời con dâng lên tới Chúa, Chúa ơi! Tựa làn hương bay trước nhan Chúa Trời. (Này tay con hằng vươn lên Chúa) Này tay con vươn lên cùng Chúa, tựa lễ vật tiến Chúa khi chiều rơi.</vt:lpstr>
      <vt:lpstr>Tk2: Con thiết tha khẩn cầu: Ngửa trông Ngài đoái thương hồn con Chúa ơi. Để hồn con thắm xanh như mầu trời.</vt:lpstr>
      <vt:lpstr>Đk: (Nguyện lời con nài xin tha thiết) Nguyện lời con dâng lên tới Chúa, Chúa ơi! Tựa làn hương bay trước nhan Chúa Trời. (Này tay con hằng vươn lên Chúa) Này tay con vươn lên cùng Chúa, tựa lễ vật tiến Chúa khi chiều rơi.</vt:lpstr>
      <vt:lpstr>Tk3: Con thiết tha khẩn cầu: Nguyện dâng mạng sống con ở tay Chúa luôn. Ngài chở che thoát tay quân bạo tàn.</vt:lpstr>
      <vt:lpstr>Đk: (Nguyện lời con nài xin tha thiết) Nguyện lời con dâng lên tới Chúa, Chúa ơi! Tựa làn hương bay trước nhan Chúa Trời. (Này tay con hằng vươn lên Chúa) Này tay con vươn lên cùng Chúa, tựa lễ vật tiến Chúa khi chiều rơi.</vt:lpstr>
      <vt:lpstr>Tk4: Con thiết tha khẩn cầu: Nguyện xin Ngài đến an ủi con u sầu. Nguyện ngày đêm Chúa thương nghe lời cầu.</vt:lpstr>
      <vt:lpstr>Đk: (Nguyện lời con nài xin tha thiết) Nguyện lời con dâng lên tới Chúa, Chúa ơi! Tựa làn hương bay trước nhan Chúa Trời. (Này tay con hằng vươn lên Chúa) Này tay con vươn lên cùng Chúa, tựa lễ vật tiến Chúa khi chiều rơi.</vt:lpstr>
      <vt:lpstr>PowerPoint Presentation</vt:lpstr>
      <vt:lpstr>PowerPoint Presentation</vt:lpstr>
      <vt:lpstr>PowerPoint Presentation</vt:lpstr>
      <vt:lpstr>Ca Nguyện Hiệp Lễ Ai Tuyên Xưng Ta Kim Long</vt:lpstr>
      <vt:lpstr>Đk: Ai tuyên xưng Ta trước mặt người đời, Ta tuyên xưng nó trước mặt Cha Ta. Ai liều mạng sống vì Ta sẽ được hằng sống trên trời.</vt:lpstr>
      <vt:lpstr>Tk1: Dù ngục tối hay cùm gông, dù thịt nát hay rục xương, nguyện một lòng tín trung. Lời thề quyết ghi lòng son, phụng thờ Chúa vuông phận con sợ gì ngàn khốn cùng.</vt:lpstr>
      <vt:lpstr>Đk: Ai tuyên xưng Ta trước mặt người đời, Ta tuyên xưng nó trước mặt Cha Ta. Ai liều mạng sống vì Ta sẽ được hằng sống trên trời.</vt:lpstr>
      <vt:lpstr>Tk2: Dù lợi thú luôn rủ rê, dù người thế nay cười chê, dù cực hình thảm thê. Một lòng vững tin nào ngơi vẹn thề dẫu cho đầu rơi phụng thờ một Chúa Trời.</vt:lpstr>
      <vt:lpstr>Đk: Ai tuyên xưng Ta trước mặt người đời, Ta tuyên xưng nó trước mặt Cha Ta. Ai liều mạng sống vì Ta sẽ được hằng sống trên trời.</vt:lpstr>
      <vt:lpstr>Tk3: Ngày cùng khốn sẽ lần qua và hạnh phúc sẽ nở hoa ngời rạng ngời khắp nơi. Ngày nào bước đi lệ sa, rầy về sướng vui hòa ca nhận sản nghiệp Nước Trời.</vt:lpstr>
      <vt:lpstr>Đk: Ai tuyên xưng Ta trước mặt người đời, Ta tuyên xưng nó trước mặt Cha Ta. Ai liều mạng sống vì Ta sẽ được hằng sống trên trời.</vt:lpstr>
      <vt:lpstr>PowerPoint Presentation</vt:lpstr>
      <vt:lpstr>PowerPoint Presentation</vt:lpstr>
      <vt:lpstr>Ca Kết Lễ Bước Chân Anh Hùng Dương Quang</vt:lpstr>
      <vt:lpstr>Đk: TKìa những đoàn người anh dũng đang tiến lên, hiên ngang ra pháp trường. Không sợ gì gian khó, không sợ gì cay đắng, lòng thề lòng quyết tiến lên hy sinh vì Đức Kitô.</vt:lpstr>
      <vt:lpstr>Tk1: Biết bao hiểm nguy đợi chờ, quân thù tứ phía vây quanh. Muôn vàn cạm bẫy giăng ra, đẩy con xa đi tình Chúa, bảo con bỏ quên hồn mình sống cho âm mưu quỷ dữ, sống cho thế trần phù vân.</vt:lpstr>
      <vt:lpstr>Đk: TKìa những đoàn người anh dũng đang tiến lên, hiên ngang ra pháp trường. Không sợ gì gian khó, không sợ gì cay đắng, lòng thề lòng quyết tiến lên hy sinh vì Đức Kitô.</vt:lpstr>
      <vt:lpstr>Tk2: Chức cao ân ban gọi mời, gia tài phú quý trong tay. Muôn người xui khiến con thôi, bảo con xa đi tình Chúa, bảo con bỏ quên hồn mình, sống theo âm mưu giả trá, sống cho kiếp người này thôi.</vt:lpstr>
      <vt:lpstr>Đk: TKìa những đoàn người anh dũng đang tiến lên, hiên ngang ra pháp trường. Không sợ gì gian khó, không sợ gì cay đắng, lòng thề lòng quyết tiến lên hy sinh vì Đức Kitô.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156</cp:revision>
  <dcterms:created xsi:type="dcterms:W3CDTF">2023-05-21T07:25:42Z</dcterms:created>
  <dcterms:modified xsi:type="dcterms:W3CDTF">2024-11-04T21:47:28Z</dcterms:modified>
</cp:coreProperties>
</file>