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3972" r:id="rId12"/>
    <p:sldMasterId id="2147484080" r:id="rId13"/>
    <p:sldMasterId id="2147484116" r:id="rId14"/>
    <p:sldMasterId id="2147484128" r:id="rId15"/>
    <p:sldMasterId id="2147484140" r:id="rId16"/>
    <p:sldMasterId id="2147484152" r:id="rId17"/>
    <p:sldMasterId id="2147484164" r:id="rId18"/>
    <p:sldMasterId id="2147484176" r:id="rId19"/>
    <p:sldMasterId id="2147484188" r:id="rId20"/>
    <p:sldMasterId id="2147484224" r:id="rId21"/>
    <p:sldMasterId id="2147484260" r:id="rId22"/>
    <p:sldMasterId id="2147484320" r:id="rId23"/>
    <p:sldMasterId id="2147484332" r:id="rId24"/>
  </p:sldMasterIdLst>
  <p:notesMasterIdLst>
    <p:notesMasterId r:id="rId101"/>
  </p:notesMasterIdLst>
  <p:sldIdLst>
    <p:sldId id="9923" r:id="rId25"/>
    <p:sldId id="9877" r:id="rId26"/>
    <p:sldId id="9934" r:id="rId27"/>
    <p:sldId id="9935" r:id="rId28"/>
    <p:sldId id="9936" r:id="rId29"/>
    <p:sldId id="9924" r:id="rId30"/>
    <p:sldId id="2146" r:id="rId31"/>
    <p:sldId id="9520" r:id="rId32"/>
    <p:sldId id="1982" r:id="rId33"/>
    <p:sldId id="9928" r:id="rId34"/>
    <p:sldId id="9929" r:id="rId35"/>
    <p:sldId id="9903" r:id="rId36"/>
    <p:sldId id="9930" r:id="rId37"/>
    <p:sldId id="9925" r:id="rId38"/>
    <p:sldId id="9846" r:id="rId39"/>
    <p:sldId id="9847" r:id="rId40"/>
    <p:sldId id="9848" r:id="rId41"/>
    <p:sldId id="9849" r:id="rId42"/>
    <p:sldId id="9850" r:id="rId43"/>
    <p:sldId id="9851" r:id="rId44"/>
    <p:sldId id="9852" r:id="rId45"/>
    <p:sldId id="9853" r:id="rId46"/>
    <p:sldId id="9926" r:id="rId47"/>
    <p:sldId id="9883" r:id="rId48"/>
    <p:sldId id="9835" r:id="rId49"/>
    <p:sldId id="9863" r:id="rId50"/>
    <p:sldId id="9864" r:id="rId51"/>
    <p:sldId id="9931" r:id="rId52"/>
    <p:sldId id="9866" r:id="rId53"/>
    <p:sldId id="9932" r:id="rId54"/>
    <p:sldId id="9868" r:id="rId55"/>
    <p:sldId id="9933" r:id="rId56"/>
    <p:sldId id="9927" r:id="rId57"/>
    <p:sldId id="9937" r:id="rId58"/>
    <p:sldId id="9938" r:id="rId59"/>
    <p:sldId id="9939" r:id="rId60"/>
    <p:sldId id="9946" r:id="rId61"/>
    <p:sldId id="9947" r:id="rId62"/>
    <p:sldId id="9837" r:id="rId63"/>
    <p:sldId id="9756" r:id="rId64"/>
    <p:sldId id="9899" r:id="rId65"/>
    <p:sldId id="9885" r:id="rId66"/>
    <p:sldId id="9886" r:id="rId67"/>
    <p:sldId id="9887" r:id="rId68"/>
    <p:sldId id="9888" r:id="rId69"/>
    <p:sldId id="9889" r:id="rId70"/>
    <p:sldId id="9890" r:id="rId71"/>
    <p:sldId id="9891" r:id="rId72"/>
    <p:sldId id="9892" r:id="rId73"/>
    <p:sldId id="9893" r:id="rId74"/>
    <p:sldId id="9894" r:id="rId75"/>
    <p:sldId id="9895" r:id="rId76"/>
    <p:sldId id="9896" r:id="rId77"/>
    <p:sldId id="9897" r:id="rId78"/>
    <p:sldId id="9898" r:id="rId79"/>
    <p:sldId id="9902" r:id="rId80"/>
    <p:sldId id="9805" r:id="rId81"/>
    <p:sldId id="9952" r:id="rId82"/>
    <p:sldId id="9804" r:id="rId83"/>
    <p:sldId id="9669" r:id="rId84"/>
    <p:sldId id="9901" r:id="rId85"/>
    <p:sldId id="9384" r:id="rId86"/>
    <p:sldId id="2344" r:id="rId87"/>
    <p:sldId id="9920" r:id="rId88"/>
    <p:sldId id="9692" r:id="rId89"/>
    <p:sldId id="9972" r:id="rId90"/>
    <p:sldId id="9807" r:id="rId91"/>
    <p:sldId id="9973" r:id="rId92"/>
    <p:sldId id="9900" r:id="rId93"/>
    <p:sldId id="9514" r:id="rId94"/>
    <p:sldId id="9828" r:id="rId95"/>
    <p:sldId id="9796" r:id="rId96"/>
    <p:sldId id="9829" r:id="rId97"/>
    <p:sldId id="9968" r:id="rId98"/>
    <p:sldId id="9974" r:id="rId99"/>
    <p:sldId id="9967"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477" y="-1219"/>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0" Type="http://schemas.openxmlformats.org/officeDocument/2006/relationships/slide" Target="slides/slide56.xml"/><Relationship Id="rId85" Type="http://schemas.openxmlformats.org/officeDocument/2006/relationships/slide" Target="slides/slide6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9.xml"/><Relationship Id="rId38" Type="http://schemas.openxmlformats.org/officeDocument/2006/relationships/slide" Target="slides/slide14.xml"/><Relationship Id="rId59" Type="http://schemas.openxmlformats.org/officeDocument/2006/relationships/slide" Target="slides/slide35.xml"/><Relationship Id="rId103"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3" Type="http://schemas.openxmlformats.org/officeDocument/2006/relationships/slideMaster" Target="slideMasters/slideMaster3.xml"/><Relationship Id="rId25" Type="http://schemas.openxmlformats.org/officeDocument/2006/relationships/slide" Target="slides/slide1.xml"/><Relationship Id="rId46" Type="http://schemas.openxmlformats.org/officeDocument/2006/relationships/slide" Target="slides/slide22.xml"/><Relationship Id="rId67"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74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803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3804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355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1156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9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220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7075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949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859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7364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03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9.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000">
                <a:solidFill>
                  <a:schemeClr val="bg1"/>
                </a:solidFill>
                <a:effectLst>
                  <a:outerShdw blurRad="38100" dist="38100" dir="2700000" algn="tl">
                    <a:srgbClr val="000000">
                      <a:alpha val="43137"/>
                    </a:srgbClr>
                  </a:outerShdw>
                </a:effectLst>
                <a:latin typeface="+mj-lt"/>
              </a:rPr>
              <a:t> </a:t>
            </a:r>
            <a:r>
              <a:rPr lang="vi-VN" sz="4000" b="1">
                <a:solidFill>
                  <a:schemeClr val="bg1"/>
                </a:solidFill>
                <a:effectLst>
                  <a:outerShdw blurRad="38100" dist="38100" dir="2700000" algn="tl">
                    <a:srgbClr val="000000">
                      <a:alpha val="43137"/>
                    </a:srgbClr>
                  </a:outerShdw>
                </a:effectLst>
                <a:latin typeface="+mj-lt"/>
              </a:rPr>
              <a:t>Thánh Thần, khấn xin ngự đến, hồn con đang mong chờ Ngài, dẫn về những chiên lạc hướng, về chung sống trong đàn chiên Chúa. Ngài ơi, xin Ngài thương giúp chỉ lối những ai đi xa chưa về. Ngài ơi, xin Ngài hãy đến, ủi an Ngài ơi.</a:t>
            </a:r>
            <a:endParaRPr lang="vi-VN" sz="4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0361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9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3900">
                <a:solidFill>
                  <a:schemeClr val="bg1"/>
                </a:solidFill>
                <a:effectLst>
                  <a:outerShdw blurRad="38100" dist="38100" dir="2700000" algn="tl">
                    <a:srgbClr val="000000">
                      <a:alpha val="43137"/>
                    </a:srgbClr>
                  </a:outerShdw>
                </a:effectLst>
                <a:latin typeface="+mj-lt"/>
              </a:rPr>
              <a:t> </a:t>
            </a:r>
            <a:r>
              <a:rPr lang="vi-VN" sz="3900" b="1">
                <a:solidFill>
                  <a:schemeClr val="bg1"/>
                </a:solidFill>
                <a:effectLst>
                  <a:outerShdw blurRad="38100" dist="38100" dir="2700000" algn="tl">
                    <a:srgbClr val="000000">
                      <a:alpha val="43137"/>
                    </a:srgbClr>
                  </a:outerShdw>
                </a:effectLst>
                <a:latin typeface="+mj-lt"/>
              </a:rPr>
              <a:t>Thánh Thần, khấn xin ngự đến, hồn con đang mong chờ Ngài, suối nguồn thánh ân hiện xuống, này dương gian, xin Ngài đổi mới. Ngài ơi, xin Ngài hãy đến, chiếu sáng thế gian u mê tối tăm. Ngài ơi, xin Ngài hãy đến, hiển linh Ngài ơi. </a:t>
            </a:r>
            <a:endParaRPr lang="vi-VN" sz="3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FFFF00"/>
                </a:solidFill>
                <a:latin typeface="+mj-lt"/>
                <a:cs typeface="Times New Roman" panose="02020603050405020304" pitchFamily="18" charset="0"/>
              </a:rPr>
              <a:t>Chủ tế: </a:t>
            </a:r>
            <a:r>
              <a:rPr lang="vi-VN" sz="5400" b="1" i="1">
                <a:solidFill>
                  <a:srgbClr val="FFFF00"/>
                </a:solidFill>
                <a:latin typeface="+mj-lt"/>
                <a:cs typeface="Times New Roman" panose="02020603050405020304" pitchFamily="18" charset="0"/>
              </a:rPr>
              <a:t>Vinh danh Thiên Chúa trên các tầng trời. </a:t>
            </a:r>
            <a:r>
              <a:rPr lang="vi-VN" sz="5400" b="1">
                <a:solidFill>
                  <a:srgbClr val="FFFF00"/>
                </a:solidFill>
                <a:latin typeface="+mj-lt"/>
                <a:cs typeface="Times New Roman" panose="02020603050405020304" pitchFamily="18" charset="0"/>
              </a:rPr>
              <a:t>Và bình an </a:t>
            </a:r>
            <a:r>
              <a:rPr lang="vi-VN" sz="5400" b="1">
                <a:solidFill>
                  <a:schemeClr val="bg1"/>
                </a:solidFill>
                <a:latin typeface="+mj-lt"/>
                <a:cs typeface="Times New Roman" panose="02020603050405020304" pitchFamily="18" charset="0"/>
              </a:rPr>
              <a:t>dưới thế, bình an dưới thế cho người thiện tâm. </a:t>
            </a:r>
            <a:endParaRPr lang="vi-VN" sz="72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chemeClr val="bg1"/>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a:solidFill>
                  <a:srgbClr val="FFFF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chemeClr val="bg1"/>
                </a:solidFill>
                <a:latin typeface="+mj-lt"/>
                <a:cs typeface="Times New Roman" panose="02020603050405020304" pitchFamily="18" charset="0"/>
              </a:rPr>
              <a:t>Vì lạy </a:t>
            </a:r>
            <a:r>
              <a:rPr lang="en-US" sz="4400" b="1">
                <a:solidFill>
                  <a:srgbClr val="FFFF00"/>
                </a:solidFill>
                <a:latin typeface="+mj-lt"/>
                <a:cs typeface="Times New Roman" panose="02020603050405020304" pitchFamily="18" charset="0"/>
              </a:rPr>
              <a:t>Chúa Giê-su Ki-tô, </a:t>
            </a:r>
            <a:r>
              <a:rPr lang="en-US" sz="4400" b="1">
                <a:solidFill>
                  <a:schemeClr val="bg1"/>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FFFF00"/>
                </a:solidFill>
                <a:latin typeface="+mj-lt"/>
                <a:cs typeface="Times New Roman" panose="02020603050405020304" pitchFamily="18" charset="0"/>
              </a:rPr>
              <a:t>A-men. A-men. </a:t>
            </a:r>
            <a:endParaRPr lang="vi-VN" sz="4400" b="1" u="sng">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152400" y="209550"/>
            <a:ext cx="7362913" cy="1569660"/>
          </a:xfrm>
          <a:prstGeom prst="rect">
            <a:avLst/>
          </a:prstGeom>
          <a:noFill/>
        </p:spPr>
        <p:txBody>
          <a:bodyPr wrap="none" rtlCol="0">
            <a:spAutoFit/>
          </a:bodyPr>
          <a:lstStyle/>
          <a:p>
            <a:r>
              <a:rPr lang="en-US" sz="3200" dirty="0" err="1">
                <a:solidFill>
                  <a:srgbClr val="FFFF00"/>
                </a:solidFill>
              </a:rPr>
              <a:t>Bài</a:t>
            </a:r>
            <a:r>
              <a:rPr lang="en-US" sz="3200" dirty="0">
                <a:solidFill>
                  <a:srgbClr val="FFFF00"/>
                </a:solidFill>
              </a:rPr>
              <a:t> </a:t>
            </a:r>
            <a:r>
              <a:rPr lang="en-US" sz="3200" dirty="0" err="1">
                <a:solidFill>
                  <a:srgbClr val="FFFF00"/>
                </a:solidFill>
              </a:rPr>
              <a:t>Đọc</a:t>
            </a:r>
            <a:r>
              <a:rPr lang="en-US" sz="3200" dirty="0">
                <a:solidFill>
                  <a:srgbClr val="FFFF00"/>
                </a:solidFill>
              </a:rPr>
              <a:t> 1</a:t>
            </a:r>
          </a:p>
          <a:p>
            <a:r>
              <a:rPr lang="vi-VN" sz="3200" dirty="0">
                <a:solidFill>
                  <a:srgbClr val="FFFF00"/>
                </a:solidFill>
              </a:rPr>
              <a:t>Ai nấy đều được đầy tràn ơn Thánh </a:t>
            </a:r>
            <a:r>
              <a:rPr lang="vi-VN" sz="3200" dirty="0" smtClean="0">
                <a:solidFill>
                  <a:srgbClr val="FFFF00"/>
                </a:solidFill>
              </a:rPr>
              <a:t>Thần,</a:t>
            </a:r>
            <a:endParaRPr lang="en-US" sz="3200" dirty="0" smtClean="0">
              <a:solidFill>
                <a:srgbClr val="FFFF00"/>
              </a:solidFill>
            </a:endParaRPr>
          </a:p>
          <a:p>
            <a:r>
              <a:rPr lang="vi-VN" sz="3200" dirty="0" smtClean="0">
                <a:solidFill>
                  <a:srgbClr val="FFFF00"/>
                </a:solidFill>
              </a:rPr>
              <a:t>họ </a:t>
            </a:r>
            <a:r>
              <a:rPr lang="vi-VN" sz="3200" dirty="0">
                <a:solidFill>
                  <a:srgbClr val="FFFF00"/>
                </a:solidFill>
              </a:rPr>
              <a:t>bắt đầu nói các thứ tiếng.</a:t>
            </a:r>
            <a:endParaRPr lang="en-US" sz="3200" dirty="0">
              <a:solidFill>
                <a:srgbClr val="FFFF00"/>
              </a:solidFill>
            </a:endParaRPr>
          </a:p>
        </p:txBody>
      </p:sp>
      <p:sp>
        <p:nvSpPr>
          <p:cNvPr id="5" name="TextBox 4"/>
          <p:cNvSpPr txBox="1"/>
          <p:nvPr/>
        </p:nvSpPr>
        <p:spPr>
          <a:xfrm>
            <a:off x="304800" y="4552950"/>
            <a:ext cx="3257623" cy="369332"/>
          </a:xfrm>
          <a:prstGeom prst="rect">
            <a:avLst/>
          </a:prstGeom>
          <a:noFill/>
        </p:spPr>
        <p:txBody>
          <a:bodyPr wrap="none" rtlCol="0">
            <a:spAutoFit/>
          </a:bodyPr>
          <a:lstStyle/>
          <a:p>
            <a:r>
              <a:rPr lang="en-US">
                <a:solidFill>
                  <a:srgbClr val="FFFF00"/>
                </a:solidFill>
              </a:rPr>
              <a:t>Bài trích sách Công vụ Tông Đồ</a:t>
            </a:r>
          </a:p>
        </p:txBody>
      </p:sp>
    </p:spTree>
    <p:extLst>
      <p:ext uri="{BB962C8B-B14F-4D97-AF65-F5344CB8AC3E}">
        <p14:creationId xmlns:p14="http://schemas.microsoft.com/office/powerpoint/2010/main" val="370722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a:solidFill>
                  <a:srgbClr val="FFFF00"/>
                </a:solidFill>
                <a:effectLst>
                  <a:outerShdw blurRad="38100" dist="38100" dir="2700000" algn="tl">
                    <a:srgbClr val="000000">
                      <a:alpha val="43137"/>
                    </a:srgbClr>
                  </a:outerShdw>
                </a:effectLst>
                <a:latin typeface="+mj-lt"/>
                <a:cs typeface="Tahoma" pitchFamily="34" charset="0"/>
              </a:rPr>
              <a:t>Thánh Vịnh 103</a:t>
            </a:r>
          </a:p>
          <a:p>
            <a:pPr eaLnBrk="1" hangingPunct="1">
              <a:lnSpc>
                <a:spcPct val="105000"/>
              </a:lnSpc>
              <a:defRPr/>
            </a:pPr>
            <a:r>
              <a:rPr lang="en-US" sz="4800" b="1">
                <a:solidFill>
                  <a:srgbClr val="FFFF00"/>
                </a:solidFill>
                <a:effectLst>
                  <a:outerShdw blurRad="38100" dist="38100" dir="2700000" algn="tl">
                    <a:srgbClr val="000000">
                      <a:alpha val="43137"/>
                    </a:srgbClr>
                  </a:outerShdw>
                </a:effectLst>
                <a:latin typeface="+mj-lt"/>
                <a:cs typeface="Tahoma" pitchFamily="34" charset="0"/>
              </a:rPr>
              <a:t>Chúa Nhật</a:t>
            </a:r>
            <a:br>
              <a:rPr lang="en-US" sz="4800" b="1">
                <a:solidFill>
                  <a:srgbClr val="FFFF00"/>
                </a:solidFill>
                <a:effectLst>
                  <a:outerShdw blurRad="38100" dist="38100" dir="2700000" algn="tl">
                    <a:srgbClr val="000000">
                      <a:alpha val="43137"/>
                    </a:srgbClr>
                  </a:outerShdw>
                </a:effectLst>
                <a:latin typeface="+mj-lt"/>
                <a:cs typeface="Tahoma" pitchFamily="34" charset="0"/>
              </a:rPr>
            </a:br>
            <a:r>
              <a:rPr lang="en-US" sz="4800" b="1">
                <a:solidFill>
                  <a:srgbClr val="FFFF00"/>
                </a:solidFill>
                <a:effectLst>
                  <a:outerShdw blurRad="38100" dist="38100" dir="2700000" algn="tl">
                    <a:srgbClr val="000000">
                      <a:alpha val="43137"/>
                    </a:srgbClr>
                  </a:outerShdw>
                </a:effectLst>
                <a:latin typeface="+mj-lt"/>
                <a:cs typeface="Tahoma" pitchFamily="34" charset="0"/>
              </a:rPr>
              <a:t>Chúa Thánh Thần Hiện Xuống</a:t>
            </a:r>
          </a:p>
          <a:p>
            <a:pPr eaLnBrk="1" hangingPunct="1">
              <a:lnSpc>
                <a:spcPct val="105000"/>
              </a:lnSpc>
              <a:defRPr/>
            </a:pPr>
            <a:r>
              <a:rPr lang="en-US" sz="4800" b="1" i="1">
                <a:solidFill>
                  <a:schemeClr val="bg1"/>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a:solidFill>
                  <a:schemeClr val="bg1"/>
                </a:solidFill>
                <a:effectLst>
                  <a:outerShdw blurRad="38100" dist="38100" dir="2700000" algn="tl">
                    <a:srgbClr val="000000">
                      <a:alpha val="43137"/>
                    </a:srgbClr>
                  </a:outerShdw>
                </a:effectLst>
                <a:latin typeface="+mj-lt"/>
                <a:cs typeface="Tahoma" pitchFamily="34" charset="0"/>
              </a:rPr>
              <a:t>03 câu</a:t>
            </a:r>
            <a:endParaRPr lang="en-US" sz="4400" b="1" i="1">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1">
                <a:solidFill>
                  <a:schemeClr val="bg1"/>
                </a:solidFill>
                <a:effectLst>
                  <a:outerShdw blurRad="38100" dist="38100" dir="2700000" algn="tl">
                    <a:srgbClr val="000000">
                      <a:alpha val="43137"/>
                    </a:srgbClr>
                  </a:outerShdw>
                </a:effectLst>
                <a:latin typeface="+mn-lt"/>
                <a:cs typeface="Times New Roman" pitchFamily="18" charset="0"/>
              </a:rPr>
              <a:t> </a:t>
            </a:r>
            <a:r>
              <a:rPr lang="vi-VN" sz="5400" b="1">
                <a:solidFill>
                  <a:schemeClr val="bg1"/>
                </a:solidFill>
                <a:latin typeface="+mn-lt"/>
              </a:rPr>
              <a:t>Vừa khi Chúa rút lại khí thiêng, là thân chúng trở lui bụi cát vì tắt thở lâu rồi. Muốn tạo lại Ngài ban sinh khí vào, bởi Ngài đổi mới bộ mặt của trần gian.</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45094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Nguyện muôn kiếp Chúa hằng hiển vinh, và mong ước những công trình Chúa làm Chúa mãi vui mừng. Tiếng lòng này cầu mong vui ý Ngài, bởi Ngài là chính hoan lạc của đời tôi.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130300"/>
            <a:ext cx="8760732" cy="1384995"/>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2</a:t>
            </a:r>
          </a:p>
          <a:p>
            <a:r>
              <a:rPr lang="vi-VN" sz="2800" dirty="0">
                <a:solidFill>
                  <a:srgbClr val="FFFF00"/>
                </a:solidFill>
              </a:rPr>
              <a:t>Chúng ta đều đã chịu phép rửa trong cùng một Thần </a:t>
            </a:r>
            <a:r>
              <a:rPr lang="vi-VN" sz="2800" dirty="0" smtClean="0">
                <a:solidFill>
                  <a:srgbClr val="FFFF00"/>
                </a:solidFill>
              </a:rPr>
              <a:t>Khí</a:t>
            </a:r>
            <a:endParaRPr lang="en-US" sz="2800" dirty="0" smtClean="0">
              <a:solidFill>
                <a:srgbClr val="FFFF00"/>
              </a:solidFill>
            </a:endParaRPr>
          </a:p>
          <a:p>
            <a:r>
              <a:rPr lang="vi-VN" sz="2800" dirty="0" smtClean="0">
                <a:solidFill>
                  <a:srgbClr val="FFFF00"/>
                </a:solidFill>
              </a:rPr>
              <a:t>để </a:t>
            </a:r>
            <a:r>
              <a:rPr lang="vi-VN" sz="2800" dirty="0">
                <a:solidFill>
                  <a:srgbClr val="FFFF00"/>
                </a:solidFill>
              </a:rPr>
              <a:t>trở nên một thân thể.</a:t>
            </a:r>
            <a:endParaRPr lang="en-US" sz="2800" dirty="0">
              <a:solidFill>
                <a:srgbClr val="FFFF00"/>
              </a:solidFill>
            </a:endParaRP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a:solidFill>
                  <a:srgbClr val="FFFF00"/>
                </a:solidFill>
              </a:rPr>
              <a:t>Bài trích thư thứ nhất của Thánh Phaolô tông đồ</a:t>
            </a:r>
          </a:p>
          <a:p>
            <a:r>
              <a:rPr lang="en-US" sz="2000">
                <a:solidFill>
                  <a:srgbClr val="FFFF00"/>
                </a:solidFill>
              </a:rPr>
              <a:t>Gửi tín hữu Côrintô</a:t>
            </a:r>
          </a:p>
        </p:txBody>
      </p:sp>
    </p:spTree>
    <p:extLst>
      <p:ext uri="{BB962C8B-B14F-4D97-AF65-F5344CB8AC3E}">
        <p14:creationId xmlns:p14="http://schemas.microsoft.com/office/powerpoint/2010/main" val="892016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666749"/>
            <a:ext cx="9144000" cy="4494213"/>
          </a:xfrm>
        </p:spPr>
        <p:txBody>
          <a:bodyPr/>
          <a:lstStyle/>
          <a:p>
            <a:pPr eaLnBrk="1" hangingPunct="1">
              <a:lnSpc>
                <a:spcPct val="105000"/>
              </a:lnSpc>
              <a:defRPr/>
            </a:pPr>
            <a:r>
              <a:rPr lang="en-US" sz="4800" b="1" dirty="0">
                <a:solidFill>
                  <a:srgbClr val="FFFF00"/>
                </a:solidFill>
                <a:effectLst>
                  <a:outerShdw blurRad="38100" dist="38100" dir="2700000" algn="tl">
                    <a:srgbClr val="000000">
                      <a:alpha val="43137"/>
                    </a:srgbClr>
                  </a:outerShdw>
                </a:effectLst>
                <a:latin typeface="+mj-lt"/>
                <a:cs typeface="Tahoma" pitchFamily="34" charset="0"/>
              </a:rPr>
              <a:t>Ca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Tiếp</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Liên</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a:solidFill>
                  <a:srgbClr val="FFFF00"/>
                </a:solidFill>
                <a:effectLst>
                  <a:outerShdw blurRad="38100" dist="38100" dir="2700000" algn="tl">
                    <a:srgbClr val="000000">
                      <a:alpha val="43137"/>
                    </a:srgbClr>
                  </a:outerShdw>
                </a:effectLst>
                <a:latin typeface="+mj-lt"/>
                <a:cs typeface="Tahoma" pitchFamily="34" charset="0"/>
              </a:rPr>
              <a:t>Xin Sai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Thần</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Lm</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Bùi</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Ninh</a:t>
            </a:r>
            <a:endParaRPr lang="en-US" sz="4800" b="1"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323888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L</a:t>
            </a:r>
            <a:r>
              <a:rPr lang="vi-VN" b="1" dirty="0">
                <a:solidFill>
                  <a:schemeClr val="bg1"/>
                </a:solidFill>
              </a:rPr>
              <a:t>ạy Chúa Thánh Thần khấn xin Ngài ngự tới gian trần. Từ trời cao xanh xin tỏa ánh quang minh Ngài ra. Lạy Cha kẻ cơ bần, xin ngự tới nơi gian trần. Lạy Đấng ban hồng ân, xin ngự tới soi tâm hồn.</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93977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dirty="0"/>
              <a:t> </a:t>
            </a:r>
            <a:r>
              <a:rPr lang="vi-VN" b="1" dirty="0">
                <a:solidFill>
                  <a:schemeClr val="bg1"/>
                </a:solidFill>
              </a:rPr>
              <a:t>Ôi Đấng ủi an là khách trọ hiền lương Chúa ban. Trong cảnh lầm than dịu dàng Ngài đem đến bình an. Nguồn ánh sáng chứa chan xin soi tràn tâm hồn tín hữu. Nếu không có Ngài thì nào ai lòng thanh vô tội.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484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a:solidFill>
                  <a:srgbClr val="FFFF00"/>
                </a:solidFill>
                <a:effectLst>
                  <a:outerShdw blurRad="38100" dist="38100" dir="2700000" algn="tl">
                    <a:srgbClr val="000000">
                      <a:alpha val="43137"/>
                    </a:srgbClr>
                  </a:outerShdw>
                </a:effectLst>
                <a:cs typeface="Times New Roman" pitchFamily="18" charset="0"/>
              </a:rPr>
              <a:t>Tk2:</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rPr>
              <a:t>Xin Chúa rửa cho sạch vết nhọ dội nơi héo khô. Thương tật khổ lo đời lạnh lùng xin chữa lành cho. Điều khô cứng sai xin ơn Ngài răn dạy uốn nắn. Sáng soi ngăn chặn đường đời ai giờ đang sai lầm.</a:t>
            </a:r>
            <a:endParaRPr lang="en-US" sz="4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Tutti</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rPr>
              <a:t>Xin Chúa Thánh Thần ban ân cho người kêu khấn. Những ai tin cậy dư đầy ơn bảy nguồn thiêng. Xin Chúa Thánh Thần thưởng công nhân đức trong đời. Hưởng phúc trên trời hân hoan trong Chúa muôn đời.</a:t>
            </a:r>
            <a:r>
              <a:rPr lang="en-US" b="1" dirty="0">
                <a:solidFill>
                  <a:schemeClr val="bg1"/>
                </a:solidFill>
              </a:rPr>
              <a:t>  (2 </a:t>
            </a:r>
            <a:r>
              <a:rPr lang="en-US" b="1" dirty="0" err="1">
                <a:solidFill>
                  <a:schemeClr val="bg1"/>
                </a:solidFill>
              </a:rPr>
              <a:t>lần</a:t>
            </a:r>
            <a:r>
              <a:rPr lang="en-US" b="1" dirty="0">
                <a:solidFill>
                  <a:schemeClr val="bg1"/>
                </a:solidFill>
              </a:rPr>
              <a:t>)</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5378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458411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3600" b="1" dirty="0" err="1">
                <a:solidFill>
                  <a:srgbClr val="FFFF00"/>
                </a:solidFill>
                <a:effectLst>
                  <a:outerShdw blurRad="38100" dist="38100" dir="2700000" algn="tl">
                    <a:srgbClr val="000000">
                      <a:alpha val="43137"/>
                    </a:srgbClr>
                  </a:outerShdw>
                </a:effectLst>
                <a:cs typeface="Times New Roman" pitchFamily="18" charset="0"/>
              </a:rPr>
              <a:t>Giai</a:t>
            </a:r>
            <a:r>
              <a:rPr lang="en-US" sz="3600" b="1" dirty="0">
                <a:solidFill>
                  <a:srgbClr val="FFFF00"/>
                </a:solidFill>
                <a:effectLst>
                  <a:outerShdw blurRad="38100" dist="38100" dir="2700000" algn="tl">
                    <a:srgbClr val="000000">
                      <a:alpha val="43137"/>
                    </a:srgbClr>
                  </a:outerShdw>
                </a:effectLst>
                <a:cs typeface="Times New Roman" pitchFamily="18" charset="0"/>
              </a:rPr>
              <a:t> </a:t>
            </a:r>
            <a:r>
              <a:rPr lang="en-US" sz="3600" b="1" dirty="0" err="1">
                <a:solidFill>
                  <a:srgbClr val="FFFF00"/>
                </a:solidFill>
                <a:effectLst>
                  <a:outerShdw blurRad="38100" dist="38100" dir="2700000" algn="tl">
                    <a:srgbClr val="000000">
                      <a:alpha val="43137"/>
                    </a:srgbClr>
                  </a:outerShdw>
                </a:effectLst>
                <a:cs typeface="Times New Roman" pitchFamily="18" charset="0"/>
              </a:rPr>
              <a:t>Khúc</a:t>
            </a:r>
            <a:r>
              <a:rPr lang="en-US" sz="3600" b="1" dirty="0">
                <a:solidFill>
                  <a:srgbClr val="FFFF00"/>
                </a:solidFill>
                <a:effectLst>
                  <a:outerShdw blurRad="38100" dist="38100" dir="2700000" algn="tl">
                    <a:srgbClr val="000000">
                      <a:alpha val="43137"/>
                    </a:srgbClr>
                  </a:outerShdw>
                </a:effectLst>
                <a:cs typeface="Times New Roman" pitchFamily="18" charset="0"/>
              </a:rPr>
              <a:t> </a:t>
            </a:r>
            <a:r>
              <a:rPr lang="en-US" sz="3600" b="1" dirty="0" err="1">
                <a:solidFill>
                  <a:srgbClr val="FFFF00"/>
                </a:solidFill>
                <a:effectLst>
                  <a:outerShdw blurRad="38100" dist="38100" dir="2700000" algn="tl">
                    <a:srgbClr val="000000">
                      <a:alpha val="43137"/>
                    </a:srgbClr>
                  </a:outerShdw>
                </a:effectLst>
                <a:cs typeface="Times New Roman" pitchFamily="18" charset="0"/>
              </a:rPr>
              <a:t>Dâng</a:t>
            </a:r>
            <a:r>
              <a:rPr lang="en-US" sz="3600" b="1" dirty="0">
                <a:solidFill>
                  <a:srgbClr val="FFFF00"/>
                </a:solidFill>
                <a:effectLst>
                  <a:outerShdw blurRad="38100" dist="38100" dir="2700000" algn="tl">
                    <a:srgbClr val="000000">
                      <a:alpha val="43137"/>
                    </a:srgbClr>
                  </a:outerShdw>
                </a:effectLst>
                <a:cs typeface="Times New Roman" pitchFamily="18" charset="0"/>
              </a:rPr>
              <a:t> </a:t>
            </a:r>
            <a:r>
              <a:rPr lang="en-US" sz="3600" b="1" dirty="0" err="1">
                <a:solidFill>
                  <a:srgbClr val="FFFF00"/>
                </a:solidFill>
                <a:effectLst>
                  <a:outerShdw blurRad="38100" dist="38100" dir="2700000" algn="tl">
                    <a:srgbClr val="000000">
                      <a:alpha val="43137"/>
                    </a:srgbClr>
                  </a:outerShdw>
                </a:effectLst>
                <a:cs typeface="Times New Roman" pitchFamily="18" charset="0"/>
              </a:rPr>
              <a:t>Tiến</a:t>
            </a:r>
            <a:r>
              <a:rPr lang="en-US" sz="3600" b="1" dirty="0">
                <a:solidFill>
                  <a:srgbClr val="FFFF00"/>
                </a:solidFill>
                <a:effectLst>
                  <a:outerShdw blurRad="38100" dist="38100" dir="2700000" algn="tl">
                    <a:srgbClr val="000000">
                      <a:alpha val="43137"/>
                    </a:srgbClr>
                  </a:outerShdw>
                </a:effectLst>
                <a:cs typeface="Times New Roman" pitchFamily="18" charset="0"/>
              </a:rPr>
              <a:t> 2</a:t>
            </a:r>
            <a:br>
              <a:rPr lang="en-US" sz="3600" b="1" dirty="0">
                <a:solidFill>
                  <a:srgbClr val="FFFF00"/>
                </a:solidFill>
                <a:effectLst>
                  <a:outerShdw blurRad="38100" dist="38100" dir="2700000" algn="tl">
                    <a:srgbClr val="000000">
                      <a:alpha val="43137"/>
                    </a:srgbClr>
                  </a:outerShdw>
                </a:effectLst>
                <a:cs typeface="Times New Roman" pitchFamily="18" charset="0"/>
              </a:rPr>
            </a:br>
            <a:r>
              <a:rPr lang="en-US" sz="3600" b="1" i="1" dirty="0" err="1">
                <a:solidFill>
                  <a:srgbClr val="FFFF00"/>
                </a:solidFill>
                <a:effectLst>
                  <a:outerShdw blurRad="38100" dist="38100" dir="2700000" algn="tl">
                    <a:srgbClr val="000000">
                      <a:alpha val="43137"/>
                    </a:srgbClr>
                  </a:outerShdw>
                </a:effectLst>
                <a:cs typeface="Times New Roman" pitchFamily="18" charset="0"/>
              </a:rPr>
              <a:t>Giang</a:t>
            </a:r>
            <a:r>
              <a:rPr lang="en-US" sz="3600" b="1" i="1" dirty="0">
                <a:solidFill>
                  <a:srgbClr val="FFFF00"/>
                </a:solidFill>
                <a:effectLst>
                  <a:outerShdw blurRad="38100" dist="38100" dir="2700000" algn="tl">
                    <a:srgbClr val="000000">
                      <a:alpha val="43137"/>
                    </a:srgbClr>
                  </a:outerShdw>
                </a:effectLst>
                <a:cs typeface="Times New Roman" pitchFamily="18" charset="0"/>
              </a:rPr>
              <a:t> </a:t>
            </a:r>
            <a:r>
              <a:rPr lang="en-US" sz="3600" b="1" i="1" dirty="0" err="1">
                <a:solidFill>
                  <a:srgbClr val="FFFF00"/>
                </a:solidFill>
                <a:effectLst>
                  <a:outerShdw blurRad="38100" dist="38100" dir="2700000" algn="tl">
                    <a:srgbClr val="000000">
                      <a:alpha val="43137"/>
                    </a:srgbClr>
                  </a:outerShdw>
                </a:effectLst>
                <a:cs typeface="Times New Roman" pitchFamily="18" charset="0"/>
              </a:rPr>
              <a:t>Tâm</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chemeClr val="bg1"/>
                </a:solidFill>
                <a:latin typeface="+mj-lt"/>
              </a:rPr>
              <a:t>Nguyện dâng Chúa này bánh thơm</a:t>
            </a:r>
            <a:r>
              <a:rPr lang="en-US" sz="4800" b="1" dirty="0">
                <a:solidFill>
                  <a:schemeClr val="bg1"/>
                </a:solidFill>
                <a:latin typeface="+mj-lt"/>
              </a:rPr>
              <a:t> </a:t>
            </a:r>
            <a:r>
              <a:rPr lang="vi-VN" sz="4800" b="1" dirty="0">
                <a:solidFill>
                  <a:schemeClr val="bg1"/>
                </a:solidFill>
                <a:latin typeface="+mj-lt"/>
              </a:rPr>
              <a:t>từ lúa ngon</a:t>
            </a:r>
            <a:r>
              <a:rPr lang="en-US" sz="4800" b="1" dirty="0">
                <a:solidFill>
                  <a:schemeClr val="bg1"/>
                </a:solidFill>
                <a:latin typeface="+mj-lt"/>
              </a:rPr>
              <a:t>, </a:t>
            </a:r>
            <a:r>
              <a:rPr lang="vi-VN" sz="4800" b="1" dirty="0">
                <a:solidFill>
                  <a:schemeClr val="bg1"/>
                </a:solidFill>
                <a:latin typeface="+mj-lt"/>
              </a:rPr>
              <a:t>nguyện dâng Chúa này chén nho</a:t>
            </a:r>
            <a:r>
              <a:rPr lang="en-US" sz="4800" b="1" dirty="0">
                <a:solidFill>
                  <a:schemeClr val="bg1"/>
                </a:solidFill>
                <a:latin typeface="+mj-lt"/>
              </a:rPr>
              <a:t> </a:t>
            </a:r>
            <a:r>
              <a:rPr lang="vi-VN" sz="4800" b="1" dirty="0">
                <a:solidFill>
                  <a:schemeClr val="bg1"/>
                </a:solidFill>
                <a:latin typeface="+mj-lt"/>
              </a:rPr>
              <a:t>nồng ước</a:t>
            </a:r>
            <a:r>
              <a:rPr lang="en-US" sz="4800" b="1" dirty="0">
                <a:solidFill>
                  <a:schemeClr val="bg1"/>
                </a:solidFill>
                <a:latin typeface="+mj-lt"/>
              </a:rPr>
              <a:t> </a:t>
            </a:r>
            <a:r>
              <a:rPr lang="en-US" sz="4800" b="1" dirty="0" err="1">
                <a:solidFill>
                  <a:schemeClr val="bg1"/>
                </a:solidFill>
                <a:latin typeface="+mj-lt"/>
              </a:rPr>
              <a:t>mong</a:t>
            </a:r>
            <a:r>
              <a:rPr lang="en-US" sz="4800" b="1" dirty="0">
                <a:solidFill>
                  <a:schemeClr val="bg1"/>
                </a:solidFill>
                <a:latin typeface="+mj-lt"/>
              </a:rPr>
              <a:t>. </a:t>
            </a:r>
            <a:r>
              <a:rPr lang="vi-VN" sz="4800" b="1" dirty="0">
                <a:solidFill>
                  <a:schemeClr val="bg1"/>
                </a:solidFill>
                <a:latin typeface="+mj-lt"/>
              </a:rPr>
              <a:t> </a:t>
            </a:r>
            <a:r>
              <a:rPr lang="en-US" sz="4800" b="1" dirty="0">
                <a:solidFill>
                  <a:schemeClr val="bg1"/>
                </a:solidFill>
                <a:latin typeface="+mj-lt"/>
              </a:rPr>
              <a:t>N</a:t>
            </a:r>
            <a:r>
              <a:rPr lang="vi-VN" sz="4800" b="1" dirty="0">
                <a:solidFill>
                  <a:schemeClr val="bg1"/>
                </a:solidFill>
                <a:latin typeface="+mj-lt"/>
              </a:rPr>
              <a:t>guyện dâng lên  Chúa trái tim con bao nồng</a:t>
            </a:r>
            <a:r>
              <a:rPr lang="en-US" sz="4800" b="1" dirty="0">
                <a:solidFill>
                  <a:schemeClr val="bg1"/>
                </a:solidFill>
                <a:latin typeface="+mj-lt"/>
              </a:rPr>
              <a:t> </a:t>
            </a:r>
            <a:r>
              <a:rPr lang="vi-VN" sz="4800" b="1" dirty="0">
                <a:solidFill>
                  <a:schemeClr val="bg1"/>
                </a:solidFill>
                <a:latin typeface="+mj-lt"/>
              </a:rPr>
              <a:t>say khát vọng</a:t>
            </a:r>
            <a:r>
              <a:rPr lang="en-US" sz="4800" b="1" dirty="0">
                <a:solidFill>
                  <a:schemeClr val="bg1"/>
                </a:solidFill>
                <a:latin typeface="+mj-lt"/>
              </a:rPr>
              <a:t> </a:t>
            </a:r>
            <a:r>
              <a:rPr lang="vi-VN" sz="4800" b="1" dirty="0">
                <a:solidFill>
                  <a:schemeClr val="bg1"/>
                </a:solidFill>
                <a:latin typeface="+mj-lt"/>
              </a:rPr>
              <a:t>chứa chan bao mầm sống</a:t>
            </a:r>
            <a:r>
              <a:rPr lang="en-US" sz="4800" b="1" dirty="0">
                <a:solidFill>
                  <a:schemeClr val="bg1"/>
                </a:solidFill>
                <a:latin typeface="+mj-lt"/>
              </a:rPr>
              <a:t>.</a:t>
            </a:r>
            <a:endParaRPr lang="en-US" altLang="en-US" sz="48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chemeClr val="bg1"/>
                </a:solidFill>
                <a:latin typeface="+mj-lt"/>
              </a:rPr>
              <a:t>Nguyện dâng Chúa ngọn nến xinh rực sáng vui</a:t>
            </a:r>
            <a:r>
              <a:rPr lang="en-US" sz="4400" b="1" dirty="0">
                <a:solidFill>
                  <a:schemeClr val="bg1"/>
                </a:solidFill>
                <a:latin typeface="+mj-lt"/>
              </a:rPr>
              <a:t>, </a:t>
            </a:r>
            <a:r>
              <a:rPr lang="vi-VN" sz="4400" b="1" dirty="0">
                <a:solidFill>
                  <a:schemeClr val="bg1"/>
                </a:solidFill>
                <a:latin typeface="+mj-lt"/>
              </a:rPr>
              <a:t>nguyện dâng Chúa này cánh hoa đẹp thắm tươi</a:t>
            </a:r>
            <a:r>
              <a:rPr lang="en-US" sz="4400" b="1" dirty="0">
                <a:solidFill>
                  <a:schemeClr val="bg1"/>
                </a:solidFill>
                <a:latin typeface="+mj-lt"/>
              </a:rPr>
              <a:t>. N</a:t>
            </a:r>
            <a:r>
              <a:rPr lang="vi-VN" sz="4400" b="1" dirty="0">
                <a:solidFill>
                  <a:schemeClr val="bg1"/>
                </a:solidFill>
                <a:latin typeface="+mj-lt"/>
              </a:rPr>
              <a:t>guyện dâng lên Chúa ước mơ sáng trong hồn nhiên ấu thơ</a:t>
            </a:r>
            <a:r>
              <a:rPr lang="en-US" sz="4400" b="1" dirty="0">
                <a:solidFill>
                  <a:schemeClr val="bg1"/>
                </a:solidFill>
                <a:latin typeface="+mj-lt"/>
              </a:rPr>
              <a:t> </a:t>
            </a:r>
            <a:r>
              <a:rPr lang="vi-VN" sz="4400" b="1" dirty="0">
                <a:solidFill>
                  <a:schemeClr val="bg1"/>
                </a:solidFill>
                <a:latin typeface="+mj-lt"/>
              </a:rPr>
              <a:t>lòng con dâng lên Chúa. </a:t>
            </a:r>
            <a:endParaRPr lang="en-US" altLang="en-US" sz="44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3482624"/>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6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dirty="0" err="1">
                <a:solidFill>
                  <a:schemeClr val="bg1"/>
                </a:solidFill>
                <a:latin typeface="+mj-lt"/>
              </a:rPr>
              <a:t>Nguyện</a:t>
            </a:r>
            <a:r>
              <a:rPr lang="en-US" sz="5200" b="1" dirty="0">
                <a:solidFill>
                  <a:schemeClr val="bg1"/>
                </a:solidFill>
                <a:latin typeface="+mj-lt"/>
              </a:rPr>
              <a:t>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Chúa</a:t>
            </a:r>
            <a:r>
              <a:rPr lang="en-US" sz="5200" b="1" dirty="0">
                <a:solidFill>
                  <a:schemeClr val="bg1"/>
                </a:solidFill>
                <a:latin typeface="+mj-lt"/>
              </a:rPr>
              <a:t> </a:t>
            </a:r>
            <a:r>
              <a:rPr lang="en-US" sz="5200" b="1" dirty="0" err="1">
                <a:solidFill>
                  <a:schemeClr val="bg1"/>
                </a:solidFill>
                <a:latin typeface="+mj-lt"/>
              </a:rPr>
              <a:t>khúc</a:t>
            </a:r>
            <a:r>
              <a:rPr lang="en-US" sz="5200" b="1" dirty="0">
                <a:solidFill>
                  <a:schemeClr val="bg1"/>
                </a:solidFill>
                <a:latin typeface="+mj-lt"/>
              </a:rPr>
              <a:t> </a:t>
            </a:r>
            <a:r>
              <a:rPr lang="en-US" sz="5200" b="1" dirty="0" err="1">
                <a:solidFill>
                  <a:schemeClr val="bg1"/>
                </a:solidFill>
                <a:latin typeface="+mj-lt"/>
              </a:rPr>
              <a:t>hát</a:t>
            </a:r>
            <a:r>
              <a:rPr lang="en-US" sz="5200" b="1" dirty="0">
                <a:solidFill>
                  <a:schemeClr val="bg1"/>
                </a:solidFill>
                <a:latin typeface="+mj-lt"/>
              </a:rPr>
              <a:t> </a:t>
            </a:r>
            <a:r>
              <a:rPr lang="en-US" sz="5200" b="1" dirty="0" err="1">
                <a:solidFill>
                  <a:schemeClr val="bg1"/>
                </a:solidFill>
                <a:latin typeface="+mj-lt"/>
              </a:rPr>
              <a:t>mến</a:t>
            </a:r>
            <a:r>
              <a:rPr lang="en-US" sz="5200" b="1" dirty="0">
                <a:solidFill>
                  <a:schemeClr val="bg1"/>
                </a:solidFill>
                <a:latin typeface="+mj-lt"/>
              </a:rPr>
              <a:t> tin,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lên</a:t>
            </a:r>
            <a:r>
              <a:rPr lang="en-US" sz="5200" b="1" dirty="0">
                <a:solidFill>
                  <a:schemeClr val="bg1"/>
                </a:solidFill>
                <a:latin typeface="+mj-lt"/>
              </a:rPr>
              <a:t> bao </a:t>
            </a:r>
            <a:r>
              <a:rPr lang="en-US" sz="5200" b="1" dirty="0" err="1">
                <a:solidFill>
                  <a:schemeClr val="bg1"/>
                </a:solidFill>
                <a:latin typeface="+mj-lt"/>
              </a:rPr>
              <a:t>tâm</a:t>
            </a:r>
            <a:r>
              <a:rPr lang="en-US" sz="5200" b="1" dirty="0">
                <a:solidFill>
                  <a:schemeClr val="bg1"/>
                </a:solidFill>
                <a:latin typeface="+mj-lt"/>
              </a:rPr>
              <a:t> </a:t>
            </a:r>
            <a:r>
              <a:rPr lang="en-US" sz="5200" b="1" dirty="0" err="1">
                <a:solidFill>
                  <a:schemeClr val="bg1"/>
                </a:solidFill>
                <a:latin typeface="+mj-lt"/>
              </a:rPr>
              <a:t>tình</a:t>
            </a:r>
            <a:r>
              <a:rPr lang="en-US" sz="5200" b="1" dirty="0">
                <a:solidFill>
                  <a:schemeClr val="bg1"/>
                </a:solidFill>
                <a:latin typeface="+mj-lt"/>
              </a:rPr>
              <a:t>. </a:t>
            </a:r>
            <a:r>
              <a:rPr lang="en-US" sz="5200" b="1" dirty="0" err="1">
                <a:solidFill>
                  <a:schemeClr val="bg1"/>
                </a:solidFill>
                <a:latin typeface="+mj-lt"/>
              </a:rPr>
              <a:t>Nguyện</a:t>
            </a:r>
            <a:r>
              <a:rPr lang="en-US" sz="5200" b="1" dirty="0">
                <a:solidFill>
                  <a:schemeClr val="bg1"/>
                </a:solidFill>
                <a:latin typeface="+mj-lt"/>
              </a:rPr>
              <a:t>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Chúa</a:t>
            </a:r>
            <a:r>
              <a:rPr lang="en-US" sz="5200" b="1" dirty="0">
                <a:solidFill>
                  <a:schemeClr val="bg1"/>
                </a:solidFill>
                <a:latin typeface="+mj-lt"/>
              </a:rPr>
              <a:t> </a:t>
            </a:r>
            <a:r>
              <a:rPr lang="en-US" sz="5200" b="1" dirty="0" err="1">
                <a:solidFill>
                  <a:schemeClr val="bg1"/>
                </a:solidFill>
                <a:latin typeface="+mj-lt"/>
              </a:rPr>
              <a:t>nhân</a:t>
            </a:r>
            <a:r>
              <a:rPr lang="en-US" sz="5200" b="1" dirty="0">
                <a:solidFill>
                  <a:schemeClr val="bg1"/>
                </a:solidFill>
                <a:latin typeface="+mj-lt"/>
              </a:rPr>
              <a:t> </a:t>
            </a:r>
            <a:r>
              <a:rPr lang="en-US" sz="5200" b="1" dirty="0" err="1">
                <a:solidFill>
                  <a:schemeClr val="bg1"/>
                </a:solidFill>
                <a:latin typeface="+mj-lt"/>
              </a:rPr>
              <a:t>hiền</a:t>
            </a:r>
            <a:r>
              <a:rPr lang="en-US" sz="5200" b="1" dirty="0">
                <a:solidFill>
                  <a:schemeClr val="bg1"/>
                </a:solidFill>
                <a:latin typeface="+mj-lt"/>
              </a:rPr>
              <a:t> </a:t>
            </a:r>
            <a:r>
              <a:rPr lang="en-US" sz="5200" b="1" dirty="0" err="1">
                <a:solidFill>
                  <a:schemeClr val="bg1"/>
                </a:solidFill>
                <a:latin typeface="+mj-lt"/>
              </a:rPr>
              <a:t>đây</a:t>
            </a:r>
            <a:r>
              <a:rPr lang="en-US" sz="5200" b="1" dirty="0">
                <a:solidFill>
                  <a:schemeClr val="bg1"/>
                </a:solidFill>
                <a:latin typeface="+mj-lt"/>
              </a:rPr>
              <a:t> </a:t>
            </a:r>
            <a:r>
              <a:rPr lang="en-US" sz="5200" b="1" dirty="0" err="1">
                <a:solidFill>
                  <a:schemeClr val="bg1"/>
                </a:solidFill>
                <a:latin typeface="+mj-lt"/>
              </a:rPr>
              <a:t>của</a:t>
            </a:r>
            <a:r>
              <a:rPr lang="en-US" sz="5200" b="1" dirty="0">
                <a:solidFill>
                  <a:schemeClr val="bg1"/>
                </a:solidFill>
                <a:latin typeface="+mj-lt"/>
              </a:rPr>
              <a:t> </a:t>
            </a:r>
            <a:r>
              <a:rPr lang="en-US" sz="5200" b="1" dirty="0" err="1">
                <a:solidFill>
                  <a:schemeClr val="bg1"/>
                </a:solidFill>
                <a:latin typeface="+mj-lt"/>
              </a:rPr>
              <a:t>lễ</a:t>
            </a:r>
            <a:r>
              <a:rPr lang="en-US" sz="5200" b="1" dirty="0">
                <a:solidFill>
                  <a:schemeClr val="bg1"/>
                </a:solidFill>
                <a:latin typeface="+mj-lt"/>
              </a:rPr>
              <a:t> con </a:t>
            </a:r>
            <a:r>
              <a:rPr lang="en-US" sz="5200" b="1" dirty="0" err="1">
                <a:solidFill>
                  <a:schemeClr val="bg1"/>
                </a:solidFill>
                <a:latin typeface="+mj-lt"/>
              </a:rPr>
              <a:t>dâng</a:t>
            </a:r>
            <a:r>
              <a:rPr lang="en-US" sz="5200" b="1" dirty="0">
                <a:solidFill>
                  <a:schemeClr val="bg1"/>
                </a:solidFill>
                <a:latin typeface="+mj-lt"/>
              </a:rPr>
              <a:t>.</a:t>
            </a:r>
            <a:br>
              <a:rPr lang="en-US" sz="5200" b="1" dirty="0">
                <a:solidFill>
                  <a:schemeClr val="bg1"/>
                </a:solidFill>
                <a:latin typeface="+mj-lt"/>
              </a:rPr>
            </a:br>
            <a:r>
              <a:rPr lang="en-US" sz="5200" b="1" dirty="0" err="1">
                <a:solidFill>
                  <a:schemeClr val="bg1"/>
                </a:solidFill>
                <a:latin typeface="+mj-lt"/>
              </a:rPr>
              <a:t>Nguyện</a:t>
            </a:r>
            <a:r>
              <a:rPr lang="en-US" sz="5200" b="1" dirty="0">
                <a:solidFill>
                  <a:schemeClr val="bg1"/>
                </a:solidFill>
                <a:latin typeface="+mj-lt"/>
              </a:rPr>
              <a:t> </a:t>
            </a:r>
            <a:r>
              <a:rPr lang="en-US" sz="5200" b="1" dirty="0" err="1">
                <a:solidFill>
                  <a:schemeClr val="bg1"/>
                </a:solidFill>
                <a:latin typeface="+mj-lt"/>
              </a:rPr>
              <a:t>dâng</a:t>
            </a:r>
            <a:r>
              <a:rPr lang="en-US" sz="5200" b="1" dirty="0">
                <a:solidFill>
                  <a:schemeClr val="bg1"/>
                </a:solidFill>
                <a:latin typeface="+mj-lt"/>
              </a:rPr>
              <a:t> </a:t>
            </a:r>
            <a:r>
              <a:rPr lang="en-US" sz="5200" b="1" dirty="0" err="1">
                <a:solidFill>
                  <a:schemeClr val="bg1"/>
                </a:solidFill>
                <a:latin typeface="+mj-lt"/>
              </a:rPr>
              <a:t>Chúa</a:t>
            </a:r>
            <a:r>
              <a:rPr lang="en-US" sz="5200" b="1" dirty="0">
                <a:solidFill>
                  <a:schemeClr val="bg1"/>
                </a:solidFill>
                <a:latin typeface="+mj-lt"/>
              </a:rPr>
              <a:t> </a:t>
            </a:r>
            <a:r>
              <a:rPr lang="en-US" sz="5200" b="1" dirty="0" err="1">
                <a:solidFill>
                  <a:schemeClr val="bg1"/>
                </a:solidFill>
                <a:latin typeface="+mj-lt"/>
              </a:rPr>
              <a:t>nhân</a:t>
            </a:r>
            <a:r>
              <a:rPr lang="en-US" sz="5200" b="1" dirty="0">
                <a:solidFill>
                  <a:schemeClr val="bg1"/>
                </a:solidFill>
                <a:latin typeface="+mj-lt"/>
              </a:rPr>
              <a:t> </a:t>
            </a:r>
            <a:r>
              <a:rPr lang="en-US" sz="5200" b="1" dirty="0" err="1">
                <a:solidFill>
                  <a:schemeClr val="bg1"/>
                </a:solidFill>
                <a:latin typeface="+mj-lt"/>
              </a:rPr>
              <a:t>hiền</a:t>
            </a:r>
            <a:r>
              <a:rPr lang="en-US" sz="5200" b="1" dirty="0">
                <a:solidFill>
                  <a:schemeClr val="bg1"/>
                </a:solidFill>
                <a:latin typeface="+mj-lt"/>
              </a:rPr>
              <a:t> </a:t>
            </a:r>
            <a:r>
              <a:rPr lang="en-US" sz="5200" b="1" dirty="0" err="1">
                <a:solidFill>
                  <a:schemeClr val="bg1"/>
                </a:solidFill>
                <a:latin typeface="+mj-lt"/>
              </a:rPr>
              <a:t>đây</a:t>
            </a:r>
            <a:r>
              <a:rPr lang="en-US" sz="5200" b="1" dirty="0">
                <a:solidFill>
                  <a:schemeClr val="bg1"/>
                </a:solidFill>
                <a:latin typeface="+mj-lt"/>
              </a:rPr>
              <a:t> </a:t>
            </a:r>
            <a:r>
              <a:rPr lang="en-US" sz="5200" b="1" dirty="0" err="1">
                <a:solidFill>
                  <a:schemeClr val="bg1"/>
                </a:solidFill>
                <a:latin typeface="+mj-lt"/>
              </a:rPr>
              <a:t>của</a:t>
            </a:r>
            <a:r>
              <a:rPr lang="en-US" sz="5200" b="1" dirty="0">
                <a:solidFill>
                  <a:schemeClr val="bg1"/>
                </a:solidFill>
                <a:latin typeface="+mj-lt"/>
              </a:rPr>
              <a:t> </a:t>
            </a:r>
            <a:r>
              <a:rPr lang="en-US" sz="5200" b="1" dirty="0" err="1">
                <a:solidFill>
                  <a:schemeClr val="bg1"/>
                </a:solidFill>
                <a:latin typeface="+mj-lt"/>
              </a:rPr>
              <a:t>lễ</a:t>
            </a:r>
            <a:r>
              <a:rPr lang="en-US" sz="5200" b="1" dirty="0">
                <a:solidFill>
                  <a:schemeClr val="bg1"/>
                </a:solidFill>
                <a:latin typeface="+mj-lt"/>
              </a:rPr>
              <a:t> con </a:t>
            </a:r>
            <a:r>
              <a:rPr lang="en-US" sz="5200" b="1" dirty="0" err="1">
                <a:solidFill>
                  <a:schemeClr val="bg1"/>
                </a:solidFill>
                <a:latin typeface="+mj-lt"/>
              </a:rPr>
              <a:t>dâng</a:t>
            </a:r>
            <a:r>
              <a:rPr lang="en-US" sz="5200" b="1" dirty="0">
                <a:solidFill>
                  <a:schemeClr val="bg1"/>
                </a:solidFill>
                <a:latin typeface="+mj-lt"/>
              </a:rPr>
              <a:t>.</a:t>
            </a:r>
            <a:endParaRPr lang="en-US" altLang="en-US" sz="52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Không</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Con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Không</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Lấn</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B</a:t>
            </a:r>
            <a:r>
              <a:rPr lang="vi-VN"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ớc</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Ngài</a:t>
            </a:r>
            <a:endPar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36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Ngọc</a:t>
            </a:r>
            <a:r>
              <a:rPr lang="en-US" sz="36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Kôn</a:t>
            </a:r>
            <a:endParaRPr lang="en-US" sz="12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chemeClr val="bg1"/>
                </a:solidFill>
                <a:effectLst>
                  <a:outerShdw blurRad="38100" dist="38100" dir="2700000" algn="tl">
                    <a:srgbClr val="000000">
                      <a:alpha val="43137"/>
                    </a:srgbClr>
                  </a:outerShdw>
                </a:effectLst>
                <a:latin typeface="+mj-lt"/>
              </a:rPr>
              <a:t> </a:t>
            </a:r>
            <a:r>
              <a:rPr lang="vi-VN" sz="4400" b="1" dirty="0">
                <a:solidFill>
                  <a:schemeClr val="bg1"/>
                </a:solidFill>
                <a:latin typeface="+mj-lt"/>
              </a:rPr>
              <a:t>Nguyện xin Chúa Thánh Thần Ngôi Ba thánh thiện ngự đến trong cõi lòng chờ mong ánh siêu huyền hồn con như đất mềm miên man những ưu phiền bể khổ của bao năm thăng trầm và bao giấc ưu phiền</a:t>
            </a:r>
            <a:r>
              <a:rPr lang="en-US" sz="4400" b="1" dirty="0">
                <a:solidFill>
                  <a:schemeClr val="bg1"/>
                </a:solidFill>
                <a:latin typeface="+mj-lt"/>
              </a:rPr>
              <a:t>. </a:t>
            </a:r>
            <a:endPar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buNone/>
            </a:pPr>
            <a:r>
              <a:rPr lang="en-US" sz="4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dirty="0">
                <a:solidFill>
                  <a:schemeClr val="bg1"/>
                </a:solidFill>
                <a:latin typeface="+mj-lt"/>
              </a:rPr>
              <a:t>Tâm hồn dành sẵn để cho Ngài, không còn một chỗ nào để cho ai. Ngài đến như ánh sương mai, dẫn lối qua đêm cuộc đời. Không! Không! Nghìn lần không l</a:t>
            </a:r>
            <a:r>
              <a:rPr lang="en-US" sz="4200" b="1" dirty="0" err="1">
                <a:solidFill>
                  <a:schemeClr val="bg1"/>
                </a:solidFill>
                <a:latin typeface="+mj-lt"/>
              </a:rPr>
              <a:t>ấn</a:t>
            </a:r>
            <a:r>
              <a:rPr lang="vi-VN" sz="4200" b="1" dirty="0">
                <a:solidFill>
                  <a:schemeClr val="bg1"/>
                </a:solidFill>
                <a:latin typeface="+mj-lt"/>
              </a:rPr>
              <a:t> bước </a:t>
            </a:r>
            <a:r>
              <a:rPr lang="en-US" sz="4200" b="1" dirty="0" err="1">
                <a:solidFill>
                  <a:schemeClr val="bg1"/>
                </a:solidFill>
                <a:latin typeface="+mj-lt"/>
              </a:rPr>
              <a:t>của</a:t>
            </a:r>
            <a:r>
              <a:rPr lang="en-US" sz="4200" b="1" dirty="0">
                <a:solidFill>
                  <a:schemeClr val="bg1"/>
                </a:solidFill>
                <a:latin typeface="+mj-lt"/>
              </a:rPr>
              <a:t> </a:t>
            </a:r>
            <a:r>
              <a:rPr lang="vi-VN" sz="4200" b="1" dirty="0">
                <a:solidFill>
                  <a:schemeClr val="bg1"/>
                </a:solidFill>
                <a:latin typeface="+mj-lt"/>
              </a:rPr>
              <a:t>Ngài, và xin đừng xa xin đừng lìa xa. Hãy ở lại với con, lạy Thánh Linh mến thương xin Ngài hãy ở lại với con.</a:t>
            </a:r>
            <a:endParaRPr lang="en-US" sz="42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5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5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chemeClr val="bg1"/>
                </a:solidFill>
              </a:rPr>
              <a:t>Nguyện xin Chúa Thánh Thần Ngôi Ba dũng lực. Ngự đến đem sức mạnh cho con sức chinh phục. Hồn  </a:t>
            </a:r>
            <a:r>
              <a:rPr lang="en-US" sz="4400" b="1" dirty="0">
                <a:solidFill>
                  <a:schemeClr val="bg1"/>
                </a:solidFill>
              </a:rPr>
              <a:t>c</a:t>
            </a:r>
            <a:r>
              <a:rPr lang="vi-VN" sz="4400" b="1" dirty="0">
                <a:solidFill>
                  <a:schemeClr val="bg1"/>
                </a:solidFill>
              </a:rPr>
              <a:t>on năm tháng dài như lữ khác</a:t>
            </a:r>
            <a:r>
              <a:rPr lang="en-US" sz="4400" b="1" dirty="0">
                <a:solidFill>
                  <a:schemeClr val="bg1"/>
                </a:solidFill>
              </a:rPr>
              <a:t>h</a:t>
            </a:r>
            <a:r>
              <a:rPr lang="vi-VN" sz="4400" b="1" dirty="0">
                <a:solidFill>
                  <a:schemeClr val="bg1"/>
                </a:solidFill>
              </a:rPr>
              <a:t> u hoài. Phiền nhiễu của bao thế lực đam mê của men say.</a:t>
            </a:r>
            <a:endParaRPr lang="en-US" sz="45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buNone/>
            </a:pPr>
            <a:r>
              <a:rPr lang="en-US" sz="4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dirty="0">
                <a:solidFill>
                  <a:schemeClr val="bg1"/>
                </a:solidFill>
                <a:latin typeface="+mj-lt"/>
              </a:rPr>
              <a:t>Tâm hồn dành sẵn để cho Ngài, không còn một chỗ nào để cho ai. Ngài đến như ánh sương mai, dẫn lối qua đêm cuộc đời. Không! Không! Nghìn lần không l</a:t>
            </a:r>
            <a:r>
              <a:rPr lang="en-US" sz="4200" b="1" dirty="0" err="1">
                <a:solidFill>
                  <a:schemeClr val="bg1"/>
                </a:solidFill>
                <a:latin typeface="+mj-lt"/>
              </a:rPr>
              <a:t>ấn</a:t>
            </a:r>
            <a:r>
              <a:rPr lang="vi-VN" sz="4200" b="1" dirty="0">
                <a:solidFill>
                  <a:schemeClr val="bg1"/>
                </a:solidFill>
                <a:latin typeface="+mj-lt"/>
              </a:rPr>
              <a:t> bước </a:t>
            </a:r>
            <a:r>
              <a:rPr lang="en-US" sz="4200" b="1" dirty="0" err="1">
                <a:solidFill>
                  <a:schemeClr val="bg1"/>
                </a:solidFill>
                <a:latin typeface="+mj-lt"/>
              </a:rPr>
              <a:t>của</a:t>
            </a:r>
            <a:r>
              <a:rPr lang="en-US" sz="4200" b="1" dirty="0">
                <a:solidFill>
                  <a:schemeClr val="bg1"/>
                </a:solidFill>
                <a:latin typeface="+mj-lt"/>
              </a:rPr>
              <a:t> </a:t>
            </a:r>
            <a:r>
              <a:rPr lang="vi-VN" sz="4200" b="1" dirty="0">
                <a:solidFill>
                  <a:schemeClr val="bg1"/>
                </a:solidFill>
                <a:latin typeface="+mj-lt"/>
              </a:rPr>
              <a:t>Ngài, và xin đừng xa xin đừng lìa xa. Hãy ở lại với con, lạy Thánh Linh mến thương xin Ngài hãy ở lại với con.</a:t>
            </a:r>
            <a:endParaRPr lang="en-US" sz="42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20843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latin typeface="+mj-lt"/>
              </a:rPr>
              <a:t> </a:t>
            </a:r>
            <a:r>
              <a:rPr lang="vi-VN" sz="4400" b="1" dirty="0">
                <a:solidFill>
                  <a:schemeClr val="bg1"/>
                </a:solidFill>
                <a:latin typeface="+mj-lt"/>
              </a:rPr>
              <a:t>Nguyện xin Chúa Thánh Thần Ngôi Ba trí tuệ. Ngự đến đem suối nguồn thông minh với ân huệ. Đời con như lữ hành hôn </a:t>
            </a:r>
            <a:r>
              <a:rPr lang="en-US" sz="4400" b="1" dirty="0" err="1">
                <a:solidFill>
                  <a:schemeClr val="bg1"/>
                </a:solidFill>
                <a:latin typeface="+mj-lt"/>
              </a:rPr>
              <a:t>mê</a:t>
            </a:r>
            <a:r>
              <a:rPr lang="vi-VN" sz="4400" b="1" dirty="0">
                <a:solidFill>
                  <a:schemeClr val="bg1"/>
                </a:solidFill>
                <a:latin typeface="+mj-lt"/>
              </a:rPr>
              <a:t> giữa cuộc đời. Vạn nẻo hiểm nguy một mình con không vững bước đi.</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buNone/>
            </a:pPr>
            <a:r>
              <a:rPr lang="en-US" sz="4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dirty="0">
                <a:solidFill>
                  <a:schemeClr val="bg1"/>
                </a:solidFill>
                <a:latin typeface="+mj-lt"/>
              </a:rPr>
              <a:t>Tâm hồn dành sẵn để cho Ngài, không còn một chỗ nào để cho ai. Ngài đến như ánh sương mai, dẫn lối qua đêm cuộc đời. Không! Không! Nghìn lần không l</a:t>
            </a:r>
            <a:r>
              <a:rPr lang="en-US" sz="4200" b="1" dirty="0" err="1">
                <a:solidFill>
                  <a:schemeClr val="bg1"/>
                </a:solidFill>
                <a:latin typeface="+mj-lt"/>
              </a:rPr>
              <a:t>ấn</a:t>
            </a:r>
            <a:r>
              <a:rPr lang="vi-VN" sz="4200" b="1" dirty="0">
                <a:solidFill>
                  <a:schemeClr val="bg1"/>
                </a:solidFill>
                <a:latin typeface="+mj-lt"/>
              </a:rPr>
              <a:t> bước </a:t>
            </a:r>
            <a:r>
              <a:rPr lang="en-US" sz="4200" b="1" dirty="0" err="1">
                <a:solidFill>
                  <a:schemeClr val="bg1"/>
                </a:solidFill>
                <a:latin typeface="+mj-lt"/>
              </a:rPr>
              <a:t>của</a:t>
            </a:r>
            <a:r>
              <a:rPr lang="en-US" sz="4200" b="1" dirty="0">
                <a:solidFill>
                  <a:schemeClr val="bg1"/>
                </a:solidFill>
                <a:latin typeface="+mj-lt"/>
              </a:rPr>
              <a:t> </a:t>
            </a:r>
            <a:r>
              <a:rPr lang="vi-VN" sz="4200" b="1" dirty="0">
                <a:solidFill>
                  <a:schemeClr val="bg1"/>
                </a:solidFill>
                <a:latin typeface="+mj-lt"/>
              </a:rPr>
              <a:t>Ngài, và xin đừng xa xin đừng lìa xa. Hãy ở lại với con, lạy Thánh Linh mến thương xin Ngài hãy ở lại với con.</a:t>
            </a:r>
            <a:endParaRPr lang="en-US" sz="42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80260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 Thần Hãy Đến</a:t>
            </a:r>
          </a:p>
          <a:p>
            <a:pPr marL="27432" indent="0" algn="ctr">
              <a:lnSpc>
                <a:spcPct val="120000"/>
              </a:lnSpc>
              <a:buNone/>
            </a:pPr>
            <a:r>
              <a:rPr lang="en-US" sz="5400" b="1" i="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Thành Tâm</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3293209"/>
          </a:xfrm>
          <a:prstGeom prst="rect">
            <a:avLst/>
          </a:prstGeom>
        </p:spPr>
        <p:txBody>
          <a:bodyPr wrap="square">
            <a:spAutoFit/>
          </a:bodyPr>
          <a:lstStyle/>
          <a:p>
            <a:pPr algn="ct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8800" b="1" dirty="0">
                <a:solidFill>
                  <a:srgbClr val="FFFF00"/>
                </a:solidFill>
              </a:rPr>
              <a:t>NÀY CHÍNH CHÚA </a:t>
            </a:r>
          </a:p>
          <a:p>
            <a:pPr algn="ctr"/>
            <a:r>
              <a:rPr lang="en-US" sz="6000" b="1" dirty="0" err="1">
                <a:solidFill>
                  <a:srgbClr val="FFFF00"/>
                </a:solidFill>
              </a:rPr>
              <a:t>Nguyễn</a:t>
            </a:r>
            <a:r>
              <a:rPr lang="en-US" sz="6000" b="1" dirty="0">
                <a:solidFill>
                  <a:srgbClr val="FFFF00"/>
                </a:solidFill>
              </a:rPr>
              <a:t> </a:t>
            </a:r>
            <a:r>
              <a:rPr lang="en-US" sz="6000" b="1" dirty="0" err="1">
                <a:solidFill>
                  <a:srgbClr val="FFFF00"/>
                </a:solidFill>
              </a:rPr>
              <a:t>Đức</a:t>
            </a:r>
            <a:r>
              <a:rPr lang="en-US" sz="6000" b="1" dirty="0">
                <a:solidFill>
                  <a:srgbClr val="FFFF00"/>
                </a:solidFill>
              </a:rPr>
              <a:t> </a:t>
            </a:r>
            <a:r>
              <a:rPr lang="en-US" sz="6000" b="1" dirty="0" err="1">
                <a:solidFill>
                  <a:srgbClr val="FFFF00"/>
                </a:solidFill>
              </a:rPr>
              <a:t>Tuấn</a:t>
            </a:r>
            <a:endParaRPr lang="en-US" sz="23900" b="1" i="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loan </a:t>
            </a:r>
            <a:r>
              <a:rPr lang="en-US" sz="5400" b="1" dirty="0" err="1">
                <a:solidFill>
                  <a:schemeClr val="bg1"/>
                </a:solidFill>
                <a:latin typeface="+mj-lt"/>
              </a:rPr>
              <a:t>báo</a:t>
            </a:r>
            <a:r>
              <a:rPr lang="en-US" sz="5400" b="1" dirty="0">
                <a:solidFill>
                  <a:schemeClr val="bg1"/>
                </a:solidFill>
                <a:latin typeface="+mj-lt"/>
              </a:rPr>
              <a:t> Tin </a:t>
            </a:r>
            <a:r>
              <a:rPr lang="en-US" sz="5400" b="1" dirty="0" err="1">
                <a:solidFill>
                  <a:schemeClr val="bg1"/>
                </a:solidFill>
                <a:latin typeface="+mj-lt"/>
              </a:rPr>
              <a:t>Mừng</a:t>
            </a:r>
            <a:r>
              <a:rPr lang="en-US" sz="5400" b="1" dirty="0">
                <a:solidFill>
                  <a:schemeClr val="bg1"/>
                </a:solidFill>
                <a:latin typeface="+mj-lt"/>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thánh</a:t>
            </a:r>
            <a:r>
              <a:rPr lang="en-US" sz="5400" b="1" dirty="0">
                <a:solidFill>
                  <a:schemeClr val="bg1"/>
                </a:solidFill>
                <a:latin typeface="+mj-lt"/>
              </a:rPr>
              <a:t> </a:t>
            </a:r>
            <a:r>
              <a:rPr lang="en-US" sz="5400" b="1" dirty="0" err="1">
                <a:solidFill>
                  <a:schemeClr val="bg1"/>
                </a:solidFill>
                <a:latin typeface="+mj-lt"/>
              </a:rPr>
              <a:t>hiến</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a:t>
            </a:r>
            <a:r>
              <a:rPr lang="en-US" sz="5400" b="1" dirty="0" err="1">
                <a:solidFill>
                  <a:schemeClr val="bg1"/>
                </a:solidFill>
                <a:latin typeface="+mj-lt"/>
              </a:rPr>
              <a:t>Ngài</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a:t>
            </a:r>
            <a:endPar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0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dirty="0">
                <a:solidFill>
                  <a:schemeClr val="bg1"/>
                </a:solidFill>
              </a:rPr>
              <a:t>Sai tôi đến với người nghèo khó. Sai tôi đến với người lao tù.  Mang Tin Mừng giải thoát Thiên Chúa đã cứu tôi</a:t>
            </a:r>
            <a:r>
              <a:rPr lang="en-US" sz="5400" b="1" dirty="0">
                <a:solidFill>
                  <a:schemeClr val="bg1"/>
                </a:solidFill>
              </a:rPr>
              <a:t>.</a:t>
            </a:r>
            <a:endPar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dirty="0">
                <a:solidFill>
                  <a:schemeClr val="bg1"/>
                </a:solidFill>
              </a:rPr>
              <a:t>Sai tôi đến với người đau yếu. Sai tôi đến với người thất vọng.  Mang Tin Mừng chân lý Thiên Chúa đã cứu tôi</a:t>
            </a:r>
            <a:r>
              <a:rPr lang="en-US" sz="5800" b="1" dirty="0">
                <a:solidFill>
                  <a:schemeClr val="bg1"/>
                </a:solidFill>
              </a:rPr>
              <a:t>.</a:t>
            </a:r>
            <a:endParaRPr lang="vi-VN" sz="5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loan </a:t>
            </a:r>
            <a:r>
              <a:rPr lang="en-US" sz="5400" b="1" dirty="0" err="1">
                <a:solidFill>
                  <a:schemeClr val="bg1"/>
                </a:solidFill>
                <a:latin typeface="+mj-lt"/>
              </a:rPr>
              <a:t>báo</a:t>
            </a:r>
            <a:r>
              <a:rPr lang="en-US" sz="5400" b="1" dirty="0">
                <a:solidFill>
                  <a:schemeClr val="bg1"/>
                </a:solidFill>
                <a:latin typeface="+mj-lt"/>
              </a:rPr>
              <a:t> Tin </a:t>
            </a:r>
            <a:r>
              <a:rPr lang="en-US" sz="5400" b="1" dirty="0" err="1">
                <a:solidFill>
                  <a:schemeClr val="bg1"/>
                </a:solidFill>
                <a:latin typeface="+mj-lt"/>
              </a:rPr>
              <a:t>Mừng</a:t>
            </a:r>
            <a:r>
              <a:rPr lang="en-US" sz="5400" b="1" dirty="0">
                <a:solidFill>
                  <a:schemeClr val="bg1"/>
                </a:solidFill>
                <a:latin typeface="+mj-lt"/>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thánh</a:t>
            </a:r>
            <a:r>
              <a:rPr lang="en-US" sz="5400" b="1" dirty="0">
                <a:solidFill>
                  <a:schemeClr val="bg1"/>
                </a:solidFill>
                <a:latin typeface="+mj-lt"/>
              </a:rPr>
              <a:t> </a:t>
            </a:r>
            <a:r>
              <a:rPr lang="en-US" sz="5400" b="1" dirty="0" err="1">
                <a:solidFill>
                  <a:schemeClr val="bg1"/>
                </a:solidFill>
                <a:latin typeface="+mj-lt"/>
              </a:rPr>
              <a:t>hiến</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a:t>
            </a:r>
            <a:r>
              <a:rPr lang="en-US" sz="5400" b="1" dirty="0" err="1">
                <a:solidFill>
                  <a:schemeClr val="bg1"/>
                </a:solidFill>
                <a:latin typeface="+mj-lt"/>
              </a:rPr>
              <a:t>Ngài</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a:t>
            </a:r>
            <a:endPar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017944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000">
                <a:solidFill>
                  <a:schemeClr val="bg1"/>
                </a:solidFill>
                <a:effectLst>
                  <a:outerShdw blurRad="38100" dist="38100" dir="2700000" algn="tl">
                    <a:srgbClr val="000000">
                      <a:alpha val="43137"/>
                    </a:srgbClr>
                  </a:outerShdw>
                </a:effectLst>
                <a:latin typeface="+mj-lt"/>
              </a:rPr>
              <a:t> </a:t>
            </a:r>
            <a:r>
              <a:rPr lang="vi-VN" sz="4000" b="1">
                <a:solidFill>
                  <a:schemeClr val="bg1"/>
                </a:solidFill>
                <a:effectLst>
                  <a:outerShdw blurRad="38100" dist="38100" dir="2700000" algn="tl">
                    <a:srgbClr val="000000">
                      <a:alpha val="43137"/>
                    </a:srgbClr>
                  </a:outerShdw>
                </a:effectLst>
                <a:latin typeface="+mj-lt"/>
              </a:rPr>
              <a:t>Thánh Thần, khấn xin ngự đến, hồn con đang mong chờ Ngài, mở lòng sáng soi đường đi, tìm chân lý, công bình bác ái. Ngài ơi, xin Ngài thương đến, uốn nắn nẻo đi quanh co sai lầm. Ngài ơi, xin Ngài hãy đến, dẫn đi đường ngay. </a:t>
            </a:r>
            <a:endParaRPr lang="vi-VN" sz="4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1013</TotalTime>
  <Words>1365</Words>
  <Application>Microsoft Office PowerPoint</Application>
  <PresentationFormat>On-screen Show (16:9)</PresentationFormat>
  <Paragraphs>104</Paragraphs>
  <Slides>76</Slides>
  <Notes>0</Notes>
  <HiddenSlides>0</HiddenSlides>
  <MMClips>0</MMClips>
  <ScaleCrop>false</ScaleCrop>
  <HeadingPairs>
    <vt:vector size="4" baseType="variant">
      <vt:variant>
        <vt:lpstr>Theme</vt:lpstr>
      </vt:variant>
      <vt:variant>
        <vt:i4>24</vt:i4>
      </vt:variant>
      <vt:variant>
        <vt:lpstr>Slide Titles</vt:lpstr>
      </vt:variant>
      <vt:variant>
        <vt:i4>76</vt:i4>
      </vt:variant>
    </vt:vector>
  </HeadingPairs>
  <TitlesOfParts>
    <vt:vector size="100" baseType="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21_Office Theme</vt:lpstr>
      <vt:lpstr>24_Office Theme</vt:lpstr>
      <vt:lpstr>8_Office Theme</vt:lpstr>
      <vt:lpstr>6_Office Theme</vt:lpstr>
      <vt:lpstr>3_Office Theme</vt:lpstr>
      <vt:lpstr>4_Office Theme</vt:lpstr>
      <vt:lpstr>13_Office Theme</vt:lpstr>
      <vt:lpstr>25_Office Theme</vt:lpstr>
      <vt:lpstr>26_Office Theme</vt:lpstr>
      <vt:lpstr>30_Office Theme</vt:lpstr>
      <vt:lpstr>17_Office Theme</vt:lpstr>
      <vt:lpstr>19_Office Theme</vt:lpstr>
      <vt:lpstr>PowerPoint Presentation</vt:lpstr>
      <vt:lpstr>Tập Hát Cộng Đoàn</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Tk2: Vừa khi Chúa rút lại khí thiêng, là thân chúng trở lui bụi cát vì tắt thở lâu rồi. Muốn tạo lại Ngài ban sinh khí vào, bởi Ngài đổi mới bộ mặt của trần gian.</vt:lpstr>
      <vt:lpstr>Đk: Xin sai Thánh Thần Chúa đến để Người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Người đổi mới mặt đất này.</vt:lpstr>
      <vt:lpstr>PowerPoint Presentation</vt:lpstr>
      <vt:lpstr> </vt:lpstr>
      <vt:lpstr>Đk: Lạy Chúa Thánh Thần khấn xin Ngài ngự tới gian trần. Từ trời cao xanh xin tỏa ánh quang minh Ngài ra. Lạy Cha kẻ cơ bần, xin ngự tới nơi gian trần. Lạy Đấng ban hồng ân, xin ngự tới soi tâm hồn.</vt:lpstr>
      <vt:lpstr>Tk1:  Ôi Đấng ủi an là khách trọ hiền lương Chúa ban. Trong cảnh lầm than dịu dàng Ngài đem đến bình an. Nguồn ánh sáng chứa chan xin soi tràn tâm hồn tín hữu. Nếu không có Ngài thì nào ai lòng thanh vô tội.</vt:lpstr>
      <vt:lpstr>Tk2: Xin Chúa rửa cho sạch vết nhọ dội nơi héo khô. Thương tật khổ lo đời lạnh lùng xin chữa lành cho. Điều khô cứng sai xin ơn Ngài răn dạy uốn nắn. Sáng soi ngăn chặn đường đời ai giờ đang sai lầm.</vt:lpstr>
      <vt:lpstr>Tutti: Xin Chúa Thánh Thần ban ân cho người kêu khấn. Những ai tin cậy dư đầy ơn bảy nguồn thiêng. Xin Chúa Thánh Thần thưởng công nhân đức trong đời. Hưởng phúc trên trời hân hoan trong Chúa muôn đời.  (2 lần)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Giai Khúc Dâng Tiến 2 Giang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158</cp:revision>
  <dcterms:created xsi:type="dcterms:W3CDTF">2021-05-09T08:36:44Z</dcterms:created>
  <dcterms:modified xsi:type="dcterms:W3CDTF">2024-05-09T21:30:47Z</dcterms:modified>
</cp:coreProperties>
</file>