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96" r:id="rId3"/>
    <p:sldMasterId id="2147483804" r:id="rId4"/>
    <p:sldMasterId id="2147483816" r:id="rId5"/>
    <p:sldMasterId id="2147483828" r:id="rId6"/>
    <p:sldMasterId id="2147483840" r:id="rId7"/>
    <p:sldMasterId id="2147483852" r:id="rId8"/>
  </p:sldMasterIdLst>
  <p:sldIdLst>
    <p:sldId id="384" r:id="rId9"/>
    <p:sldId id="9692" r:id="rId10"/>
    <p:sldId id="9693" r:id="rId11"/>
    <p:sldId id="9694" r:id="rId12"/>
    <p:sldId id="9695" r:id="rId13"/>
    <p:sldId id="402" r:id="rId14"/>
    <p:sldId id="9683" r:id="rId15"/>
    <p:sldId id="9684" r:id="rId16"/>
    <p:sldId id="9685" r:id="rId17"/>
    <p:sldId id="9686" r:id="rId18"/>
    <p:sldId id="9696" r:id="rId19"/>
    <p:sldId id="385" r:id="rId20"/>
    <p:sldId id="263" r:id="rId21"/>
    <p:sldId id="264" r:id="rId22"/>
    <p:sldId id="265" r:id="rId23"/>
    <p:sldId id="9687" r:id="rId24"/>
    <p:sldId id="351" r:id="rId25"/>
    <p:sldId id="9688" r:id="rId26"/>
    <p:sldId id="266" r:id="rId27"/>
    <p:sldId id="9689" r:id="rId28"/>
    <p:sldId id="390" r:id="rId29"/>
    <p:sldId id="389" r:id="rId30"/>
    <p:sldId id="354" r:id="rId31"/>
    <p:sldId id="401" r:id="rId32"/>
    <p:sldId id="9700" r:id="rId33"/>
    <p:sldId id="9701" r:id="rId34"/>
    <p:sldId id="9702" r:id="rId35"/>
    <p:sldId id="9703" r:id="rId36"/>
    <p:sldId id="9704" r:id="rId37"/>
    <p:sldId id="9705" r:id="rId38"/>
    <p:sldId id="9706" r:id="rId39"/>
    <p:sldId id="9707" r:id="rId40"/>
    <p:sldId id="9708" r:id="rId41"/>
    <p:sldId id="9709" r:id="rId42"/>
    <p:sldId id="9710" r:id="rId43"/>
    <p:sldId id="9711" r:id="rId44"/>
    <p:sldId id="9712" r:id="rId45"/>
    <p:sldId id="9699" r:id="rId46"/>
    <p:sldId id="9698" r:id="rId47"/>
    <p:sldId id="559" r:id="rId48"/>
    <p:sldId id="561" r:id="rId49"/>
    <p:sldId id="614" r:id="rId50"/>
    <p:sldId id="922" r:id="rId51"/>
    <p:sldId id="916" r:id="rId52"/>
    <p:sldId id="923" r:id="rId53"/>
    <p:sldId id="443" r:id="rId54"/>
    <p:sldId id="387" r:id="rId55"/>
    <p:sldId id="278" r:id="rId56"/>
    <p:sldId id="279" r:id="rId57"/>
    <p:sldId id="357" r:id="rId58"/>
    <p:sldId id="9674" r:id="rId59"/>
    <p:sldId id="9690" r:id="rId60"/>
    <p:sldId id="280" r:id="rId61"/>
    <p:sldId id="9691" r:id="rId62"/>
    <p:sldId id="463" r:id="rId63"/>
    <p:sldId id="475" r:id="rId64"/>
    <p:sldId id="293" r:id="rId65"/>
    <p:sldId id="294" r:id="rId66"/>
    <p:sldId id="295" r:id="rId67"/>
    <p:sldId id="9697" r:id="rId6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589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slide" Target="slides/slide55.xml"/><Relationship Id="rId68" Type="http://schemas.openxmlformats.org/officeDocument/2006/relationships/slide" Target="slides/slide60.xml"/><Relationship Id="rId7" Type="http://schemas.openxmlformats.org/officeDocument/2006/relationships/slideMaster" Target="slideMasters/slideMaster7.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slide" Target="slides/slide58.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61" Type="http://schemas.openxmlformats.org/officeDocument/2006/relationships/slide" Target="slides/slide53.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t>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3691204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t>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458253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t>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10346303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7452345"/>
      </p:ext>
    </p:extLst>
  </p:cSld>
  <p:clrMapOvr>
    <a:masterClrMapping/>
  </p:clrMapOvr>
  <p:transition spd="slow"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3371939"/>
      </p:ext>
    </p:extLst>
  </p:cSld>
  <p:clrMapOvr>
    <a:masterClrMapping/>
  </p:clrMapOvr>
  <p:transition spd="slow"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0841954"/>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141746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2/1/2024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9463424"/>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2/1/2024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1573196"/>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2/1/2024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0551362"/>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658008"/>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t>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20171275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302990"/>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3410086"/>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2728602"/>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0170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20680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72356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04047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13412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65723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0273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t>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1845393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13217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39564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10137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23212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58397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60613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1706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34886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6139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741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t>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4038871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1329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77627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73495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96322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97023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39872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970036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653525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581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2136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t>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55587183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512509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75886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056611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190563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957592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610888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102001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542251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163534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6952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t>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410903288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791375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697458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187712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376186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961176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152907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065401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73732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8510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57208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t>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309721760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8385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2/1/2024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21443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2/1/2024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82786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2/1/2024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25826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9272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76542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40046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77165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587762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086577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t>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9664558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293464933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31769848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29176458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06900804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94116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t>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34477214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2.jp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80.xml"/><Relationship Id="rId7" Type="http://schemas.openxmlformats.org/officeDocument/2006/relationships/slideLayout" Target="../slideLayouts/slideLayout84.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5" Type="http://schemas.openxmlformats.org/officeDocument/2006/relationships/slideLayout" Target="../slideLayouts/slideLayout82.xml"/><Relationship Id="rId4" Type="http://schemas.openxmlformats.org/officeDocument/2006/relationships/slideLayout" Target="../slideLayouts/slideLayout81.xml"/><Relationship Id="rId9"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t>2/1/2024</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t>‹#›</a:t>
            </a:fld>
            <a:endParaRPr lang="en-US"/>
          </a:p>
        </p:txBody>
      </p:sp>
    </p:spTree>
    <p:extLst>
      <p:ext uri="{BB962C8B-B14F-4D97-AF65-F5344CB8AC3E}">
        <p14:creationId xmlns:p14="http://schemas.microsoft.com/office/powerpoint/2010/main" val="28835798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2/1/2024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12896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411450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2564765"/>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9313942"/>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3383296"/>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2/1/2024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5882590"/>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638228089"/>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7.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7.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7.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7.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7.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7.xml"/></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8.xml"/></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7.xm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7.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7.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7.xml"/></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7.xml"/></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3545979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5400" b="1" u="sng">
                <a:solidFill>
                  <a:srgbClr val="FFFF00"/>
                </a:solidFill>
                <a:effectLst>
                  <a:outerShdw blurRad="38100" dist="38100" dir="2700000" algn="tl">
                    <a:srgbClr val="000000">
                      <a:alpha val="43137"/>
                    </a:srgbClr>
                  </a:outerShdw>
                </a:effectLst>
                <a:latin typeface="+mj-lt"/>
                <a:cs typeface="Times New Roman" pitchFamily="18" charset="0"/>
              </a:rPr>
              <a:t>Đk:</a:t>
            </a:r>
            <a:r>
              <a:rPr lang="en-US" sz="5400" b="1">
                <a:solidFill>
                  <a:schemeClr val="bg1"/>
                </a:solidFill>
                <a:effectLst>
                  <a:outerShdw blurRad="38100" dist="38100" dir="2700000" algn="tl">
                    <a:srgbClr val="000000">
                      <a:alpha val="43137"/>
                    </a:srgbClr>
                  </a:outerShdw>
                </a:effectLst>
                <a:latin typeface="+mj-lt"/>
                <a:cs typeface="Times New Roman" pitchFamily="18" charset="0"/>
              </a:rPr>
              <a:t> </a:t>
            </a:r>
            <a:r>
              <a:rPr lang="vi-VN" sz="5400" b="1" smtClean="0">
                <a:solidFill>
                  <a:schemeClr val="bg1"/>
                </a:solidFill>
                <a:effectLst>
                  <a:outerShdw blurRad="38100" dist="38100" dir="2700000" algn="tl">
                    <a:srgbClr val="000000">
                      <a:alpha val="43137"/>
                    </a:srgbClr>
                  </a:outerShdw>
                </a:effectLst>
                <a:latin typeface="+mj-lt"/>
                <a:cs typeface="Times New Roman" pitchFamily="18" charset="0"/>
              </a:rPr>
              <a:t>Hãy </a:t>
            </a:r>
            <a:r>
              <a:rPr lang="vi-VN" sz="5400" b="1">
                <a:solidFill>
                  <a:schemeClr val="bg1"/>
                </a:solidFill>
                <a:effectLst>
                  <a:outerShdw blurRad="38100" dist="38100" dir="2700000" algn="tl">
                    <a:srgbClr val="000000">
                      <a:alpha val="43137"/>
                    </a:srgbClr>
                  </a:outerShdw>
                </a:effectLst>
                <a:latin typeface="+mj-lt"/>
                <a:cs typeface="Times New Roman" pitchFamily="18" charset="0"/>
              </a:rPr>
              <a:t>trở về, trở về với Cha nhân lành. Hãy trở về, trở về để sớm hồi sinh. Hãy trở về, trở về sống trong an bình, trở về trở về để mãi sống trong ân tình.</a:t>
            </a:r>
            <a:endParaRPr lang="en-US" sz="5400" b="1">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7489464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7042596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209550"/>
            <a:ext cx="5049493" cy="2417445"/>
          </a:xfrm>
          <a:prstGeom prst="rect">
            <a:avLst/>
          </a:prstGeom>
        </p:spPr>
      </p:pic>
      <p:sp>
        <p:nvSpPr>
          <p:cNvPr id="4" name="Rectangle 3"/>
          <p:cNvSpPr/>
          <p:nvPr/>
        </p:nvSpPr>
        <p:spPr>
          <a:xfrm>
            <a:off x="0" y="2038350"/>
            <a:ext cx="9144000" cy="2554545"/>
          </a:xfrm>
          <a:prstGeom prst="rect">
            <a:avLst/>
          </a:prstGeom>
        </p:spPr>
        <p:txBody>
          <a:bodyPr wrap="square">
            <a:spAutoFit/>
          </a:bodyPr>
          <a:lstStyle/>
          <a:p>
            <a:r>
              <a:rPr lang="en-US" sz="4000" u="sng" smtClean="0">
                <a:solidFill>
                  <a:srgbClr val="FFFF00"/>
                </a:solidFill>
              </a:rPr>
              <a:t>Bài đọc 1:</a:t>
            </a:r>
          </a:p>
          <a:p>
            <a:r>
              <a:rPr lang="vi-VN" sz="4000" i="1" smtClean="0">
                <a:solidFill>
                  <a:schemeClr val="bg1"/>
                </a:solidFill>
              </a:rPr>
              <a:t>Sau </a:t>
            </a:r>
            <a:r>
              <a:rPr lang="vi-VN" sz="4000" i="1">
                <a:solidFill>
                  <a:schemeClr val="bg1"/>
                </a:solidFill>
              </a:rPr>
              <a:t>hồng thuỷ, Thiên Chúa lập giao ước với ông Nô-ê</a:t>
            </a:r>
            <a:r>
              <a:rPr lang="vi-VN" sz="4000" i="1" smtClean="0">
                <a:solidFill>
                  <a:schemeClr val="bg1"/>
                </a:solidFill>
              </a:rPr>
              <a:t>.</a:t>
            </a:r>
            <a:endParaRPr lang="vi-VN" sz="4000" i="1">
              <a:solidFill>
                <a:schemeClr val="bg1"/>
              </a:solidFill>
            </a:endParaRPr>
          </a:p>
          <a:p>
            <a:r>
              <a:rPr lang="vi-VN" sz="4000">
                <a:solidFill>
                  <a:schemeClr val="bg1"/>
                </a:solidFill>
              </a:rPr>
              <a:t>Bài trích sách Sáng thế.</a:t>
            </a:r>
            <a:endParaRPr lang="en-US" sz="4000">
              <a:solidFill>
                <a:schemeClr val="bg1"/>
              </a:solidFill>
            </a:endParaRPr>
          </a:p>
        </p:txBody>
      </p:sp>
    </p:spTree>
    <p:extLst>
      <p:ext uri="{BB962C8B-B14F-4D97-AF65-F5344CB8AC3E}">
        <p14:creationId xmlns:p14="http://schemas.microsoft.com/office/powerpoint/2010/main" val="23545979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r>
              <a:rPr lang="en-US" sz="6600" b="1" dirty="0" err="1">
                <a:solidFill>
                  <a:srgbClr val="FFFF00"/>
                </a:solidFill>
                <a:effectLst>
                  <a:outerShdw blurRad="38100" dist="38100" dir="2700000" algn="tl">
                    <a:srgbClr val="000000">
                      <a:alpha val="43137"/>
                    </a:srgbClr>
                  </a:outerShdw>
                </a:effectLst>
                <a:cs typeface="Times New Roman" pitchFamily="18" charset="0"/>
              </a:rPr>
              <a:t>Đáp</a:t>
            </a:r>
            <a:r>
              <a:rPr lang="en-US" sz="6600" b="1" dirty="0">
                <a:solidFill>
                  <a:srgbClr val="FFFF00"/>
                </a:solidFill>
                <a:effectLst>
                  <a:outerShdw blurRad="38100" dist="38100" dir="2700000" algn="tl">
                    <a:srgbClr val="000000">
                      <a:alpha val="43137"/>
                    </a:srgbClr>
                  </a:outerShdw>
                </a:effectLst>
                <a:cs typeface="Times New Roman" pitchFamily="18" charset="0"/>
              </a:rPr>
              <a:t> Ca</a:t>
            </a:r>
            <a:br>
              <a:rPr lang="en-US" sz="6600" b="1" dirty="0">
                <a:solidFill>
                  <a:srgbClr val="FFFF00"/>
                </a:solidFill>
                <a:effectLst>
                  <a:outerShdw blurRad="38100" dist="38100" dir="2700000" algn="tl">
                    <a:srgbClr val="000000">
                      <a:alpha val="43137"/>
                    </a:srgbClr>
                  </a:outerShdw>
                </a:effectLst>
                <a:cs typeface="Times New Roman" pitchFamily="18" charset="0"/>
              </a:rPr>
            </a:br>
            <a:r>
              <a:rPr lang="en-US" sz="6600" b="1" dirty="0" err="1">
                <a:solidFill>
                  <a:srgbClr val="FFFF00"/>
                </a:solidFill>
                <a:effectLst>
                  <a:outerShdw blurRad="38100" dist="38100" dir="2700000" algn="tl">
                    <a:srgbClr val="000000">
                      <a:alpha val="43137"/>
                    </a:srgbClr>
                  </a:outerShdw>
                </a:effectLst>
                <a:cs typeface="Times New Roman" pitchFamily="18" charset="0"/>
              </a:rPr>
              <a:t>Thánh</a:t>
            </a:r>
            <a:r>
              <a:rPr lang="en-US" sz="6600" b="1" dirty="0">
                <a:solidFill>
                  <a:srgbClr val="FFFF00"/>
                </a:solidFill>
                <a:effectLst>
                  <a:outerShdw blurRad="38100" dist="38100" dir="2700000" algn="tl">
                    <a:srgbClr val="000000">
                      <a:alpha val="43137"/>
                    </a:srgbClr>
                  </a:outerShdw>
                </a:effectLst>
                <a:cs typeface="Times New Roman" pitchFamily="18" charset="0"/>
              </a:rPr>
              <a:t> </a:t>
            </a:r>
            <a:r>
              <a:rPr lang="en-US" sz="6600" b="1" dirty="0" err="1">
                <a:solidFill>
                  <a:srgbClr val="FFFF00"/>
                </a:solidFill>
                <a:effectLst>
                  <a:outerShdw blurRad="38100" dist="38100" dir="2700000" algn="tl">
                    <a:srgbClr val="000000">
                      <a:alpha val="43137"/>
                    </a:srgbClr>
                  </a:outerShdw>
                </a:effectLst>
                <a:cs typeface="Times New Roman" pitchFamily="18" charset="0"/>
              </a:rPr>
              <a:t>Vịnh</a:t>
            </a:r>
            <a:r>
              <a:rPr lang="en-US" sz="6600" b="1" dirty="0">
                <a:solidFill>
                  <a:srgbClr val="FFFF00"/>
                </a:solidFill>
                <a:effectLst>
                  <a:outerShdw blurRad="38100" dist="38100" dir="2700000" algn="tl">
                    <a:srgbClr val="000000">
                      <a:alpha val="43137"/>
                    </a:srgbClr>
                  </a:outerShdw>
                </a:effectLst>
                <a:cs typeface="Times New Roman" pitchFamily="18" charset="0"/>
              </a:rPr>
              <a:t> 24</a:t>
            </a:r>
            <a:br>
              <a:rPr lang="en-US" sz="6600" b="1" dirty="0">
                <a:solidFill>
                  <a:srgbClr val="FFFF00"/>
                </a:solidFill>
                <a:effectLst>
                  <a:outerShdw blurRad="38100" dist="38100" dir="2700000" algn="tl">
                    <a:srgbClr val="000000">
                      <a:alpha val="43137"/>
                    </a:srgbClr>
                  </a:outerShdw>
                </a:effectLst>
                <a:cs typeface="Times New Roman" pitchFamily="18" charset="0"/>
              </a:rPr>
            </a:br>
            <a:r>
              <a:rPr lang="en-US" sz="6600" b="1" i="1" dirty="0" err="1">
                <a:solidFill>
                  <a:schemeClr val="bg1"/>
                </a:solidFill>
                <a:effectLst>
                  <a:outerShdw blurRad="38100" dist="38100" dir="2700000" algn="tl">
                    <a:srgbClr val="000000">
                      <a:alpha val="43137"/>
                    </a:srgbClr>
                  </a:outerShdw>
                </a:effectLst>
                <a:cs typeface="Times New Roman" pitchFamily="18" charset="0"/>
              </a:rPr>
              <a:t>Lm</a:t>
            </a:r>
            <a:r>
              <a:rPr lang="en-US" sz="6600" b="1" i="1" dirty="0">
                <a:solidFill>
                  <a:schemeClr val="bg1"/>
                </a:solidFill>
                <a:effectLst>
                  <a:outerShdw blurRad="38100" dist="38100" dir="2700000" algn="tl">
                    <a:srgbClr val="000000">
                      <a:alpha val="43137"/>
                    </a:srgbClr>
                  </a:outerShdw>
                </a:effectLst>
                <a:cs typeface="Times New Roman" pitchFamily="18" charset="0"/>
              </a:rPr>
              <a:t>. Kim Long</a:t>
            </a:r>
            <a:br>
              <a:rPr lang="en-US" sz="6600" b="1" i="1" dirty="0">
                <a:solidFill>
                  <a:schemeClr val="bg1"/>
                </a:solidFill>
                <a:effectLst>
                  <a:outerShdw blurRad="38100" dist="38100" dir="2700000" algn="tl">
                    <a:srgbClr val="000000">
                      <a:alpha val="43137"/>
                    </a:srgbClr>
                  </a:outerShdw>
                </a:effectLst>
                <a:cs typeface="Times New Roman" pitchFamily="18" charset="0"/>
              </a:rPr>
            </a:br>
            <a:r>
              <a:rPr lang="en-US" sz="6600" b="1" i="1">
                <a:solidFill>
                  <a:schemeClr val="bg1"/>
                </a:solidFill>
                <a:effectLst>
                  <a:outerShdw blurRad="38100" dist="38100" dir="2700000" algn="tl">
                    <a:srgbClr val="000000">
                      <a:alpha val="43137"/>
                    </a:srgbClr>
                  </a:outerShdw>
                </a:effectLst>
                <a:cs typeface="Times New Roman" pitchFamily="18" charset="0"/>
              </a:rPr>
              <a:t>03 </a:t>
            </a:r>
            <a:r>
              <a:rPr lang="en-US" sz="6600" b="1" i="1" smtClean="0">
                <a:solidFill>
                  <a:schemeClr val="bg1"/>
                </a:solidFill>
                <a:effectLst>
                  <a:outerShdw blurRad="38100" dist="38100" dir="2700000" algn="tl">
                    <a:srgbClr val="000000">
                      <a:alpha val="43137"/>
                    </a:srgbClr>
                  </a:outerShdw>
                </a:effectLst>
                <a:cs typeface="Times New Roman" pitchFamily="18" charset="0"/>
              </a:rPr>
              <a:t>Câu</a:t>
            </a:r>
            <a:endParaRPr lang="en-US" sz="66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6600" b="1" u="sng" dirty="0" err="1">
                <a:solidFill>
                  <a:srgbClr val="FFFF00"/>
                </a:solidFill>
                <a:effectLst>
                  <a:outerShdw blurRad="38100" dist="38100" dir="2700000" algn="tl">
                    <a:srgbClr val="000000">
                      <a:alpha val="43137"/>
                    </a:srgbClr>
                  </a:outerShdw>
                </a:effectLst>
                <a:cs typeface="Times New Roman" pitchFamily="18" charset="0"/>
              </a:rPr>
              <a:t>Đk</a:t>
            </a:r>
            <a:r>
              <a:rPr lang="en-US" sz="6600" b="1" u="sng" dirty="0">
                <a:solidFill>
                  <a:srgbClr val="FFFF00"/>
                </a:solidFill>
                <a:effectLst>
                  <a:outerShdw blurRad="38100" dist="38100" dir="2700000" algn="tl">
                    <a:srgbClr val="000000">
                      <a:alpha val="43137"/>
                    </a:srgbClr>
                  </a:outerShdw>
                </a:effectLst>
                <a:cs typeface="Times New Roman" pitchFamily="18" charset="0"/>
              </a:rPr>
              <a:t>:</a:t>
            </a:r>
            <a:r>
              <a:rPr lang="en-US" sz="6600" b="1" dirty="0">
                <a:solidFill>
                  <a:schemeClr val="bg1"/>
                </a:solidFill>
                <a:effectLst>
                  <a:outerShdw blurRad="38100" dist="38100" dir="2700000" algn="tl">
                    <a:srgbClr val="000000">
                      <a:alpha val="43137"/>
                    </a:srgbClr>
                  </a:outerShdw>
                </a:effectLst>
                <a:cs typeface="Times New Roman" pitchFamily="18" charset="0"/>
              </a:rPr>
              <a:t> </a:t>
            </a:r>
            <a:r>
              <a:rPr lang="vi-VN" sz="6600" b="1" dirty="0">
                <a:solidFill>
                  <a:schemeClr val="bg1"/>
                </a:solidFill>
                <a:effectLst>
                  <a:outerShdw blurRad="38100" dist="38100" dir="2700000" algn="tl">
                    <a:srgbClr val="000000">
                      <a:alpha val="43137"/>
                    </a:srgbClr>
                  </a:outerShdw>
                </a:effectLst>
              </a:rPr>
              <a:t>Tất cả đường lối Chúa đều là từ bi, trung tín dành cho ai giữ Giao ước của Ngài.</a:t>
            </a:r>
            <a:endParaRPr lang="en-US" sz="66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5400" b="1" u="sng" dirty="0">
                <a:solidFill>
                  <a:srgbClr val="FFFF00"/>
                </a:solidFill>
                <a:effectLst>
                  <a:outerShdw blurRad="38100" dist="38100" dir="2700000" algn="tl">
                    <a:srgbClr val="000000">
                      <a:alpha val="43137"/>
                    </a:srgbClr>
                  </a:outerShdw>
                </a:effectLst>
                <a:cs typeface="Times New Roman" pitchFamily="18" charset="0"/>
              </a:rPr>
              <a:t>Tk1:</a:t>
            </a:r>
            <a:r>
              <a:rPr lang="en-US" sz="5400" b="1" dirty="0">
                <a:solidFill>
                  <a:schemeClr val="bg1"/>
                </a:solidFill>
                <a:effectLst>
                  <a:outerShdw blurRad="38100" dist="38100" dir="2700000" algn="tl">
                    <a:srgbClr val="000000">
                      <a:alpha val="43137"/>
                    </a:srgbClr>
                  </a:outerShdw>
                </a:effectLst>
                <a:cs typeface="Times New Roman" pitchFamily="18" charset="0"/>
              </a:rPr>
              <a:t> </a:t>
            </a:r>
            <a:r>
              <a:rPr lang="vi-VN" sz="5400" b="1" dirty="0">
                <a:solidFill>
                  <a:schemeClr val="bg1"/>
                </a:solidFill>
                <a:effectLst>
                  <a:outerShdw blurRad="38100" dist="38100" dir="2700000" algn="tl">
                    <a:srgbClr val="000000">
                      <a:alpha val="43137"/>
                    </a:srgbClr>
                  </a:outerShdw>
                </a:effectLst>
              </a:rPr>
              <a:t>Xin chỉ dạy con biết đường lối Chúa. Và dẫn con theo chân lý của Ngài. Vì Ngài là Thần Linh tế độ cho con. Ngày đêm con vững tin lòng thương xót Ngài.</a:t>
            </a:r>
            <a:endParaRPr lang="en-US" sz="54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7200" b="1" u="sng" dirty="0" err="1">
                <a:solidFill>
                  <a:srgbClr val="FFFF00"/>
                </a:solidFill>
                <a:effectLst>
                  <a:outerShdw blurRad="38100" dist="38100" dir="2700000" algn="tl">
                    <a:srgbClr val="000000">
                      <a:alpha val="43137"/>
                    </a:srgbClr>
                  </a:outerShdw>
                </a:effectLst>
                <a:cs typeface="Times New Roman" pitchFamily="18" charset="0"/>
              </a:rPr>
              <a:t>Đk</a:t>
            </a:r>
            <a:r>
              <a:rPr lang="en-US" sz="7200" b="1" u="sng" dirty="0">
                <a:solidFill>
                  <a:srgbClr val="FFFF00"/>
                </a:solidFill>
                <a:effectLst>
                  <a:outerShdw blurRad="38100" dist="38100" dir="2700000" algn="tl">
                    <a:srgbClr val="000000">
                      <a:alpha val="43137"/>
                    </a:srgbClr>
                  </a:outerShdw>
                </a:effectLst>
                <a:cs typeface="Times New Roman" pitchFamily="18" charset="0"/>
              </a:rPr>
              <a:t>:</a:t>
            </a:r>
            <a:r>
              <a:rPr lang="en-US" sz="7200" b="1" dirty="0">
                <a:solidFill>
                  <a:schemeClr val="bg1"/>
                </a:solidFill>
                <a:effectLst>
                  <a:outerShdw blurRad="38100" dist="38100" dir="2700000" algn="tl">
                    <a:srgbClr val="000000">
                      <a:alpha val="43137"/>
                    </a:srgbClr>
                  </a:outerShdw>
                </a:effectLst>
                <a:cs typeface="Times New Roman" pitchFamily="18" charset="0"/>
              </a:rPr>
              <a:t> </a:t>
            </a:r>
            <a:r>
              <a:rPr lang="vi-VN" sz="7200" b="1" dirty="0">
                <a:solidFill>
                  <a:schemeClr val="bg1"/>
                </a:solidFill>
                <a:effectLst>
                  <a:outerShdw blurRad="38100" dist="38100" dir="2700000" algn="tl">
                    <a:srgbClr val="000000">
                      <a:alpha val="43137"/>
                    </a:srgbClr>
                  </a:outerShdw>
                </a:effectLst>
              </a:rPr>
              <a:t>Tất cả đường lối Chúa đều là từ bi, trung tín dành cho ai giữ Giao ước của Ngài.</a:t>
            </a:r>
            <a:endParaRPr lang="en-US" sz="72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1572074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fontAlgn="base"/>
            <a:r>
              <a:rPr lang="en-US" sz="5400" b="1" u="sng" dirty="0">
                <a:solidFill>
                  <a:srgbClr val="FFFF00"/>
                </a:solidFill>
                <a:effectLst>
                  <a:outerShdw blurRad="38100" dist="38100" dir="2700000" algn="tl">
                    <a:srgbClr val="000000">
                      <a:alpha val="43137"/>
                    </a:srgbClr>
                  </a:outerShdw>
                </a:effectLst>
                <a:cs typeface="Times New Roman" pitchFamily="18" charset="0"/>
              </a:rPr>
              <a:t>Tk2:</a:t>
            </a:r>
            <a:r>
              <a:rPr lang="en-US" sz="5400" b="1" dirty="0">
                <a:solidFill>
                  <a:schemeClr val="bg1"/>
                </a:solidFill>
                <a:effectLst>
                  <a:outerShdw blurRad="38100" dist="38100" dir="2700000" algn="tl">
                    <a:srgbClr val="000000">
                      <a:alpha val="43137"/>
                    </a:srgbClr>
                  </a:outerShdw>
                </a:effectLst>
                <a:cs typeface="Times New Roman" pitchFamily="18" charset="0"/>
              </a:rPr>
              <a:t> </a:t>
            </a:r>
            <a:r>
              <a:rPr lang="vi-VN" sz="5400" b="1" dirty="0">
                <a:solidFill>
                  <a:schemeClr val="bg1"/>
                </a:solidFill>
                <a:effectLst>
                  <a:outerShdw blurRad="38100" dist="38100" dir="2700000" algn="tl">
                    <a:srgbClr val="000000">
                      <a:alpha val="43137"/>
                    </a:srgbClr>
                  </a:outerShdw>
                </a:effectLst>
              </a:rPr>
              <a:t>Xin dủ lòng thương nhớ tình nghĩa cũ. Ngài đã ban qua muôn thuở muôn đời. Tội tình của tuổi thơ Chúa đừng ghi tâm, mà xin luôn nhớ con vì ân nghĩa Ngài.</a:t>
            </a:r>
            <a:endParaRPr lang="en-US" sz="54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533815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7200" b="1" u="sng" dirty="0" err="1">
                <a:solidFill>
                  <a:srgbClr val="FFFF00"/>
                </a:solidFill>
                <a:effectLst>
                  <a:outerShdw blurRad="38100" dist="38100" dir="2700000" algn="tl">
                    <a:srgbClr val="000000">
                      <a:alpha val="43137"/>
                    </a:srgbClr>
                  </a:outerShdw>
                </a:effectLst>
                <a:cs typeface="Times New Roman" pitchFamily="18" charset="0"/>
              </a:rPr>
              <a:t>Đk</a:t>
            </a:r>
            <a:r>
              <a:rPr lang="en-US" sz="7200" b="1" u="sng" dirty="0">
                <a:solidFill>
                  <a:srgbClr val="FFFF00"/>
                </a:solidFill>
                <a:effectLst>
                  <a:outerShdw blurRad="38100" dist="38100" dir="2700000" algn="tl">
                    <a:srgbClr val="000000">
                      <a:alpha val="43137"/>
                    </a:srgbClr>
                  </a:outerShdw>
                </a:effectLst>
                <a:cs typeface="Times New Roman" pitchFamily="18" charset="0"/>
              </a:rPr>
              <a:t>:</a:t>
            </a:r>
            <a:r>
              <a:rPr lang="en-US" sz="7200" b="1" dirty="0">
                <a:solidFill>
                  <a:schemeClr val="bg1"/>
                </a:solidFill>
                <a:effectLst>
                  <a:outerShdw blurRad="38100" dist="38100" dir="2700000" algn="tl">
                    <a:srgbClr val="000000">
                      <a:alpha val="43137"/>
                    </a:srgbClr>
                  </a:outerShdw>
                </a:effectLst>
                <a:cs typeface="Times New Roman" pitchFamily="18" charset="0"/>
              </a:rPr>
              <a:t> </a:t>
            </a:r>
            <a:r>
              <a:rPr lang="vi-VN" sz="7200" b="1" dirty="0">
                <a:solidFill>
                  <a:schemeClr val="bg1"/>
                </a:solidFill>
                <a:effectLst>
                  <a:outerShdw blurRad="38100" dist="38100" dir="2700000" algn="tl">
                    <a:srgbClr val="000000">
                      <a:alpha val="43137"/>
                    </a:srgbClr>
                  </a:outerShdw>
                </a:effectLst>
              </a:rPr>
              <a:t>Tất cả đường lối Chúa đều là từ bi, trung tín dành cho ai giữ Giao ước của Ngài.</a:t>
            </a:r>
            <a:endParaRPr lang="en-US" sz="72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5201505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5400" b="1" u="sng" dirty="0">
                <a:solidFill>
                  <a:srgbClr val="FFFF00"/>
                </a:solidFill>
                <a:effectLst>
                  <a:outerShdw blurRad="38100" dist="38100" dir="2700000" algn="tl">
                    <a:srgbClr val="000000">
                      <a:alpha val="43137"/>
                    </a:srgbClr>
                  </a:outerShdw>
                </a:effectLst>
                <a:cs typeface="Times New Roman" pitchFamily="18" charset="0"/>
              </a:rPr>
              <a:t>Tk3:</a:t>
            </a:r>
            <a:r>
              <a:rPr lang="en-US" sz="5400" b="1" dirty="0">
                <a:solidFill>
                  <a:schemeClr val="bg1"/>
                </a:solidFill>
                <a:effectLst>
                  <a:outerShdw blurRad="38100" dist="38100" dir="2700000" algn="tl">
                    <a:srgbClr val="000000">
                      <a:alpha val="43137"/>
                    </a:srgbClr>
                  </a:outerShdw>
                </a:effectLst>
                <a:cs typeface="Times New Roman" pitchFamily="18" charset="0"/>
              </a:rPr>
              <a:t> </a:t>
            </a:r>
            <a:r>
              <a:rPr lang="vi-VN" sz="5400" b="1" dirty="0">
                <a:solidFill>
                  <a:schemeClr val="bg1"/>
                </a:solidFill>
                <a:effectLst>
                  <a:outerShdw blurRad="38100" dist="38100" dir="2700000" algn="tl">
                    <a:srgbClr val="000000">
                      <a:alpha val="43137"/>
                    </a:srgbClr>
                  </a:outerShdw>
                </a:effectLst>
              </a:rPr>
              <a:t>Xin chỉ đường cho những kẻ lỡ bước, vì Chúa đây luôn nhân ái chân thực. Dìu kẻ nghèo hèn theo lối đường công minh, dạy con luôn vững tâm tìm theo lối Ngài.</a:t>
            </a:r>
            <a:endParaRPr lang="en-US" sz="54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r>
              <a:rPr lang="en-US" sz="8000" b="1" dirty="0" err="1">
                <a:solidFill>
                  <a:srgbClr val="FFFF00"/>
                </a:solidFill>
                <a:effectLst>
                  <a:outerShdw blurRad="38100" dist="38100" dir="2700000" algn="tl">
                    <a:srgbClr val="000000">
                      <a:alpha val="43137"/>
                    </a:srgbClr>
                  </a:outerShdw>
                </a:effectLst>
                <a:cs typeface="Times New Roman" pitchFamily="18" charset="0"/>
              </a:rPr>
              <a:t>Tập</a:t>
            </a:r>
            <a:r>
              <a:rPr lang="en-US" sz="8000" b="1" dirty="0">
                <a:solidFill>
                  <a:srgbClr val="FFFF00"/>
                </a:solidFill>
                <a:effectLst>
                  <a:outerShdw blurRad="38100" dist="38100" dir="2700000" algn="tl">
                    <a:srgbClr val="000000">
                      <a:alpha val="43137"/>
                    </a:srgbClr>
                  </a:outerShdw>
                </a:effectLst>
                <a:cs typeface="Times New Roman" pitchFamily="18" charset="0"/>
              </a:rPr>
              <a:t> </a:t>
            </a:r>
            <a:r>
              <a:rPr lang="en-US" sz="8000" b="1" dirty="0" err="1">
                <a:solidFill>
                  <a:srgbClr val="FFFF00"/>
                </a:solidFill>
                <a:effectLst>
                  <a:outerShdw blurRad="38100" dist="38100" dir="2700000" algn="tl">
                    <a:srgbClr val="000000">
                      <a:alpha val="43137"/>
                    </a:srgbClr>
                  </a:outerShdw>
                </a:effectLst>
                <a:cs typeface="Times New Roman" pitchFamily="18" charset="0"/>
              </a:rPr>
              <a:t>Hát</a:t>
            </a:r>
            <a:r>
              <a:rPr lang="en-US" sz="8000" b="1" dirty="0">
                <a:solidFill>
                  <a:srgbClr val="FFFF00"/>
                </a:solidFill>
                <a:effectLst>
                  <a:outerShdw blurRad="38100" dist="38100" dir="2700000" algn="tl">
                    <a:srgbClr val="000000">
                      <a:alpha val="43137"/>
                    </a:srgbClr>
                  </a:outerShdw>
                </a:effectLst>
                <a:cs typeface="Times New Roman" pitchFamily="18" charset="0"/>
              </a:rPr>
              <a:t> </a:t>
            </a:r>
            <a:r>
              <a:rPr lang="en-US" sz="8000" b="1" dirty="0" err="1">
                <a:solidFill>
                  <a:srgbClr val="FFFF00"/>
                </a:solidFill>
                <a:effectLst>
                  <a:outerShdw blurRad="38100" dist="38100" dir="2700000" algn="tl">
                    <a:srgbClr val="000000">
                      <a:alpha val="43137"/>
                    </a:srgbClr>
                  </a:outerShdw>
                </a:effectLst>
                <a:cs typeface="Times New Roman" pitchFamily="18" charset="0"/>
              </a:rPr>
              <a:t>Cộng</a:t>
            </a:r>
            <a:r>
              <a:rPr lang="en-US" sz="8000" b="1" dirty="0">
                <a:solidFill>
                  <a:srgbClr val="FFFF00"/>
                </a:solidFill>
                <a:effectLst>
                  <a:outerShdw blurRad="38100" dist="38100" dir="2700000" algn="tl">
                    <a:srgbClr val="000000">
                      <a:alpha val="43137"/>
                    </a:srgbClr>
                  </a:outerShdw>
                </a:effectLst>
                <a:cs typeface="Times New Roman" pitchFamily="18" charset="0"/>
              </a:rPr>
              <a:t> </a:t>
            </a:r>
            <a:r>
              <a:rPr lang="en-US" sz="8000" b="1" dirty="0" err="1">
                <a:solidFill>
                  <a:srgbClr val="FFFF00"/>
                </a:solidFill>
                <a:effectLst>
                  <a:outerShdw blurRad="38100" dist="38100" dir="2700000" algn="tl">
                    <a:srgbClr val="000000">
                      <a:alpha val="43137"/>
                    </a:srgbClr>
                  </a:outerShdw>
                </a:effectLst>
                <a:cs typeface="Times New Roman" pitchFamily="18" charset="0"/>
              </a:rPr>
              <a:t>Đồng</a:t>
            </a:r>
            <a:r>
              <a:rPr lang="en-US" sz="8000" b="1" dirty="0">
                <a:solidFill>
                  <a:srgbClr val="FFFF00"/>
                </a:solidFill>
                <a:effectLst>
                  <a:outerShdw blurRad="38100" dist="38100" dir="2700000" algn="tl">
                    <a:srgbClr val="000000">
                      <a:alpha val="43137"/>
                    </a:srgbClr>
                  </a:outerShdw>
                </a:effectLst>
                <a:cs typeface="Times New Roman" pitchFamily="18" charset="0"/>
              </a:rPr>
              <a:t/>
            </a:r>
            <a:br>
              <a:rPr lang="en-US" sz="8000" b="1" dirty="0">
                <a:solidFill>
                  <a:srgbClr val="FFFF00"/>
                </a:solidFill>
                <a:effectLst>
                  <a:outerShdw blurRad="38100" dist="38100" dir="2700000" algn="tl">
                    <a:srgbClr val="000000">
                      <a:alpha val="43137"/>
                    </a:srgbClr>
                  </a:outerShdw>
                </a:effectLst>
                <a:cs typeface="Times New Roman" pitchFamily="18" charset="0"/>
              </a:rPr>
            </a:br>
            <a:endParaRPr lang="en-US" sz="8000" b="1" i="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7965093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7200" b="1" u="sng" dirty="0" err="1">
                <a:solidFill>
                  <a:srgbClr val="FFFF00"/>
                </a:solidFill>
                <a:effectLst>
                  <a:outerShdw blurRad="38100" dist="38100" dir="2700000" algn="tl">
                    <a:srgbClr val="000000">
                      <a:alpha val="43137"/>
                    </a:srgbClr>
                  </a:outerShdw>
                </a:effectLst>
                <a:cs typeface="Times New Roman" pitchFamily="18" charset="0"/>
              </a:rPr>
              <a:t>Đk</a:t>
            </a:r>
            <a:r>
              <a:rPr lang="en-US" sz="7200" b="1" u="sng" dirty="0">
                <a:solidFill>
                  <a:srgbClr val="FFFF00"/>
                </a:solidFill>
                <a:effectLst>
                  <a:outerShdw blurRad="38100" dist="38100" dir="2700000" algn="tl">
                    <a:srgbClr val="000000">
                      <a:alpha val="43137"/>
                    </a:srgbClr>
                  </a:outerShdw>
                </a:effectLst>
                <a:cs typeface="Times New Roman" pitchFamily="18" charset="0"/>
              </a:rPr>
              <a:t>:</a:t>
            </a:r>
            <a:r>
              <a:rPr lang="en-US" sz="7200" b="1" dirty="0">
                <a:solidFill>
                  <a:schemeClr val="bg1"/>
                </a:solidFill>
                <a:effectLst>
                  <a:outerShdw blurRad="38100" dist="38100" dir="2700000" algn="tl">
                    <a:srgbClr val="000000">
                      <a:alpha val="43137"/>
                    </a:srgbClr>
                  </a:outerShdw>
                </a:effectLst>
                <a:cs typeface="Times New Roman" pitchFamily="18" charset="0"/>
              </a:rPr>
              <a:t> </a:t>
            </a:r>
            <a:r>
              <a:rPr lang="vi-VN" sz="7200" b="1" dirty="0">
                <a:solidFill>
                  <a:schemeClr val="bg1"/>
                </a:solidFill>
                <a:effectLst>
                  <a:outerShdw blurRad="38100" dist="38100" dir="2700000" algn="tl">
                    <a:srgbClr val="000000">
                      <a:alpha val="43137"/>
                    </a:srgbClr>
                  </a:outerShdw>
                </a:effectLst>
              </a:rPr>
              <a:t>Tất cả đường lối Chúa đều là từ bi, trung tín dành cho ai giữ Giao ước của Ngài.</a:t>
            </a:r>
            <a:endParaRPr lang="en-US" sz="72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7829120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82905"/>
            <a:ext cx="5526987" cy="2646045"/>
          </a:xfrm>
          <a:prstGeom prst="rect">
            <a:avLst/>
          </a:prstGeom>
        </p:spPr>
      </p:pic>
      <p:sp>
        <p:nvSpPr>
          <p:cNvPr id="4" name="Rectangle 3"/>
          <p:cNvSpPr/>
          <p:nvPr/>
        </p:nvSpPr>
        <p:spPr>
          <a:xfrm>
            <a:off x="-27432" y="2495550"/>
            <a:ext cx="9067800" cy="1631216"/>
          </a:xfrm>
          <a:prstGeom prst="rect">
            <a:avLst/>
          </a:prstGeom>
        </p:spPr>
        <p:txBody>
          <a:bodyPr wrap="square">
            <a:spAutoFit/>
          </a:bodyPr>
          <a:lstStyle/>
          <a:p>
            <a:r>
              <a:rPr lang="vi-VN" sz="3200" u="sng">
                <a:solidFill>
                  <a:srgbClr val="FFFF00"/>
                </a:solidFill>
              </a:rPr>
              <a:t>Bài đọc </a:t>
            </a:r>
            <a:r>
              <a:rPr lang="en-US" sz="3200" u="sng" smtClean="0">
                <a:solidFill>
                  <a:srgbClr val="FFFF00"/>
                </a:solidFill>
              </a:rPr>
              <a:t>2:</a:t>
            </a:r>
            <a:endParaRPr lang="vi-VN" sz="3200" u="sng">
              <a:solidFill>
                <a:srgbClr val="FFFF00"/>
              </a:solidFill>
            </a:endParaRPr>
          </a:p>
          <a:p>
            <a:r>
              <a:rPr lang="vi-VN" sz="3600" i="1">
                <a:solidFill>
                  <a:schemeClr val="bg1"/>
                </a:solidFill>
              </a:rPr>
              <a:t>Nước đó là phép rửa nay cứu thoát anh em</a:t>
            </a:r>
            <a:r>
              <a:rPr lang="vi-VN" sz="3600" i="1" smtClean="0">
                <a:solidFill>
                  <a:schemeClr val="bg1"/>
                </a:solidFill>
              </a:rPr>
              <a:t>.</a:t>
            </a:r>
            <a:endParaRPr lang="vi-VN" sz="3600" i="1">
              <a:solidFill>
                <a:schemeClr val="bg1"/>
              </a:solidFill>
            </a:endParaRPr>
          </a:p>
          <a:p>
            <a:r>
              <a:rPr lang="vi-VN" sz="3200">
                <a:solidFill>
                  <a:schemeClr val="bg1"/>
                </a:solidFill>
              </a:rPr>
              <a:t>Bài trích thư thứ nhất của thánh Phê-rô tông đồ.</a:t>
            </a:r>
          </a:p>
        </p:txBody>
      </p:sp>
    </p:spTree>
    <p:extLst>
      <p:ext uri="{BB962C8B-B14F-4D97-AF65-F5344CB8AC3E}">
        <p14:creationId xmlns:p14="http://schemas.microsoft.com/office/powerpoint/2010/main" val="17752928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 y="1047750"/>
            <a:ext cx="9144000" cy="3566160"/>
          </a:xfrm>
        </p:spPr>
        <p:txBody>
          <a:bodyPr>
            <a:noAutofit/>
          </a:bodyPr>
          <a:lstStyle/>
          <a:p>
            <a:pPr algn="just"/>
            <a:r>
              <a:rPr lang="vi-VN" sz="6600" b="1" dirty="0">
                <a:solidFill>
                  <a:schemeClr val="bg1"/>
                </a:solidFill>
                <a:effectLst>
                  <a:outerShdw blurRad="38100" dist="38100" dir="2700000" algn="tl">
                    <a:srgbClr val="000000">
                      <a:alpha val="43137"/>
                    </a:srgbClr>
                  </a:outerShdw>
                </a:effectLst>
              </a:rPr>
              <a:t>Người ta sống không nguyên bởi bánh, nhưng bởi mọi lời do miệng Thiên Chúa phán ra.</a:t>
            </a:r>
            <a:endParaRPr lang="en-US" sz="6600" b="1" dirty="0">
              <a:solidFill>
                <a:schemeClr val="bg1"/>
              </a:solidFill>
              <a:effectLst>
                <a:outerShdw blurRad="38100" dist="38100" dir="2700000" algn="tl">
                  <a:srgbClr val="000000">
                    <a:alpha val="43137"/>
                  </a:srgbClr>
                </a:outerShdw>
              </a:effectLst>
              <a:cs typeface="Times New Roman" pitchFamily="18" charset="0"/>
            </a:endParaRPr>
          </a:p>
        </p:txBody>
      </p:sp>
      <p:sp>
        <p:nvSpPr>
          <p:cNvPr id="3" name="TextBox 2"/>
          <p:cNvSpPr txBox="1"/>
          <p:nvPr/>
        </p:nvSpPr>
        <p:spPr>
          <a:xfrm>
            <a:off x="5" y="0"/>
            <a:ext cx="6689332" cy="769441"/>
          </a:xfrm>
          <a:prstGeom prst="rect">
            <a:avLst/>
          </a:prstGeom>
          <a:noFill/>
        </p:spPr>
        <p:txBody>
          <a:bodyPr wrap="none" rtlCol="0">
            <a:spAutoFit/>
          </a:bodyPr>
          <a:lstStyle/>
          <a:p>
            <a:r>
              <a:rPr lang="en-US" sz="4400" b="1" u="sng">
                <a:solidFill>
                  <a:srgbClr val="FFFF00"/>
                </a:solidFill>
                <a:effectLst>
                  <a:outerShdw blurRad="38100" dist="38100" dir="2700000" algn="tl">
                    <a:srgbClr val="000000">
                      <a:alpha val="43137"/>
                    </a:srgbClr>
                  </a:outerShdw>
                </a:effectLst>
                <a:latin typeface="+mj-lt"/>
                <a:cs typeface="Times New Roman" pitchFamily="18" charset="0"/>
              </a:rPr>
              <a:t>Câu Xướng Trước Phúc Âm:</a:t>
            </a:r>
          </a:p>
        </p:txBody>
      </p:sp>
    </p:spTree>
    <p:extLst>
      <p:ext uri="{BB962C8B-B14F-4D97-AF65-F5344CB8AC3E}">
        <p14:creationId xmlns:p14="http://schemas.microsoft.com/office/powerpoint/2010/main" val="22128937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63"/>
            <a:ext cx="9144000" cy="5135374"/>
          </a:xfrm>
          <a:prstGeom prst="rect">
            <a:avLst/>
          </a:prstGeom>
        </p:spPr>
      </p:pic>
    </p:spTree>
    <p:extLst>
      <p:ext uri="{BB962C8B-B14F-4D97-AF65-F5344CB8AC3E}">
        <p14:creationId xmlns:p14="http://schemas.microsoft.com/office/powerpoint/2010/main" val="2533815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114247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4871964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0045833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47759844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5237339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8711794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7200" b="1" u="sng" dirty="0" err="1">
                <a:solidFill>
                  <a:srgbClr val="FFFF00"/>
                </a:solidFill>
                <a:effectLst>
                  <a:outerShdw blurRad="38100" dist="38100" dir="2700000" algn="tl">
                    <a:srgbClr val="000000">
                      <a:alpha val="43137"/>
                    </a:srgbClr>
                  </a:outerShdw>
                </a:effectLst>
                <a:cs typeface="Times New Roman" pitchFamily="18" charset="0"/>
              </a:rPr>
              <a:t>Đk</a:t>
            </a:r>
            <a:r>
              <a:rPr lang="en-US" sz="7200" b="1" u="sng" dirty="0">
                <a:solidFill>
                  <a:srgbClr val="FFFF00"/>
                </a:solidFill>
                <a:effectLst>
                  <a:outerShdw blurRad="38100" dist="38100" dir="2700000" algn="tl">
                    <a:srgbClr val="000000">
                      <a:alpha val="43137"/>
                    </a:srgbClr>
                  </a:outerShdw>
                </a:effectLst>
                <a:cs typeface="Times New Roman" pitchFamily="18" charset="0"/>
              </a:rPr>
              <a:t>:</a:t>
            </a:r>
            <a:r>
              <a:rPr lang="en-US" sz="7200" b="1" dirty="0">
                <a:solidFill>
                  <a:schemeClr val="bg1"/>
                </a:solidFill>
                <a:effectLst>
                  <a:outerShdw blurRad="38100" dist="38100" dir="2700000" algn="tl">
                    <a:srgbClr val="000000">
                      <a:alpha val="43137"/>
                    </a:srgbClr>
                  </a:outerShdw>
                </a:effectLst>
                <a:cs typeface="Times New Roman" pitchFamily="18" charset="0"/>
              </a:rPr>
              <a:t> </a:t>
            </a:r>
            <a:r>
              <a:rPr lang="vi-VN" sz="7200" b="1" dirty="0">
                <a:solidFill>
                  <a:schemeClr val="bg1"/>
                </a:solidFill>
                <a:effectLst>
                  <a:outerShdw blurRad="38100" dist="38100" dir="2700000" algn="tl">
                    <a:srgbClr val="000000">
                      <a:alpha val="43137"/>
                    </a:srgbClr>
                  </a:outerShdw>
                </a:effectLst>
              </a:rPr>
              <a:t>Tất cả đường lối Chúa đều là từ bi, trung tín dành cho ai giữ Giao ước của Ngài.</a:t>
            </a:r>
            <a:endParaRPr lang="en-US" sz="72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5226852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1819488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8877974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8939896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2924697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5858617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5996561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8728268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347989628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29000" y="133350"/>
            <a:ext cx="5410200" cy="584775"/>
          </a:xfrm>
          <a:prstGeom prst="rect">
            <a:avLst/>
          </a:prstGeom>
          <a:noFill/>
        </p:spPr>
        <p:txBody>
          <a:bodyPr wrap="square" rtlCol="0">
            <a:spAutoFit/>
          </a:bodyPr>
          <a:lstStyle/>
          <a:p>
            <a:pPr algn="ctr"/>
            <a:r>
              <a:rPr lang="en-US" sz="3200" smtClean="0">
                <a:solidFill>
                  <a:srgbClr val="FFFF00"/>
                </a:solidFill>
              </a:rPr>
              <a:t>LỜI NGUYỆN TÍN HỮU</a:t>
            </a:r>
            <a:endParaRPr lang="en-US" sz="3200">
              <a:solidFill>
                <a:srgbClr val="FFFF00"/>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76200" y="971550"/>
            <a:ext cx="2048256" cy="288036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3028950"/>
            <a:ext cx="5674906" cy="2352480"/>
          </a:xfrm>
          <a:prstGeom prst="rect">
            <a:avLst/>
          </a:prstGeom>
        </p:spPr>
      </p:pic>
      <p:sp>
        <p:nvSpPr>
          <p:cNvPr id="5" name="Rectangle 4"/>
          <p:cNvSpPr/>
          <p:nvPr/>
        </p:nvSpPr>
        <p:spPr>
          <a:xfrm>
            <a:off x="1972056" y="819149"/>
            <a:ext cx="7150608" cy="2677656"/>
          </a:xfrm>
          <a:prstGeom prst="rect">
            <a:avLst/>
          </a:prstGeom>
        </p:spPr>
        <p:txBody>
          <a:bodyPr wrap="square">
            <a:spAutoFit/>
          </a:bodyPr>
          <a:lstStyle/>
          <a:p>
            <a:r>
              <a:rPr lang="en-US" sz="2800" u="sng" smtClean="0">
                <a:solidFill>
                  <a:srgbClr val="FFFF00"/>
                </a:solidFill>
              </a:rPr>
              <a:t>CHÚA NHẬT I MÙA CHAY NĂM B</a:t>
            </a:r>
          </a:p>
          <a:p>
            <a:pPr algn="just"/>
            <a:r>
              <a:rPr lang="vi-VN" sz="2800" smtClean="0">
                <a:solidFill>
                  <a:schemeClr val="bg1"/>
                </a:solidFill>
              </a:rPr>
              <a:t>Mùa </a:t>
            </a:r>
            <a:r>
              <a:rPr lang="vi-VN" sz="2800">
                <a:solidFill>
                  <a:schemeClr val="bg1"/>
                </a:solidFill>
              </a:rPr>
              <a:t>Chay như một lời mời gọi: hãy ăn năn sám hối, vì chỉ khi cậy trông vào ơn Chúa, thì chúng ta mới có thể chiến thắng được cám dỗ và những yếu đuối tội lỗi. Vậy giờ đây chúng ta hãy sốt sắng dâng lời cầu xin:</a:t>
            </a:r>
            <a:endParaRPr lang="en-US" sz="2800">
              <a:solidFill>
                <a:schemeClr val="bg1"/>
              </a:solidFill>
            </a:endParaRPr>
          </a:p>
        </p:txBody>
      </p:sp>
    </p:spTree>
    <p:extLst>
      <p:ext uri="{BB962C8B-B14F-4D97-AF65-F5344CB8AC3E}">
        <p14:creationId xmlns:p14="http://schemas.microsoft.com/office/powerpoint/2010/main" val="9777581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Rectangle 4"/>
          <p:cNvSpPr/>
          <p:nvPr/>
        </p:nvSpPr>
        <p:spPr>
          <a:xfrm>
            <a:off x="4191000" y="2724150"/>
            <a:ext cx="4572000" cy="1323439"/>
          </a:xfrm>
          <a:prstGeom prst="rect">
            <a:avLst/>
          </a:prstGeom>
        </p:spPr>
        <p:txBody>
          <a:bodyPr>
            <a:spAutoFit/>
          </a:bodyPr>
          <a:lstStyle/>
          <a:p>
            <a:pPr algn="ctr"/>
            <a:r>
              <a:rPr lang="vi-VN" sz="4000">
                <a:solidFill>
                  <a:srgbClr val="FFFF00"/>
                </a:solidFill>
              </a:rPr>
              <a:t>Biết Dâng Gì Hơn</a:t>
            </a:r>
            <a:br>
              <a:rPr lang="vi-VN" sz="4000">
                <a:solidFill>
                  <a:srgbClr val="FFFF00"/>
                </a:solidFill>
              </a:rPr>
            </a:br>
            <a:r>
              <a:rPr lang="vi-VN" sz="4000" i="1">
                <a:solidFill>
                  <a:schemeClr val="bg1"/>
                </a:solidFill>
              </a:rPr>
              <a:t>Tường Vân</a:t>
            </a:r>
            <a:endParaRPr lang="en-US" sz="4000" i="1">
              <a:solidFill>
                <a:schemeClr val="bg1"/>
              </a:solidFill>
            </a:endParaRPr>
          </a:p>
        </p:txBody>
      </p:sp>
    </p:spTree>
    <p:extLst>
      <p:ext uri="{BB962C8B-B14F-4D97-AF65-F5344CB8AC3E}">
        <p14:creationId xmlns:p14="http://schemas.microsoft.com/office/powerpoint/2010/main" val="17683453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 y="1047750"/>
            <a:ext cx="9144000" cy="3566160"/>
          </a:xfrm>
        </p:spPr>
        <p:txBody>
          <a:bodyPr>
            <a:noAutofit/>
          </a:bodyPr>
          <a:lstStyle/>
          <a:p>
            <a:pPr algn="just"/>
            <a:r>
              <a:rPr lang="vi-VN" sz="6600" b="1" dirty="0">
                <a:solidFill>
                  <a:schemeClr val="bg1"/>
                </a:solidFill>
                <a:effectLst>
                  <a:outerShdw blurRad="38100" dist="38100" dir="2700000" algn="tl">
                    <a:srgbClr val="000000">
                      <a:alpha val="43137"/>
                    </a:srgbClr>
                  </a:outerShdw>
                </a:effectLst>
              </a:rPr>
              <a:t>Người ta sống không nguyên bởi bánh, nhưng bởi mọi lời do miệng Thiên Chúa phán ra.</a:t>
            </a:r>
            <a:endParaRPr lang="en-US" sz="6600" b="1" dirty="0">
              <a:solidFill>
                <a:schemeClr val="bg1"/>
              </a:solidFill>
              <a:effectLst>
                <a:outerShdw blurRad="38100" dist="38100" dir="2700000" algn="tl">
                  <a:srgbClr val="000000">
                    <a:alpha val="43137"/>
                  </a:srgbClr>
                </a:outerShdw>
              </a:effectLst>
              <a:cs typeface="Times New Roman" pitchFamily="18" charset="0"/>
            </a:endParaRPr>
          </a:p>
        </p:txBody>
      </p:sp>
      <p:sp>
        <p:nvSpPr>
          <p:cNvPr id="3" name="TextBox 2"/>
          <p:cNvSpPr txBox="1"/>
          <p:nvPr/>
        </p:nvSpPr>
        <p:spPr>
          <a:xfrm>
            <a:off x="5" y="0"/>
            <a:ext cx="6689332" cy="769441"/>
          </a:xfrm>
          <a:prstGeom prst="rect">
            <a:avLst/>
          </a:prstGeom>
          <a:noFill/>
        </p:spPr>
        <p:txBody>
          <a:bodyPr wrap="none" rtlCol="0">
            <a:spAutoFit/>
          </a:bodyPr>
          <a:lstStyle/>
          <a:p>
            <a:r>
              <a:rPr lang="en-US" sz="4400" b="1" u="sng">
                <a:solidFill>
                  <a:srgbClr val="FFFF00"/>
                </a:solidFill>
                <a:effectLst>
                  <a:outerShdw blurRad="38100" dist="38100" dir="2700000" algn="tl">
                    <a:srgbClr val="000000">
                      <a:alpha val="43137"/>
                    </a:srgbClr>
                  </a:outerShdw>
                </a:effectLst>
                <a:latin typeface="+mj-lt"/>
                <a:cs typeface="Times New Roman" pitchFamily="18" charset="0"/>
              </a:rPr>
              <a:t>Câu Xướng Trước Phúc Âm:</a:t>
            </a:r>
          </a:p>
        </p:txBody>
      </p:sp>
    </p:spTree>
    <p:extLst>
      <p:ext uri="{BB962C8B-B14F-4D97-AF65-F5344CB8AC3E}">
        <p14:creationId xmlns:p14="http://schemas.microsoft.com/office/powerpoint/2010/main" val="24707249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1" u="sng" dirty="0">
                <a:solidFill>
                  <a:srgbClr val="FFFF00"/>
                </a:solidFill>
                <a:effectLst>
                  <a:outerShdw blurRad="38100" dist="38100" dir="2700000" algn="tl">
                    <a:srgbClr val="000000">
                      <a:alpha val="43137"/>
                    </a:srgbClr>
                  </a:outerShdw>
                </a:effectLst>
              </a:rPr>
              <a:t>Tk1:</a:t>
            </a:r>
            <a:r>
              <a:rPr lang="en-US" sz="4800" b="1" dirty="0">
                <a:solidFill>
                  <a:schemeClr val="bg1"/>
                </a:solidFill>
                <a:effectLst>
                  <a:outerShdw blurRad="38100" dist="38100" dir="2700000" algn="tl">
                    <a:srgbClr val="000000">
                      <a:alpha val="43137"/>
                    </a:srgbClr>
                  </a:outerShdw>
                </a:effectLst>
              </a:rPr>
              <a:t> Xin </a:t>
            </a:r>
            <a:r>
              <a:rPr lang="en-US" sz="4800" b="1" dirty="0" err="1">
                <a:solidFill>
                  <a:schemeClr val="bg1"/>
                </a:solidFill>
                <a:effectLst>
                  <a:outerShdw blurRad="38100" dist="38100" dir="2700000" algn="tl">
                    <a:srgbClr val="000000">
                      <a:alpha val="43137"/>
                    </a:srgbClr>
                  </a:outerShdw>
                </a:effectLst>
              </a:rPr>
              <a:t>dâng</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lên</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dâng</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lên</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này</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đây</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bánh</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th</a:t>
            </a:r>
            <a:r>
              <a:rPr lang="vi-VN" sz="4800" b="1" dirty="0">
                <a:solidFill>
                  <a:schemeClr val="bg1"/>
                </a:solidFill>
                <a:effectLst>
                  <a:outerShdw blurRad="38100" dist="38100" dir="2700000" algn="tl">
                    <a:srgbClr val="000000">
                      <a:alpha val="43137"/>
                    </a:srgbClr>
                  </a:outerShdw>
                </a:effectLst>
              </a:rPr>
              <a:t>ơ</a:t>
            </a:r>
            <a:r>
              <a:rPr lang="en-US" sz="4800" b="1" dirty="0">
                <a:solidFill>
                  <a:schemeClr val="bg1"/>
                </a:solidFill>
                <a:effectLst>
                  <a:outerShdw blurRad="38100" dist="38100" dir="2700000" algn="tl">
                    <a:srgbClr val="000000">
                      <a:alpha val="43137"/>
                    </a:srgbClr>
                  </a:outerShdw>
                </a:effectLst>
              </a:rPr>
              <a:t>m, </a:t>
            </a:r>
            <a:r>
              <a:rPr lang="en-US" sz="4800" b="1" dirty="0" err="1">
                <a:solidFill>
                  <a:schemeClr val="bg1"/>
                </a:solidFill>
                <a:effectLst>
                  <a:outerShdw blurRad="38100" dist="38100" dir="2700000" algn="tl">
                    <a:srgbClr val="000000">
                      <a:alpha val="43137"/>
                    </a:srgbClr>
                  </a:outerShdw>
                </a:effectLst>
              </a:rPr>
              <a:t>xin</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dâng</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lên</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dâng</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lên</a:t>
            </a:r>
            <a:r>
              <a:rPr lang="en-US" sz="4800" b="1" dirty="0">
                <a:solidFill>
                  <a:schemeClr val="bg1"/>
                </a:solidFill>
                <a:effectLst>
                  <a:outerShdw blurRad="38100" dist="38100" dir="2700000" algn="tl">
                    <a:srgbClr val="000000">
                      <a:alpha val="43137"/>
                    </a:srgbClr>
                  </a:outerShdw>
                </a:effectLst>
              </a:rPr>
              <a:t> r</a:t>
            </a:r>
            <a:r>
              <a:rPr lang="vi-VN" sz="4800" b="1" dirty="0">
                <a:solidFill>
                  <a:schemeClr val="bg1"/>
                </a:solidFill>
                <a:effectLst>
                  <a:outerShdw blurRad="38100" dist="38100" dir="2700000" algn="tl">
                    <a:srgbClr val="000000">
                      <a:alpha val="43137"/>
                    </a:srgbClr>
                  </a:outerShdw>
                </a:effectLst>
              </a:rPr>
              <a:t>ư</a:t>
            </a:r>
            <a:r>
              <a:rPr lang="en-US" sz="4800" b="1" dirty="0" err="1">
                <a:solidFill>
                  <a:schemeClr val="bg1"/>
                </a:solidFill>
                <a:effectLst>
                  <a:outerShdw blurRad="38100" dist="38100" dir="2700000" algn="tl">
                    <a:srgbClr val="000000">
                      <a:alpha val="43137"/>
                    </a:srgbClr>
                  </a:outerShdw>
                </a:effectLst>
              </a:rPr>
              <a:t>ợu</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nho</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khiết</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tinh</a:t>
            </a:r>
            <a:r>
              <a:rPr lang="en-US" sz="4800" b="1" dirty="0">
                <a:solidFill>
                  <a:schemeClr val="bg1"/>
                </a:solidFill>
                <a:effectLst>
                  <a:outerShdw blurRad="38100" dist="38100" dir="2700000" algn="tl">
                    <a:srgbClr val="000000">
                      <a:alpha val="43137"/>
                    </a:srgbClr>
                  </a:outerShdw>
                </a:effectLst>
              </a:rPr>
              <a:t>. Nh</a:t>
            </a:r>
            <a:r>
              <a:rPr lang="vi-VN" sz="4800" b="1" dirty="0">
                <a:solidFill>
                  <a:schemeClr val="bg1"/>
                </a:solidFill>
                <a:effectLst>
                  <a:outerShdw blurRad="38100" dist="38100" dir="2700000" algn="tl">
                    <a:srgbClr val="000000">
                      <a:alpha val="43137"/>
                    </a:srgbClr>
                  </a:outerShdw>
                </a:effectLst>
              </a:rPr>
              <a:t>ư</a:t>
            </a:r>
            <a:r>
              <a:rPr lang="en-US" sz="4800" b="1" dirty="0">
                <a:solidFill>
                  <a:schemeClr val="bg1"/>
                </a:solidFill>
                <a:effectLst>
                  <a:outerShdw blurRad="38100" dist="38100" dir="2700000" algn="tl">
                    <a:srgbClr val="000000">
                      <a:alpha val="43137"/>
                    </a:srgbClr>
                  </a:outerShdw>
                </a:effectLst>
              </a:rPr>
              <a:t> h</a:t>
            </a:r>
            <a:r>
              <a:rPr lang="vi-VN" sz="4800" b="1" dirty="0">
                <a:solidFill>
                  <a:schemeClr val="bg1"/>
                </a:solidFill>
                <a:effectLst>
                  <a:outerShdw blurRad="38100" dist="38100" dir="2700000" algn="tl">
                    <a:srgbClr val="000000">
                      <a:alpha val="43137"/>
                    </a:srgbClr>
                  </a:outerShdw>
                </a:effectLst>
              </a:rPr>
              <a:t>ư</a:t>
            </a:r>
            <a:r>
              <a:rPr lang="en-US" sz="4800" b="1" dirty="0" err="1">
                <a:solidFill>
                  <a:schemeClr val="bg1"/>
                </a:solidFill>
                <a:effectLst>
                  <a:outerShdw blurRad="38100" dist="38100" dir="2700000" algn="tl">
                    <a:srgbClr val="000000">
                      <a:alpha val="43137"/>
                    </a:srgbClr>
                  </a:outerShdw>
                </a:effectLst>
              </a:rPr>
              <a:t>ơng</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kinh</a:t>
            </a:r>
            <a:r>
              <a:rPr lang="en-US" sz="4800" b="1" dirty="0">
                <a:solidFill>
                  <a:schemeClr val="bg1"/>
                </a:solidFill>
                <a:effectLst>
                  <a:outerShdw blurRad="38100" dist="38100" dir="2700000" algn="tl">
                    <a:srgbClr val="000000">
                      <a:alpha val="43137"/>
                    </a:srgbClr>
                  </a:outerShdw>
                </a:effectLst>
              </a:rPr>
              <a:t> bay </a:t>
            </a:r>
            <a:r>
              <a:rPr lang="en-US" sz="4800" b="1" dirty="0" err="1">
                <a:solidFill>
                  <a:schemeClr val="bg1"/>
                </a:solidFill>
                <a:effectLst>
                  <a:outerShdw blurRad="38100" dist="38100" dir="2700000" algn="tl">
                    <a:srgbClr val="000000">
                      <a:alpha val="43137"/>
                    </a:srgbClr>
                  </a:outerShdw>
                </a:effectLst>
              </a:rPr>
              <a:t>lên</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tòa</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Chúa</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uy</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linh</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nguyện</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Chúa</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dủ</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th</a:t>
            </a:r>
            <a:r>
              <a:rPr lang="vi-VN" sz="4800" b="1" dirty="0">
                <a:solidFill>
                  <a:schemeClr val="bg1"/>
                </a:solidFill>
                <a:effectLst>
                  <a:outerShdw blurRad="38100" dist="38100" dir="2700000" algn="tl">
                    <a:srgbClr val="000000">
                      <a:alpha val="43137"/>
                    </a:srgbClr>
                  </a:outerShdw>
                </a:effectLst>
              </a:rPr>
              <a:t>ư</a:t>
            </a:r>
            <a:r>
              <a:rPr lang="en-US" sz="4800" b="1" dirty="0" err="1">
                <a:solidFill>
                  <a:schemeClr val="bg1"/>
                </a:solidFill>
                <a:effectLst>
                  <a:outerShdw blurRad="38100" dist="38100" dir="2700000" algn="tl">
                    <a:srgbClr val="000000">
                      <a:alpha val="43137"/>
                    </a:srgbClr>
                  </a:outerShdw>
                </a:effectLst>
              </a:rPr>
              <a:t>ơng</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nhận</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lấy</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từ</a:t>
            </a:r>
            <a:r>
              <a:rPr lang="en-US" sz="4800" b="1" dirty="0">
                <a:solidFill>
                  <a:schemeClr val="bg1"/>
                </a:solidFill>
                <a:effectLst>
                  <a:outerShdw blurRad="38100" dist="38100" dir="2700000" algn="tl">
                    <a:srgbClr val="000000">
                      <a:alpha val="43137"/>
                    </a:srgbClr>
                  </a:outerShdw>
                </a:effectLst>
              </a:rPr>
              <a:t> con </a:t>
            </a:r>
            <a:r>
              <a:rPr lang="en-US" sz="4800" b="1" dirty="0" err="1">
                <a:solidFill>
                  <a:schemeClr val="bg1"/>
                </a:solidFill>
                <a:effectLst>
                  <a:outerShdw blurRad="38100" dist="38100" dir="2700000" algn="tl">
                    <a:srgbClr val="000000">
                      <a:alpha val="43137"/>
                    </a:srgbClr>
                  </a:outerShdw>
                </a:effectLst>
              </a:rPr>
              <a:t>của</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lễ</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chân</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tình</a:t>
            </a:r>
            <a:r>
              <a:rPr lang="en-US" sz="4800" b="1" dirty="0">
                <a:solidFill>
                  <a:schemeClr val="bg1"/>
                </a:solidFill>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37593992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1" u="sng" dirty="0" err="1">
                <a:solidFill>
                  <a:srgbClr val="FFFF00"/>
                </a:solidFill>
                <a:effectLst>
                  <a:outerShdw blurRad="38100" dist="38100" dir="2700000" algn="tl">
                    <a:srgbClr val="000000">
                      <a:alpha val="43137"/>
                    </a:srgbClr>
                  </a:outerShdw>
                </a:effectLst>
              </a:rPr>
              <a:t>Đk</a:t>
            </a:r>
            <a:r>
              <a:rPr lang="en-US" sz="4800" b="1" u="sng" dirty="0">
                <a:solidFill>
                  <a:srgbClr val="FFFF00"/>
                </a:solidFill>
                <a:effectLst>
                  <a:outerShdw blurRad="38100" dist="38100" dir="2700000" algn="tl">
                    <a:srgbClr val="000000">
                      <a:alpha val="43137"/>
                    </a:srgbClr>
                  </a:outerShdw>
                </a:effectLst>
              </a:rPr>
              <a:t>:</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Nguyện</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dâng</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Chúa</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tình</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yêu</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mến</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của</a:t>
            </a:r>
            <a:r>
              <a:rPr lang="en-US" sz="4800" b="1" dirty="0">
                <a:solidFill>
                  <a:schemeClr val="bg1"/>
                </a:solidFill>
                <a:effectLst>
                  <a:outerShdw blurRad="38100" dist="38100" dir="2700000" algn="tl">
                    <a:srgbClr val="000000">
                      <a:alpha val="43137"/>
                    </a:srgbClr>
                  </a:outerShdw>
                </a:effectLst>
              </a:rPr>
              <a:t> con ng</a:t>
            </a:r>
            <a:r>
              <a:rPr lang="vi-VN" sz="4800" b="1" dirty="0">
                <a:solidFill>
                  <a:schemeClr val="bg1"/>
                </a:solidFill>
                <a:effectLst>
                  <a:outerShdw blurRad="38100" dist="38100" dir="2700000" algn="tl">
                    <a:srgbClr val="000000">
                      <a:alpha val="43137"/>
                    </a:srgbClr>
                  </a:outerShdw>
                </a:effectLst>
              </a:rPr>
              <a:t>ư</a:t>
            </a:r>
            <a:r>
              <a:rPr lang="en-US" sz="4800" b="1" dirty="0" err="1">
                <a:solidFill>
                  <a:schemeClr val="bg1"/>
                </a:solidFill>
                <a:effectLst>
                  <a:outerShdw blurRad="38100" dist="38100" dir="2700000" algn="tl">
                    <a:srgbClr val="000000">
                      <a:alpha val="43137"/>
                    </a:srgbClr>
                  </a:outerShdw>
                </a:effectLst>
              </a:rPr>
              <a:t>ời</a:t>
            </a:r>
            <a:r>
              <a:rPr lang="en-US" sz="4800" b="1" dirty="0">
                <a:solidFill>
                  <a:schemeClr val="bg1"/>
                </a:solidFill>
                <a:effectLst>
                  <a:outerShdw blurRad="38100" dist="38100" dir="2700000" algn="tl">
                    <a:srgbClr val="000000">
                      <a:alpha val="43137"/>
                    </a:srgbClr>
                  </a:outerShdw>
                </a:effectLst>
              </a:rPr>
              <a:t>, đ</a:t>
            </a:r>
            <a:r>
              <a:rPr lang="vi-VN" sz="4800" b="1" dirty="0">
                <a:solidFill>
                  <a:schemeClr val="bg1"/>
                </a:solidFill>
                <a:effectLst>
                  <a:outerShdw blurRad="38100" dist="38100" dir="2700000" algn="tl">
                    <a:srgbClr val="000000">
                      <a:alpha val="43137"/>
                    </a:srgbClr>
                  </a:outerShdw>
                </a:effectLst>
              </a:rPr>
              <a:t>ư</a:t>
            </a:r>
            <a:r>
              <a:rPr lang="en-US" sz="4800" b="1" dirty="0" err="1">
                <a:solidFill>
                  <a:schemeClr val="bg1"/>
                </a:solidFill>
                <a:effectLst>
                  <a:outerShdw blurRad="38100" dist="38100" dir="2700000" algn="tl">
                    <a:srgbClr val="000000">
                      <a:alpha val="43137"/>
                    </a:srgbClr>
                  </a:outerShdw>
                </a:effectLst>
              </a:rPr>
              <a:t>ợm</a:t>
            </a:r>
            <a:r>
              <a:rPr lang="en-US" sz="4800" b="1" dirty="0">
                <a:solidFill>
                  <a:schemeClr val="bg1"/>
                </a:solidFill>
                <a:effectLst>
                  <a:outerShdw blurRad="38100" dist="38100" dir="2700000" algn="tl">
                    <a:srgbClr val="000000">
                      <a:alpha val="43137"/>
                    </a:srgbClr>
                  </a:outerShdw>
                </a:effectLst>
              </a:rPr>
              <a:t> cay </a:t>
            </a:r>
            <a:r>
              <a:rPr lang="en-US" sz="4800" b="1" dirty="0" err="1">
                <a:solidFill>
                  <a:schemeClr val="bg1"/>
                </a:solidFill>
                <a:effectLst>
                  <a:outerShdw blurRad="38100" dist="38100" dir="2700000" algn="tl">
                    <a:srgbClr val="000000">
                      <a:alpha val="43137"/>
                    </a:srgbClr>
                  </a:outerShdw>
                </a:effectLst>
              </a:rPr>
              <a:t>đắng</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nh</a:t>
            </a:r>
            <a:r>
              <a:rPr lang="vi-VN" sz="4800" b="1" dirty="0">
                <a:solidFill>
                  <a:schemeClr val="bg1"/>
                </a:solidFill>
                <a:effectLst>
                  <a:outerShdw blurRad="38100" dist="38100" dir="2700000" algn="tl">
                    <a:srgbClr val="000000">
                      <a:alpha val="43137"/>
                    </a:srgbClr>
                  </a:outerShdw>
                </a:effectLst>
              </a:rPr>
              <a:t>ư</a:t>
            </a:r>
            <a:r>
              <a:rPr lang="en-US" sz="4800" b="1" dirty="0">
                <a:solidFill>
                  <a:schemeClr val="bg1"/>
                </a:solidFill>
                <a:effectLst>
                  <a:outerShdw blurRad="38100" dist="38100" dir="2700000" algn="tl">
                    <a:srgbClr val="000000">
                      <a:alpha val="43137"/>
                    </a:srgbClr>
                  </a:outerShdw>
                </a:effectLst>
              </a:rPr>
              <a:t>ng </a:t>
            </a:r>
            <a:r>
              <a:rPr lang="en-US" sz="4800" b="1" dirty="0" err="1">
                <a:solidFill>
                  <a:schemeClr val="bg1"/>
                </a:solidFill>
                <a:effectLst>
                  <a:outerShdw blurRad="38100" dist="38100" dir="2700000" algn="tl">
                    <a:srgbClr val="000000">
                      <a:alpha val="43137"/>
                    </a:srgbClr>
                  </a:outerShdw>
                </a:effectLst>
              </a:rPr>
              <a:t>chẳng</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có</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gì</a:t>
            </a:r>
            <a:r>
              <a:rPr lang="en-US" sz="4800" b="1" dirty="0">
                <a:solidFill>
                  <a:schemeClr val="bg1"/>
                </a:solidFill>
                <a:effectLst>
                  <a:outerShdw blurRad="38100" dist="38100" dir="2700000" algn="tl">
                    <a:srgbClr val="000000">
                      <a:alpha val="43137"/>
                    </a:srgbClr>
                  </a:outerShdw>
                </a:effectLst>
              </a:rPr>
              <a:t> h</a:t>
            </a:r>
            <a:r>
              <a:rPr lang="vi-VN" sz="4800" b="1" dirty="0">
                <a:solidFill>
                  <a:schemeClr val="bg1"/>
                </a:solidFill>
                <a:effectLst>
                  <a:outerShdw blurRad="38100" dist="38100" dir="2700000" algn="tl">
                    <a:srgbClr val="000000">
                      <a:alpha val="43137"/>
                    </a:srgbClr>
                  </a:outerShdw>
                </a:effectLst>
              </a:rPr>
              <a:t>ơ</a:t>
            </a:r>
            <a:r>
              <a:rPr lang="en-US" sz="4800" b="1" dirty="0">
                <a:solidFill>
                  <a:schemeClr val="bg1"/>
                </a:solidFill>
                <a:effectLst>
                  <a:outerShdw blurRad="38100" dist="38100" dir="2700000" algn="tl">
                    <a:srgbClr val="000000">
                      <a:alpha val="43137"/>
                    </a:srgbClr>
                  </a:outerShdw>
                </a:effectLst>
              </a:rPr>
              <a:t>n. </a:t>
            </a:r>
            <a:r>
              <a:rPr lang="en-US" sz="4800" b="1" dirty="0" err="1">
                <a:solidFill>
                  <a:schemeClr val="bg1"/>
                </a:solidFill>
                <a:effectLst>
                  <a:outerShdw blurRad="38100" dist="38100" dir="2700000" algn="tl">
                    <a:srgbClr val="000000">
                      <a:alpha val="43137"/>
                    </a:srgbClr>
                  </a:outerShdw>
                </a:effectLst>
              </a:rPr>
              <a:t>Nguyện</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xin</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Chúa</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hãy</a:t>
            </a:r>
            <a:r>
              <a:rPr lang="en-US" sz="4800" b="1" dirty="0">
                <a:solidFill>
                  <a:schemeClr val="bg1"/>
                </a:solidFill>
                <a:effectLst>
                  <a:outerShdw blurRad="38100" dist="38100" dir="2700000" algn="tl">
                    <a:srgbClr val="000000">
                      <a:alpha val="43137"/>
                    </a:srgbClr>
                  </a:outerShdw>
                </a:effectLst>
              </a:rPr>
              <a:t> đ</a:t>
            </a:r>
            <a:r>
              <a:rPr lang="vi-VN" sz="4800" b="1" dirty="0">
                <a:solidFill>
                  <a:schemeClr val="bg1"/>
                </a:solidFill>
                <a:effectLst>
                  <a:outerShdw blurRad="38100" dist="38100" dir="2700000" algn="tl">
                    <a:srgbClr val="000000">
                      <a:alpha val="43137"/>
                    </a:srgbClr>
                  </a:outerShdw>
                </a:effectLst>
              </a:rPr>
              <a:t>ư</a:t>
            </a:r>
            <a:r>
              <a:rPr lang="en-US" sz="4800" b="1" dirty="0">
                <a:solidFill>
                  <a:schemeClr val="bg1"/>
                </a:solidFill>
                <a:effectLst>
                  <a:outerShdw blurRad="38100" dist="38100" dir="2700000" algn="tl">
                    <a:srgbClr val="000000">
                      <a:alpha val="43137"/>
                    </a:srgbClr>
                  </a:outerShdw>
                </a:effectLst>
              </a:rPr>
              <a:t>a </a:t>
            </a:r>
            <a:r>
              <a:rPr lang="en-US" sz="4800" b="1" dirty="0" err="1">
                <a:solidFill>
                  <a:schemeClr val="bg1"/>
                </a:solidFill>
                <a:effectLst>
                  <a:outerShdw blurRad="38100" dist="38100" dir="2700000" algn="tl">
                    <a:srgbClr val="000000">
                      <a:alpha val="43137"/>
                    </a:srgbClr>
                  </a:outerShdw>
                </a:effectLst>
              </a:rPr>
              <a:t>mắt</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nhìn</a:t>
            </a:r>
            <a:r>
              <a:rPr lang="en-US" sz="4800" b="1" dirty="0">
                <a:solidFill>
                  <a:schemeClr val="bg1"/>
                </a:solidFill>
                <a:effectLst>
                  <a:outerShdw blurRad="38100" dist="38100" dir="2700000" algn="tl">
                    <a:srgbClr val="000000">
                      <a:alpha val="43137"/>
                    </a:srgbClr>
                  </a:outerShdw>
                </a:effectLst>
              </a:rPr>
              <a:t> con </a:t>
            </a:r>
            <a:r>
              <a:rPr lang="en-US" sz="4800" b="1" dirty="0" err="1">
                <a:solidFill>
                  <a:schemeClr val="bg1"/>
                </a:solidFill>
                <a:effectLst>
                  <a:outerShdw blurRad="38100" dist="38100" dir="2700000" algn="tl">
                    <a:srgbClr val="000000">
                      <a:alpha val="43137"/>
                    </a:srgbClr>
                  </a:outerShdw>
                </a:effectLst>
              </a:rPr>
              <a:t>đây</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một</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chút</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tình</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yêu</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này</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đáng</a:t>
            </a:r>
            <a:r>
              <a:rPr lang="en-US" sz="4800" b="1" dirty="0">
                <a:solidFill>
                  <a:schemeClr val="bg1"/>
                </a:solidFill>
                <a:effectLst>
                  <a:outerShdw blurRad="38100" dist="38100" dir="2700000" algn="tl">
                    <a:srgbClr val="000000">
                      <a:alpha val="43137"/>
                    </a:srgbClr>
                  </a:outerShdw>
                </a:effectLst>
              </a:rPr>
              <a:t> chi </a:t>
            </a:r>
            <a:r>
              <a:rPr lang="en-US" sz="4800" b="1" dirty="0" err="1">
                <a:solidFill>
                  <a:schemeClr val="bg1"/>
                </a:solidFill>
                <a:effectLst>
                  <a:outerShdw blurRad="38100" dist="38100" dir="2700000" algn="tl">
                    <a:srgbClr val="000000">
                      <a:alpha val="43137"/>
                    </a:srgbClr>
                  </a:outerShdw>
                </a:effectLst>
              </a:rPr>
              <a:t>làm</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lễ</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dâng</a:t>
            </a:r>
            <a:r>
              <a:rPr lang="en-US" sz="4800" b="1" dirty="0">
                <a:solidFill>
                  <a:schemeClr val="bg1"/>
                </a:solidFill>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22009098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1" u="sng" dirty="0">
                <a:solidFill>
                  <a:srgbClr val="FFFF00"/>
                </a:solidFill>
                <a:effectLst>
                  <a:outerShdw blurRad="38100" dist="38100" dir="2700000" algn="tl">
                    <a:srgbClr val="000000">
                      <a:alpha val="43137"/>
                    </a:srgbClr>
                  </a:outerShdw>
                </a:effectLst>
              </a:rPr>
              <a:t>Tk2:</a:t>
            </a:r>
            <a:r>
              <a:rPr lang="en-US" sz="4800" b="1" dirty="0">
                <a:solidFill>
                  <a:srgbClr val="FFFF00"/>
                </a:solidFill>
                <a:effectLst>
                  <a:outerShdw blurRad="38100" dist="38100" dir="2700000" algn="tl">
                    <a:srgbClr val="000000">
                      <a:alpha val="43137"/>
                    </a:srgbClr>
                  </a:outerShdw>
                </a:effectLst>
              </a:rPr>
              <a:t> </a:t>
            </a:r>
            <a:r>
              <a:rPr lang="en-US" sz="4800" b="1" dirty="0">
                <a:solidFill>
                  <a:schemeClr val="bg1"/>
                </a:solidFill>
                <a:effectLst>
                  <a:outerShdw blurRad="38100" dist="38100" dir="2700000" algn="tl">
                    <a:srgbClr val="000000">
                      <a:alpha val="43137"/>
                    </a:srgbClr>
                  </a:outerShdw>
                </a:effectLst>
              </a:rPr>
              <a:t>Xin </a:t>
            </a:r>
            <a:r>
              <a:rPr lang="en-US" sz="4800" b="1" dirty="0" err="1">
                <a:solidFill>
                  <a:schemeClr val="bg1"/>
                </a:solidFill>
                <a:effectLst>
                  <a:outerShdw blurRad="38100" dist="38100" dir="2700000" algn="tl">
                    <a:srgbClr val="000000">
                      <a:alpha val="43137"/>
                    </a:srgbClr>
                  </a:outerShdw>
                </a:effectLst>
              </a:rPr>
              <a:t>dâng</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lên</a:t>
            </a:r>
            <a:r>
              <a:rPr lang="en-US" sz="4800" b="1" dirty="0">
                <a:solidFill>
                  <a:schemeClr val="bg1"/>
                </a:solidFill>
                <a:effectLst>
                  <a:outerShdw blurRad="38100" dist="38100" dir="2700000" algn="tl">
                    <a:srgbClr val="000000">
                      <a:alpha val="43137"/>
                    </a:srgbClr>
                  </a:outerShdw>
                </a:effectLst>
              </a:rPr>
              <a:t> bao </a:t>
            </a:r>
            <a:r>
              <a:rPr lang="en-US" sz="4800" b="1" dirty="0" err="1">
                <a:solidFill>
                  <a:schemeClr val="bg1"/>
                </a:solidFill>
                <a:effectLst>
                  <a:outerShdw blurRad="38100" dist="38100" dir="2700000" algn="tl">
                    <a:srgbClr val="000000">
                      <a:alpha val="43137"/>
                    </a:srgbClr>
                  </a:outerShdw>
                </a:effectLst>
              </a:rPr>
              <a:t>âu</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sầu</a:t>
            </a:r>
            <a:r>
              <a:rPr lang="en-US" sz="4800" b="1" dirty="0">
                <a:solidFill>
                  <a:schemeClr val="bg1"/>
                </a:solidFill>
                <a:effectLst>
                  <a:outerShdw blurRad="38100" dist="38100" dir="2700000" algn="tl">
                    <a:srgbClr val="000000">
                      <a:alpha val="43137"/>
                    </a:srgbClr>
                  </a:outerShdw>
                </a:effectLst>
              </a:rPr>
              <a:t> n</a:t>
            </a:r>
            <a:r>
              <a:rPr lang="vi-VN" sz="4800" b="1" dirty="0">
                <a:solidFill>
                  <a:schemeClr val="bg1"/>
                </a:solidFill>
                <a:effectLst>
                  <a:outerShdw blurRad="38100" dist="38100" dir="2700000" algn="tl">
                    <a:srgbClr val="000000">
                      <a:alpha val="43137"/>
                    </a:srgbClr>
                  </a:outerShdw>
                </a:effectLst>
              </a:rPr>
              <a:t>ơ</a:t>
            </a:r>
            <a:r>
              <a:rPr lang="en-US" sz="4800" b="1" dirty="0" err="1">
                <a:solidFill>
                  <a:schemeClr val="bg1"/>
                </a:solidFill>
                <a:effectLst>
                  <a:outerShdw blurRad="38100" dist="38100" dir="2700000" algn="tl">
                    <a:srgbClr val="000000">
                      <a:alpha val="43137"/>
                    </a:srgbClr>
                  </a:outerShdw>
                </a:effectLst>
              </a:rPr>
              <a:t>i</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thế</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gian</a:t>
            </a:r>
            <a:r>
              <a:rPr lang="en-US" sz="4800" b="1" dirty="0">
                <a:solidFill>
                  <a:schemeClr val="bg1"/>
                </a:solidFill>
                <a:effectLst>
                  <a:outerShdw blurRad="38100" dist="38100" dir="2700000" algn="tl">
                    <a:srgbClr val="000000">
                      <a:alpha val="43137"/>
                    </a:srgbClr>
                  </a:outerShdw>
                </a:effectLst>
              </a:rPr>
              <a:t>. Xin </a:t>
            </a:r>
            <a:r>
              <a:rPr lang="en-US" sz="4800" b="1" dirty="0" err="1">
                <a:solidFill>
                  <a:schemeClr val="bg1"/>
                </a:solidFill>
                <a:effectLst>
                  <a:outerShdw blurRad="38100" dist="38100" dir="2700000" algn="tl">
                    <a:srgbClr val="000000">
                      <a:alpha val="43137"/>
                    </a:srgbClr>
                  </a:outerShdw>
                </a:effectLst>
              </a:rPr>
              <a:t>dâng</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lên</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đây</a:t>
            </a:r>
            <a:r>
              <a:rPr lang="en-US" sz="4800" b="1" dirty="0">
                <a:solidFill>
                  <a:schemeClr val="bg1"/>
                </a:solidFill>
                <a:effectLst>
                  <a:outerShdw blurRad="38100" dist="38100" dir="2700000" algn="tl">
                    <a:srgbClr val="000000">
                      <a:alpha val="43137"/>
                    </a:srgbClr>
                  </a:outerShdw>
                </a:effectLst>
              </a:rPr>
              <a:t> bao ng</a:t>
            </a:r>
            <a:r>
              <a:rPr lang="vi-VN" sz="4800" b="1" dirty="0">
                <a:solidFill>
                  <a:schemeClr val="bg1"/>
                </a:solidFill>
                <a:effectLst>
                  <a:outerShdw blurRad="38100" dist="38100" dir="2700000" algn="tl">
                    <a:srgbClr val="000000">
                      <a:alpha val="43137"/>
                    </a:srgbClr>
                  </a:outerShdw>
                </a:effectLst>
              </a:rPr>
              <a:t>ư</a:t>
            </a:r>
            <a:r>
              <a:rPr lang="en-US" sz="4800" b="1" dirty="0" err="1">
                <a:solidFill>
                  <a:schemeClr val="bg1"/>
                </a:solidFill>
                <a:effectLst>
                  <a:outerShdw blurRad="38100" dist="38100" dir="2700000" algn="tl">
                    <a:srgbClr val="000000">
                      <a:alpha val="43137"/>
                    </a:srgbClr>
                  </a:outerShdw>
                </a:effectLst>
              </a:rPr>
              <a:t>ời</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đang</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khóc</a:t>
            </a:r>
            <a:r>
              <a:rPr lang="en-US" sz="4800" b="1" dirty="0">
                <a:solidFill>
                  <a:schemeClr val="bg1"/>
                </a:solidFill>
                <a:effectLst>
                  <a:outerShdw blurRad="38100" dist="38100" dir="2700000" algn="tl">
                    <a:srgbClr val="000000">
                      <a:alpha val="43137"/>
                    </a:srgbClr>
                  </a:outerShdw>
                </a:effectLst>
              </a:rPr>
              <a:t> than. Xin </a:t>
            </a:r>
            <a:r>
              <a:rPr lang="en-US" sz="4800" b="1" dirty="0" err="1">
                <a:solidFill>
                  <a:schemeClr val="bg1"/>
                </a:solidFill>
                <a:effectLst>
                  <a:outerShdw blurRad="38100" dist="38100" dir="2700000" algn="tl">
                    <a:srgbClr val="000000">
                      <a:alpha val="43137"/>
                    </a:srgbClr>
                  </a:outerShdw>
                </a:effectLst>
              </a:rPr>
              <a:t>thi</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ân</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cho</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ầu</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sầu</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biến</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hân</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hoan</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thành</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khúc</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tình</a:t>
            </a:r>
            <a:r>
              <a:rPr lang="en-US" sz="4800" b="1" dirty="0">
                <a:solidFill>
                  <a:schemeClr val="bg1"/>
                </a:solidFill>
                <a:effectLst>
                  <a:outerShdw blurRad="38100" dist="38100" dir="2700000" algn="tl">
                    <a:srgbClr val="000000">
                      <a:alpha val="43137"/>
                    </a:srgbClr>
                  </a:outerShdw>
                </a:effectLst>
              </a:rPr>
              <a:t> ca </a:t>
            </a:r>
            <a:r>
              <a:rPr lang="en-US" sz="4800" b="1" dirty="0" err="1">
                <a:solidFill>
                  <a:schemeClr val="bg1"/>
                </a:solidFill>
                <a:effectLst>
                  <a:outerShdw blurRad="38100" dist="38100" dir="2700000" algn="tl">
                    <a:srgbClr val="000000">
                      <a:alpha val="43137"/>
                    </a:srgbClr>
                  </a:outerShdw>
                </a:effectLst>
              </a:rPr>
              <a:t>th</a:t>
            </a:r>
            <a:r>
              <a:rPr lang="vi-VN" sz="4800" b="1" dirty="0">
                <a:solidFill>
                  <a:schemeClr val="bg1"/>
                </a:solidFill>
                <a:effectLst>
                  <a:outerShdw blurRad="38100" dist="38100" dir="2700000" algn="tl">
                    <a:srgbClr val="000000">
                      <a:alpha val="43137"/>
                    </a:srgbClr>
                  </a:outerShdw>
                </a:effectLst>
              </a:rPr>
              <a:t>ư</a:t>
            </a:r>
            <a:r>
              <a:rPr lang="en-US" sz="4800" b="1" dirty="0" err="1">
                <a:solidFill>
                  <a:schemeClr val="bg1"/>
                </a:solidFill>
                <a:effectLst>
                  <a:outerShdw blurRad="38100" dist="38100" dir="2700000" algn="tl">
                    <a:srgbClr val="000000">
                      <a:alpha val="43137"/>
                    </a:srgbClr>
                  </a:outerShdw>
                </a:effectLst>
              </a:rPr>
              <a:t>ợng</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tiến</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về</a:t>
            </a:r>
            <a:r>
              <a:rPr lang="en-US" sz="4800" b="1" dirty="0">
                <a:solidFill>
                  <a:schemeClr val="bg1"/>
                </a:solidFill>
                <a:effectLst>
                  <a:outerShdw blurRad="38100" dist="38100" dir="2700000" algn="tl">
                    <a:srgbClr val="000000">
                      <a:alpha val="43137"/>
                    </a:srgbClr>
                  </a:outerShdw>
                </a:effectLst>
              </a:rPr>
              <a:t> Cha ở tr</a:t>
            </a:r>
            <a:r>
              <a:rPr lang="vi-VN" sz="4800" b="1" dirty="0">
                <a:solidFill>
                  <a:schemeClr val="bg1"/>
                </a:solidFill>
                <a:effectLst>
                  <a:outerShdw blurRad="38100" dist="38100" dir="2700000" algn="tl">
                    <a:srgbClr val="000000">
                      <a:alpha val="43137"/>
                    </a:srgbClr>
                  </a:outerShdw>
                </a:effectLst>
              </a:rPr>
              <a:t>ư</a:t>
            </a:r>
            <a:r>
              <a:rPr lang="en-US" sz="4800" b="1" dirty="0" err="1">
                <a:solidFill>
                  <a:schemeClr val="bg1"/>
                </a:solidFill>
                <a:effectLst>
                  <a:outerShdw blurRad="38100" dist="38100" dir="2700000" algn="tl">
                    <a:srgbClr val="000000">
                      <a:alpha val="43137"/>
                    </a:srgbClr>
                  </a:outerShdw>
                </a:effectLst>
              </a:rPr>
              <a:t>ớc</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thiên</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tòa</a:t>
            </a:r>
            <a:r>
              <a:rPr lang="en-US" sz="4800" b="1" dirty="0">
                <a:solidFill>
                  <a:schemeClr val="bg1"/>
                </a:solidFill>
                <a:effectLst>
                  <a:outerShdw blurRad="38100" dist="38100" dir="2700000" algn="tl">
                    <a:srgbClr val="000000">
                      <a:alpha val="43137"/>
                    </a:srgbClr>
                  </a:outerShdw>
                </a:effectLst>
              </a:rPr>
              <a:t>. </a:t>
            </a:r>
            <a:endParaRPr lang="vi-VN" sz="48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997094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1" u="sng" dirty="0" err="1">
                <a:solidFill>
                  <a:srgbClr val="FFFF00"/>
                </a:solidFill>
                <a:effectLst>
                  <a:outerShdw blurRad="38100" dist="38100" dir="2700000" algn="tl">
                    <a:srgbClr val="000000">
                      <a:alpha val="43137"/>
                    </a:srgbClr>
                  </a:outerShdw>
                </a:effectLst>
              </a:rPr>
              <a:t>Đk</a:t>
            </a:r>
            <a:r>
              <a:rPr lang="en-US" sz="4800" b="1" u="sng" dirty="0">
                <a:solidFill>
                  <a:srgbClr val="FFFF00"/>
                </a:solidFill>
                <a:effectLst>
                  <a:outerShdw blurRad="38100" dist="38100" dir="2700000" algn="tl">
                    <a:srgbClr val="000000">
                      <a:alpha val="43137"/>
                    </a:srgbClr>
                  </a:outerShdw>
                </a:effectLst>
              </a:rPr>
              <a:t>:</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Nguyện</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dâng</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Chúa</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tình</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yêu</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mến</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của</a:t>
            </a:r>
            <a:r>
              <a:rPr lang="en-US" sz="4800" b="1" dirty="0">
                <a:solidFill>
                  <a:schemeClr val="bg1"/>
                </a:solidFill>
                <a:effectLst>
                  <a:outerShdw blurRad="38100" dist="38100" dir="2700000" algn="tl">
                    <a:srgbClr val="000000">
                      <a:alpha val="43137"/>
                    </a:srgbClr>
                  </a:outerShdw>
                </a:effectLst>
              </a:rPr>
              <a:t> con ng</a:t>
            </a:r>
            <a:r>
              <a:rPr lang="vi-VN" sz="4800" b="1" dirty="0">
                <a:solidFill>
                  <a:schemeClr val="bg1"/>
                </a:solidFill>
                <a:effectLst>
                  <a:outerShdw blurRad="38100" dist="38100" dir="2700000" algn="tl">
                    <a:srgbClr val="000000">
                      <a:alpha val="43137"/>
                    </a:srgbClr>
                  </a:outerShdw>
                </a:effectLst>
              </a:rPr>
              <a:t>ư</a:t>
            </a:r>
            <a:r>
              <a:rPr lang="en-US" sz="4800" b="1" dirty="0" err="1">
                <a:solidFill>
                  <a:schemeClr val="bg1"/>
                </a:solidFill>
                <a:effectLst>
                  <a:outerShdw blurRad="38100" dist="38100" dir="2700000" algn="tl">
                    <a:srgbClr val="000000">
                      <a:alpha val="43137"/>
                    </a:srgbClr>
                  </a:outerShdw>
                </a:effectLst>
              </a:rPr>
              <a:t>ời</a:t>
            </a:r>
            <a:r>
              <a:rPr lang="en-US" sz="4800" b="1" dirty="0">
                <a:solidFill>
                  <a:schemeClr val="bg1"/>
                </a:solidFill>
                <a:effectLst>
                  <a:outerShdw blurRad="38100" dist="38100" dir="2700000" algn="tl">
                    <a:srgbClr val="000000">
                      <a:alpha val="43137"/>
                    </a:srgbClr>
                  </a:outerShdw>
                </a:effectLst>
              </a:rPr>
              <a:t>, đ</a:t>
            </a:r>
            <a:r>
              <a:rPr lang="vi-VN" sz="4800" b="1" dirty="0">
                <a:solidFill>
                  <a:schemeClr val="bg1"/>
                </a:solidFill>
                <a:effectLst>
                  <a:outerShdw blurRad="38100" dist="38100" dir="2700000" algn="tl">
                    <a:srgbClr val="000000">
                      <a:alpha val="43137"/>
                    </a:srgbClr>
                  </a:outerShdw>
                </a:effectLst>
              </a:rPr>
              <a:t>ư</a:t>
            </a:r>
            <a:r>
              <a:rPr lang="en-US" sz="4800" b="1" dirty="0" err="1">
                <a:solidFill>
                  <a:schemeClr val="bg1"/>
                </a:solidFill>
                <a:effectLst>
                  <a:outerShdw blurRad="38100" dist="38100" dir="2700000" algn="tl">
                    <a:srgbClr val="000000">
                      <a:alpha val="43137"/>
                    </a:srgbClr>
                  </a:outerShdw>
                </a:effectLst>
              </a:rPr>
              <a:t>ợm</a:t>
            </a:r>
            <a:r>
              <a:rPr lang="en-US" sz="4800" b="1" dirty="0">
                <a:solidFill>
                  <a:schemeClr val="bg1"/>
                </a:solidFill>
                <a:effectLst>
                  <a:outerShdw blurRad="38100" dist="38100" dir="2700000" algn="tl">
                    <a:srgbClr val="000000">
                      <a:alpha val="43137"/>
                    </a:srgbClr>
                  </a:outerShdw>
                </a:effectLst>
              </a:rPr>
              <a:t> cay </a:t>
            </a:r>
            <a:r>
              <a:rPr lang="en-US" sz="4800" b="1" dirty="0" err="1">
                <a:solidFill>
                  <a:schemeClr val="bg1"/>
                </a:solidFill>
                <a:effectLst>
                  <a:outerShdw blurRad="38100" dist="38100" dir="2700000" algn="tl">
                    <a:srgbClr val="000000">
                      <a:alpha val="43137"/>
                    </a:srgbClr>
                  </a:outerShdw>
                </a:effectLst>
              </a:rPr>
              <a:t>đắng</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nh</a:t>
            </a:r>
            <a:r>
              <a:rPr lang="vi-VN" sz="4800" b="1" dirty="0">
                <a:solidFill>
                  <a:schemeClr val="bg1"/>
                </a:solidFill>
                <a:effectLst>
                  <a:outerShdw blurRad="38100" dist="38100" dir="2700000" algn="tl">
                    <a:srgbClr val="000000">
                      <a:alpha val="43137"/>
                    </a:srgbClr>
                  </a:outerShdw>
                </a:effectLst>
              </a:rPr>
              <a:t>ư</a:t>
            </a:r>
            <a:r>
              <a:rPr lang="en-US" sz="4800" b="1" dirty="0">
                <a:solidFill>
                  <a:schemeClr val="bg1"/>
                </a:solidFill>
                <a:effectLst>
                  <a:outerShdw blurRad="38100" dist="38100" dir="2700000" algn="tl">
                    <a:srgbClr val="000000">
                      <a:alpha val="43137"/>
                    </a:srgbClr>
                  </a:outerShdw>
                </a:effectLst>
              </a:rPr>
              <a:t>ng </a:t>
            </a:r>
            <a:r>
              <a:rPr lang="en-US" sz="4800" b="1" dirty="0" err="1">
                <a:solidFill>
                  <a:schemeClr val="bg1"/>
                </a:solidFill>
                <a:effectLst>
                  <a:outerShdw blurRad="38100" dist="38100" dir="2700000" algn="tl">
                    <a:srgbClr val="000000">
                      <a:alpha val="43137"/>
                    </a:srgbClr>
                  </a:outerShdw>
                </a:effectLst>
              </a:rPr>
              <a:t>chẳng</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có</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gì</a:t>
            </a:r>
            <a:r>
              <a:rPr lang="en-US" sz="4800" b="1" dirty="0">
                <a:solidFill>
                  <a:schemeClr val="bg1"/>
                </a:solidFill>
                <a:effectLst>
                  <a:outerShdw blurRad="38100" dist="38100" dir="2700000" algn="tl">
                    <a:srgbClr val="000000">
                      <a:alpha val="43137"/>
                    </a:srgbClr>
                  </a:outerShdw>
                </a:effectLst>
              </a:rPr>
              <a:t> h</a:t>
            </a:r>
            <a:r>
              <a:rPr lang="vi-VN" sz="4800" b="1" dirty="0">
                <a:solidFill>
                  <a:schemeClr val="bg1"/>
                </a:solidFill>
                <a:effectLst>
                  <a:outerShdw blurRad="38100" dist="38100" dir="2700000" algn="tl">
                    <a:srgbClr val="000000">
                      <a:alpha val="43137"/>
                    </a:srgbClr>
                  </a:outerShdw>
                </a:effectLst>
              </a:rPr>
              <a:t>ơ</a:t>
            </a:r>
            <a:r>
              <a:rPr lang="en-US" sz="4800" b="1" dirty="0">
                <a:solidFill>
                  <a:schemeClr val="bg1"/>
                </a:solidFill>
                <a:effectLst>
                  <a:outerShdw blurRad="38100" dist="38100" dir="2700000" algn="tl">
                    <a:srgbClr val="000000">
                      <a:alpha val="43137"/>
                    </a:srgbClr>
                  </a:outerShdw>
                </a:effectLst>
              </a:rPr>
              <a:t>n. </a:t>
            </a:r>
            <a:r>
              <a:rPr lang="en-US" sz="4800" b="1" dirty="0" err="1">
                <a:solidFill>
                  <a:schemeClr val="bg1"/>
                </a:solidFill>
                <a:effectLst>
                  <a:outerShdw blurRad="38100" dist="38100" dir="2700000" algn="tl">
                    <a:srgbClr val="000000">
                      <a:alpha val="43137"/>
                    </a:srgbClr>
                  </a:outerShdw>
                </a:effectLst>
              </a:rPr>
              <a:t>Nguyện</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xin</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Chúa</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hãy</a:t>
            </a:r>
            <a:r>
              <a:rPr lang="en-US" sz="4800" b="1" dirty="0">
                <a:solidFill>
                  <a:schemeClr val="bg1"/>
                </a:solidFill>
                <a:effectLst>
                  <a:outerShdw blurRad="38100" dist="38100" dir="2700000" algn="tl">
                    <a:srgbClr val="000000">
                      <a:alpha val="43137"/>
                    </a:srgbClr>
                  </a:outerShdw>
                </a:effectLst>
              </a:rPr>
              <a:t> đ</a:t>
            </a:r>
            <a:r>
              <a:rPr lang="vi-VN" sz="4800" b="1" dirty="0">
                <a:solidFill>
                  <a:schemeClr val="bg1"/>
                </a:solidFill>
                <a:effectLst>
                  <a:outerShdw blurRad="38100" dist="38100" dir="2700000" algn="tl">
                    <a:srgbClr val="000000">
                      <a:alpha val="43137"/>
                    </a:srgbClr>
                  </a:outerShdw>
                </a:effectLst>
              </a:rPr>
              <a:t>ư</a:t>
            </a:r>
            <a:r>
              <a:rPr lang="en-US" sz="4800" b="1" dirty="0">
                <a:solidFill>
                  <a:schemeClr val="bg1"/>
                </a:solidFill>
                <a:effectLst>
                  <a:outerShdw blurRad="38100" dist="38100" dir="2700000" algn="tl">
                    <a:srgbClr val="000000">
                      <a:alpha val="43137"/>
                    </a:srgbClr>
                  </a:outerShdw>
                </a:effectLst>
              </a:rPr>
              <a:t>a </a:t>
            </a:r>
            <a:r>
              <a:rPr lang="en-US" sz="4800" b="1" dirty="0" err="1">
                <a:solidFill>
                  <a:schemeClr val="bg1"/>
                </a:solidFill>
                <a:effectLst>
                  <a:outerShdw blurRad="38100" dist="38100" dir="2700000" algn="tl">
                    <a:srgbClr val="000000">
                      <a:alpha val="43137"/>
                    </a:srgbClr>
                  </a:outerShdw>
                </a:effectLst>
              </a:rPr>
              <a:t>mắt</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nhìn</a:t>
            </a:r>
            <a:r>
              <a:rPr lang="en-US" sz="4800" b="1" dirty="0">
                <a:solidFill>
                  <a:schemeClr val="bg1"/>
                </a:solidFill>
                <a:effectLst>
                  <a:outerShdw blurRad="38100" dist="38100" dir="2700000" algn="tl">
                    <a:srgbClr val="000000">
                      <a:alpha val="43137"/>
                    </a:srgbClr>
                  </a:outerShdw>
                </a:effectLst>
              </a:rPr>
              <a:t> con </a:t>
            </a:r>
            <a:r>
              <a:rPr lang="en-US" sz="4800" b="1" dirty="0" err="1">
                <a:solidFill>
                  <a:schemeClr val="bg1"/>
                </a:solidFill>
                <a:effectLst>
                  <a:outerShdw blurRad="38100" dist="38100" dir="2700000" algn="tl">
                    <a:srgbClr val="000000">
                      <a:alpha val="43137"/>
                    </a:srgbClr>
                  </a:outerShdw>
                </a:effectLst>
              </a:rPr>
              <a:t>đây</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một</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chút</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tình</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yêu</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này</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đáng</a:t>
            </a:r>
            <a:r>
              <a:rPr lang="en-US" sz="4800" b="1" dirty="0">
                <a:solidFill>
                  <a:schemeClr val="bg1"/>
                </a:solidFill>
                <a:effectLst>
                  <a:outerShdw blurRad="38100" dist="38100" dir="2700000" algn="tl">
                    <a:srgbClr val="000000">
                      <a:alpha val="43137"/>
                    </a:srgbClr>
                  </a:outerShdw>
                </a:effectLst>
              </a:rPr>
              <a:t> chi </a:t>
            </a:r>
            <a:r>
              <a:rPr lang="en-US" sz="4800" b="1" dirty="0" err="1">
                <a:solidFill>
                  <a:schemeClr val="bg1"/>
                </a:solidFill>
                <a:effectLst>
                  <a:outerShdw blurRad="38100" dist="38100" dir="2700000" algn="tl">
                    <a:srgbClr val="000000">
                      <a:alpha val="43137"/>
                    </a:srgbClr>
                  </a:outerShdw>
                </a:effectLst>
              </a:rPr>
              <a:t>làm</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lễ</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dâng</a:t>
            </a:r>
            <a:r>
              <a:rPr lang="en-US" sz="4800" b="1" dirty="0">
                <a:solidFill>
                  <a:schemeClr val="bg1"/>
                </a:solidFill>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3771548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1" u="sng" dirty="0">
                <a:solidFill>
                  <a:srgbClr val="FFFF00"/>
                </a:solidFill>
                <a:effectLst>
                  <a:outerShdw blurRad="38100" dist="38100" dir="2700000" algn="tl">
                    <a:srgbClr val="000000">
                      <a:alpha val="43137"/>
                    </a:srgbClr>
                  </a:outerShdw>
                </a:effectLst>
              </a:rPr>
              <a:t>Tk3:</a:t>
            </a:r>
            <a:r>
              <a:rPr lang="en-US" sz="4800" b="1" dirty="0">
                <a:solidFill>
                  <a:schemeClr val="bg1"/>
                </a:solidFill>
                <a:effectLst>
                  <a:outerShdw blurRad="38100" dist="38100" dir="2700000" algn="tl">
                    <a:srgbClr val="000000">
                      <a:alpha val="43137"/>
                    </a:srgbClr>
                  </a:outerShdw>
                </a:effectLst>
              </a:rPr>
              <a:t> Xin d</a:t>
            </a:r>
            <a:r>
              <a:rPr lang="vi-VN" sz="4800" b="1" dirty="0">
                <a:solidFill>
                  <a:schemeClr val="bg1"/>
                </a:solidFill>
                <a:effectLst>
                  <a:outerShdw blurRad="38100" dist="38100" dir="2700000" algn="tl">
                    <a:srgbClr val="000000">
                      <a:alpha val="43137"/>
                    </a:srgbClr>
                  </a:outerShdw>
                </a:effectLst>
              </a:rPr>
              <a:t>âng lên </a:t>
            </a:r>
            <a:r>
              <a:rPr lang="en-US" sz="4800" b="1" dirty="0" err="1">
                <a:solidFill>
                  <a:schemeClr val="bg1"/>
                </a:solidFill>
                <a:effectLst>
                  <a:outerShdw blurRad="38100" dist="38100" dir="2700000" algn="tl">
                    <a:srgbClr val="000000">
                      <a:alpha val="43137"/>
                    </a:srgbClr>
                  </a:outerShdw>
                </a:effectLst>
              </a:rPr>
              <a:t>đây</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tâm</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hồn</a:t>
            </a:r>
            <a:r>
              <a:rPr lang="en-US" sz="4800" b="1" dirty="0">
                <a:solidFill>
                  <a:schemeClr val="bg1"/>
                </a:solidFill>
                <a:effectLst>
                  <a:outerShdw blurRad="38100" dist="38100" dir="2700000" algn="tl">
                    <a:srgbClr val="000000">
                      <a:alpha val="43137"/>
                    </a:srgbClr>
                  </a:outerShdw>
                </a:effectLst>
              </a:rPr>
              <a:t> con </a:t>
            </a:r>
            <a:r>
              <a:rPr lang="en-US" sz="4800" b="1" dirty="0" err="1">
                <a:solidFill>
                  <a:schemeClr val="bg1"/>
                </a:solidFill>
                <a:effectLst>
                  <a:outerShdw blurRad="38100" dist="38100" dir="2700000" algn="tl">
                    <a:srgbClr val="000000">
                      <a:alpha val="43137"/>
                    </a:srgbClr>
                  </a:outerShdw>
                </a:effectLst>
              </a:rPr>
              <a:t>héo</a:t>
            </a:r>
            <a:r>
              <a:rPr lang="en-US" sz="4800" b="1" dirty="0">
                <a:solidFill>
                  <a:schemeClr val="bg1"/>
                </a:solidFill>
                <a:effectLst>
                  <a:outerShdw blurRad="38100" dist="38100" dir="2700000" algn="tl">
                    <a:srgbClr val="000000">
                      <a:alpha val="43137"/>
                    </a:srgbClr>
                  </a:outerShdw>
                </a:effectLst>
              </a:rPr>
              <a:t> hon, </a:t>
            </a:r>
            <a:r>
              <a:rPr lang="en-US" sz="4800" b="1" dirty="0" err="1">
                <a:solidFill>
                  <a:schemeClr val="bg1"/>
                </a:solidFill>
                <a:effectLst>
                  <a:outerShdw blurRad="38100" dist="38100" dir="2700000" algn="tl">
                    <a:srgbClr val="000000">
                      <a:alpha val="43137"/>
                    </a:srgbClr>
                  </a:outerShdw>
                </a:effectLst>
              </a:rPr>
              <a:t>xin</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dâng</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lên</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dâng</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lên</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tình</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yêu</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sắt</a:t>
            </a:r>
            <a:r>
              <a:rPr lang="en-US" sz="4800" b="1" dirty="0">
                <a:solidFill>
                  <a:schemeClr val="bg1"/>
                </a:solidFill>
                <a:effectLst>
                  <a:outerShdw blurRad="38100" dist="38100" dir="2700000" algn="tl">
                    <a:srgbClr val="000000">
                      <a:alpha val="43137"/>
                    </a:srgbClr>
                  </a:outerShdw>
                </a:effectLst>
              </a:rPr>
              <a:t> son. </a:t>
            </a:r>
            <a:r>
              <a:rPr lang="en-US" sz="4800" b="1" dirty="0" err="1">
                <a:solidFill>
                  <a:schemeClr val="bg1"/>
                </a:solidFill>
                <a:effectLst>
                  <a:outerShdw blurRad="38100" dist="38100" dir="2700000" algn="tl">
                    <a:srgbClr val="000000">
                      <a:alpha val="43137"/>
                    </a:srgbClr>
                  </a:outerShdw>
                </a:effectLst>
              </a:rPr>
              <a:t>Tuy</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đơn</a:t>
            </a:r>
            <a:r>
              <a:rPr lang="en-US" sz="4800" b="1" dirty="0">
                <a:solidFill>
                  <a:schemeClr val="bg1"/>
                </a:solidFill>
                <a:effectLst>
                  <a:outerShdw blurRad="38100" dist="38100" dir="2700000" algn="tl">
                    <a:srgbClr val="000000">
                      <a:alpha val="43137"/>
                    </a:srgbClr>
                  </a:outerShdw>
                </a:effectLst>
              </a:rPr>
              <a:t> s</a:t>
            </a:r>
            <a:r>
              <a:rPr lang="vi-VN" sz="4800" b="1" dirty="0">
                <a:solidFill>
                  <a:schemeClr val="bg1"/>
                </a:solidFill>
                <a:effectLst>
                  <a:outerShdw blurRad="38100" dist="38100" dir="2700000" algn="tl">
                    <a:srgbClr val="000000">
                      <a:alpha val="43137"/>
                    </a:srgbClr>
                  </a:outerShdw>
                </a:effectLst>
              </a:rPr>
              <a:t>ơ</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nh</a:t>
            </a:r>
            <a:r>
              <a:rPr lang="vi-VN" sz="4800" b="1" dirty="0">
                <a:solidFill>
                  <a:schemeClr val="bg1"/>
                </a:solidFill>
                <a:effectLst>
                  <a:outerShdw blurRad="38100" dist="38100" dir="2700000" algn="tl">
                    <a:srgbClr val="000000">
                      <a:alpha val="43137"/>
                    </a:srgbClr>
                  </a:outerShdw>
                </a:effectLst>
              </a:rPr>
              <a:t>ư</a:t>
            </a:r>
            <a:r>
              <a:rPr lang="en-US" sz="4800" b="1" dirty="0">
                <a:solidFill>
                  <a:schemeClr val="bg1"/>
                </a:solidFill>
                <a:effectLst>
                  <a:outerShdw blurRad="38100" dist="38100" dir="2700000" algn="tl">
                    <a:srgbClr val="000000">
                      <a:alpha val="43137"/>
                    </a:srgbClr>
                  </a:outerShdw>
                </a:effectLst>
              </a:rPr>
              <a:t>ng con </a:t>
            </a:r>
            <a:r>
              <a:rPr lang="en-US" sz="4800" b="1" dirty="0" err="1">
                <a:solidFill>
                  <a:schemeClr val="bg1"/>
                </a:solidFill>
                <a:effectLst>
                  <a:outerShdw blurRad="38100" dist="38100" dir="2700000" algn="tl">
                    <a:srgbClr val="000000">
                      <a:alpha val="43137"/>
                    </a:srgbClr>
                  </a:outerShdw>
                </a:effectLst>
              </a:rPr>
              <a:t>chỉ</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có</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tim</a:t>
            </a:r>
            <a:r>
              <a:rPr lang="en-US" sz="4800" b="1" dirty="0">
                <a:solidFill>
                  <a:schemeClr val="bg1"/>
                </a:solidFill>
                <a:effectLst>
                  <a:outerShdw blurRad="38100" dist="38100" dir="2700000" algn="tl">
                    <a:srgbClr val="000000">
                      <a:alpha val="43137"/>
                    </a:srgbClr>
                  </a:outerShdw>
                </a:effectLst>
              </a:rPr>
              <a:t> con. </a:t>
            </a:r>
            <a:r>
              <a:rPr lang="en-US" sz="4800" b="1" dirty="0" err="1">
                <a:solidFill>
                  <a:schemeClr val="bg1"/>
                </a:solidFill>
                <a:effectLst>
                  <a:outerShdw blurRad="38100" dist="38100" dir="2700000" algn="tl">
                    <a:srgbClr val="000000">
                      <a:alpha val="43137"/>
                    </a:srgbClr>
                  </a:outerShdw>
                </a:effectLst>
              </a:rPr>
              <a:t>Của</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lễ</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toàn</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thiêu</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là</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chính</a:t>
            </a:r>
            <a:r>
              <a:rPr lang="en-US" sz="4800" b="1" dirty="0">
                <a:solidFill>
                  <a:schemeClr val="bg1"/>
                </a:solidFill>
                <a:effectLst>
                  <a:outerShdw blurRad="38100" dist="38100" dir="2700000" algn="tl">
                    <a:srgbClr val="000000">
                      <a:alpha val="43137"/>
                    </a:srgbClr>
                  </a:outerShdw>
                </a:effectLst>
              </a:rPr>
              <a:t> long con </a:t>
            </a:r>
            <a:r>
              <a:rPr lang="en-US" sz="4800" b="1" dirty="0" err="1">
                <a:solidFill>
                  <a:schemeClr val="bg1"/>
                </a:solidFill>
                <a:effectLst>
                  <a:outerShdw blurRad="38100" dist="38100" dir="2700000" algn="tl">
                    <a:srgbClr val="000000">
                      <a:alpha val="43137"/>
                    </a:srgbClr>
                  </a:outerShdw>
                </a:effectLst>
              </a:rPr>
              <a:t>nguyện</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mến</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yêu</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nhiều</a:t>
            </a:r>
            <a:r>
              <a:rPr lang="en-US" sz="4800" b="1" dirty="0">
                <a:solidFill>
                  <a:schemeClr val="bg1"/>
                </a:solidFill>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4016145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1" u="sng" dirty="0" err="1">
                <a:solidFill>
                  <a:srgbClr val="FFFF00"/>
                </a:solidFill>
                <a:effectLst>
                  <a:outerShdw blurRad="38100" dist="38100" dir="2700000" algn="tl">
                    <a:srgbClr val="000000">
                      <a:alpha val="43137"/>
                    </a:srgbClr>
                  </a:outerShdw>
                </a:effectLst>
              </a:rPr>
              <a:t>Đk</a:t>
            </a:r>
            <a:r>
              <a:rPr lang="en-US" sz="4800" b="1" u="sng" dirty="0">
                <a:solidFill>
                  <a:srgbClr val="FFFF00"/>
                </a:solidFill>
                <a:effectLst>
                  <a:outerShdw blurRad="38100" dist="38100" dir="2700000" algn="tl">
                    <a:srgbClr val="000000">
                      <a:alpha val="43137"/>
                    </a:srgbClr>
                  </a:outerShdw>
                </a:effectLst>
              </a:rPr>
              <a:t>:</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Nguyện</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dâng</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Chúa</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tình</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yêu</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mến</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của</a:t>
            </a:r>
            <a:r>
              <a:rPr lang="en-US" sz="4800" b="1" dirty="0">
                <a:solidFill>
                  <a:schemeClr val="bg1"/>
                </a:solidFill>
                <a:effectLst>
                  <a:outerShdw blurRad="38100" dist="38100" dir="2700000" algn="tl">
                    <a:srgbClr val="000000">
                      <a:alpha val="43137"/>
                    </a:srgbClr>
                  </a:outerShdw>
                </a:effectLst>
              </a:rPr>
              <a:t> con ng</a:t>
            </a:r>
            <a:r>
              <a:rPr lang="vi-VN" sz="4800" b="1" dirty="0">
                <a:solidFill>
                  <a:schemeClr val="bg1"/>
                </a:solidFill>
                <a:effectLst>
                  <a:outerShdw blurRad="38100" dist="38100" dir="2700000" algn="tl">
                    <a:srgbClr val="000000">
                      <a:alpha val="43137"/>
                    </a:srgbClr>
                  </a:outerShdw>
                </a:effectLst>
              </a:rPr>
              <a:t>ư</a:t>
            </a:r>
            <a:r>
              <a:rPr lang="en-US" sz="4800" b="1" dirty="0" err="1">
                <a:solidFill>
                  <a:schemeClr val="bg1"/>
                </a:solidFill>
                <a:effectLst>
                  <a:outerShdw blurRad="38100" dist="38100" dir="2700000" algn="tl">
                    <a:srgbClr val="000000">
                      <a:alpha val="43137"/>
                    </a:srgbClr>
                  </a:outerShdw>
                </a:effectLst>
              </a:rPr>
              <a:t>ời</a:t>
            </a:r>
            <a:r>
              <a:rPr lang="en-US" sz="4800" b="1" dirty="0">
                <a:solidFill>
                  <a:schemeClr val="bg1"/>
                </a:solidFill>
                <a:effectLst>
                  <a:outerShdw blurRad="38100" dist="38100" dir="2700000" algn="tl">
                    <a:srgbClr val="000000">
                      <a:alpha val="43137"/>
                    </a:srgbClr>
                  </a:outerShdw>
                </a:effectLst>
              </a:rPr>
              <a:t>, đ</a:t>
            </a:r>
            <a:r>
              <a:rPr lang="vi-VN" sz="4800" b="1" dirty="0">
                <a:solidFill>
                  <a:schemeClr val="bg1"/>
                </a:solidFill>
                <a:effectLst>
                  <a:outerShdw blurRad="38100" dist="38100" dir="2700000" algn="tl">
                    <a:srgbClr val="000000">
                      <a:alpha val="43137"/>
                    </a:srgbClr>
                  </a:outerShdw>
                </a:effectLst>
              </a:rPr>
              <a:t>ư</a:t>
            </a:r>
            <a:r>
              <a:rPr lang="en-US" sz="4800" b="1" dirty="0" err="1">
                <a:solidFill>
                  <a:schemeClr val="bg1"/>
                </a:solidFill>
                <a:effectLst>
                  <a:outerShdw blurRad="38100" dist="38100" dir="2700000" algn="tl">
                    <a:srgbClr val="000000">
                      <a:alpha val="43137"/>
                    </a:srgbClr>
                  </a:outerShdw>
                </a:effectLst>
              </a:rPr>
              <a:t>ợm</a:t>
            </a:r>
            <a:r>
              <a:rPr lang="en-US" sz="4800" b="1" dirty="0">
                <a:solidFill>
                  <a:schemeClr val="bg1"/>
                </a:solidFill>
                <a:effectLst>
                  <a:outerShdw blurRad="38100" dist="38100" dir="2700000" algn="tl">
                    <a:srgbClr val="000000">
                      <a:alpha val="43137"/>
                    </a:srgbClr>
                  </a:outerShdw>
                </a:effectLst>
              </a:rPr>
              <a:t> cay </a:t>
            </a:r>
            <a:r>
              <a:rPr lang="en-US" sz="4800" b="1" dirty="0" err="1">
                <a:solidFill>
                  <a:schemeClr val="bg1"/>
                </a:solidFill>
                <a:effectLst>
                  <a:outerShdw blurRad="38100" dist="38100" dir="2700000" algn="tl">
                    <a:srgbClr val="000000">
                      <a:alpha val="43137"/>
                    </a:srgbClr>
                  </a:outerShdw>
                </a:effectLst>
              </a:rPr>
              <a:t>đắng</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nh</a:t>
            </a:r>
            <a:r>
              <a:rPr lang="vi-VN" sz="4800" b="1" dirty="0">
                <a:solidFill>
                  <a:schemeClr val="bg1"/>
                </a:solidFill>
                <a:effectLst>
                  <a:outerShdw blurRad="38100" dist="38100" dir="2700000" algn="tl">
                    <a:srgbClr val="000000">
                      <a:alpha val="43137"/>
                    </a:srgbClr>
                  </a:outerShdw>
                </a:effectLst>
              </a:rPr>
              <a:t>ư</a:t>
            </a:r>
            <a:r>
              <a:rPr lang="en-US" sz="4800" b="1" dirty="0">
                <a:solidFill>
                  <a:schemeClr val="bg1"/>
                </a:solidFill>
                <a:effectLst>
                  <a:outerShdw blurRad="38100" dist="38100" dir="2700000" algn="tl">
                    <a:srgbClr val="000000">
                      <a:alpha val="43137"/>
                    </a:srgbClr>
                  </a:outerShdw>
                </a:effectLst>
              </a:rPr>
              <a:t>ng </a:t>
            </a:r>
            <a:r>
              <a:rPr lang="en-US" sz="4800" b="1" dirty="0" err="1">
                <a:solidFill>
                  <a:schemeClr val="bg1"/>
                </a:solidFill>
                <a:effectLst>
                  <a:outerShdw blurRad="38100" dist="38100" dir="2700000" algn="tl">
                    <a:srgbClr val="000000">
                      <a:alpha val="43137"/>
                    </a:srgbClr>
                  </a:outerShdw>
                </a:effectLst>
              </a:rPr>
              <a:t>chẳng</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có</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gì</a:t>
            </a:r>
            <a:r>
              <a:rPr lang="en-US" sz="4800" b="1" dirty="0">
                <a:solidFill>
                  <a:schemeClr val="bg1"/>
                </a:solidFill>
                <a:effectLst>
                  <a:outerShdw blurRad="38100" dist="38100" dir="2700000" algn="tl">
                    <a:srgbClr val="000000">
                      <a:alpha val="43137"/>
                    </a:srgbClr>
                  </a:outerShdw>
                </a:effectLst>
              </a:rPr>
              <a:t> h</a:t>
            </a:r>
            <a:r>
              <a:rPr lang="vi-VN" sz="4800" b="1" dirty="0">
                <a:solidFill>
                  <a:schemeClr val="bg1"/>
                </a:solidFill>
                <a:effectLst>
                  <a:outerShdw blurRad="38100" dist="38100" dir="2700000" algn="tl">
                    <a:srgbClr val="000000">
                      <a:alpha val="43137"/>
                    </a:srgbClr>
                  </a:outerShdw>
                </a:effectLst>
              </a:rPr>
              <a:t>ơ</a:t>
            </a:r>
            <a:r>
              <a:rPr lang="en-US" sz="4800" b="1" dirty="0">
                <a:solidFill>
                  <a:schemeClr val="bg1"/>
                </a:solidFill>
                <a:effectLst>
                  <a:outerShdw blurRad="38100" dist="38100" dir="2700000" algn="tl">
                    <a:srgbClr val="000000">
                      <a:alpha val="43137"/>
                    </a:srgbClr>
                  </a:outerShdw>
                </a:effectLst>
              </a:rPr>
              <a:t>n. </a:t>
            </a:r>
            <a:r>
              <a:rPr lang="en-US" sz="4800" b="1" dirty="0" err="1">
                <a:solidFill>
                  <a:schemeClr val="bg1"/>
                </a:solidFill>
                <a:effectLst>
                  <a:outerShdw blurRad="38100" dist="38100" dir="2700000" algn="tl">
                    <a:srgbClr val="000000">
                      <a:alpha val="43137"/>
                    </a:srgbClr>
                  </a:outerShdw>
                </a:effectLst>
              </a:rPr>
              <a:t>Nguyện</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xin</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Chúa</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hãy</a:t>
            </a:r>
            <a:r>
              <a:rPr lang="en-US" sz="4800" b="1" dirty="0">
                <a:solidFill>
                  <a:schemeClr val="bg1"/>
                </a:solidFill>
                <a:effectLst>
                  <a:outerShdw blurRad="38100" dist="38100" dir="2700000" algn="tl">
                    <a:srgbClr val="000000">
                      <a:alpha val="43137"/>
                    </a:srgbClr>
                  </a:outerShdw>
                </a:effectLst>
              </a:rPr>
              <a:t> đ</a:t>
            </a:r>
            <a:r>
              <a:rPr lang="vi-VN" sz="4800" b="1" dirty="0">
                <a:solidFill>
                  <a:schemeClr val="bg1"/>
                </a:solidFill>
                <a:effectLst>
                  <a:outerShdw blurRad="38100" dist="38100" dir="2700000" algn="tl">
                    <a:srgbClr val="000000">
                      <a:alpha val="43137"/>
                    </a:srgbClr>
                  </a:outerShdw>
                </a:effectLst>
              </a:rPr>
              <a:t>ư</a:t>
            </a:r>
            <a:r>
              <a:rPr lang="en-US" sz="4800" b="1" dirty="0">
                <a:solidFill>
                  <a:schemeClr val="bg1"/>
                </a:solidFill>
                <a:effectLst>
                  <a:outerShdw blurRad="38100" dist="38100" dir="2700000" algn="tl">
                    <a:srgbClr val="000000">
                      <a:alpha val="43137"/>
                    </a:srgbClr>
                  </a:outerShdw>
                </a:effectLst>
              </a:rPr>
              <a:t>a </a:t>
            </a:r>
            <a:r>
              <a:rPr lang="en-US" sz="4800" b="1" dirty="0" err="1">
                <a:solidFill>
                  <a:schemeClr val="bg1"/>
                </a:solidFill>
                <a:effectLst>
                  <a:outerShdw blurRad="38100" dist="38100" dir="2700000" algn="tl">
                    <a:srgbClr val="000000">
                      <a:alpha val="43137"/>
                    </a:srgbClr>
                  </a:outerShdw>
                </a:effectLst>
              </a:rPr>
              <a:t>mắt</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nhìn</a:t>
            </a:r>
            <a:r>
              <a:rPr lang="en-US" sz="4800" b="1" dirty="0">
                <a:solidFill>
                  <a:schemeClr val="bg1"/>
                </a:solidFill>
                <a:effectLst>
                  <a:outerShdw blurRad="38100" dist="38100" dir="2700000" algn="tl">
                    <a:srgbClr val="000000">
                      <a:alpha val="43137"/>
                    </a:srgbClr>
                  </a:outerShdw>
                </a:effectLst>
              </a:rPr>
              <a:t> con </a:t>
            </a:r>
            <a:r>
              <a:rPr lang="en-US" sz="4800" b="1" dirty="0" err="1">
                <a:solidFill>
                  <a:schemeClr val="bg1"/>
                </a:solidFill>
                <a:effectLst>
                  <a:outerShdw blurRad="38100" dist="38100" dir="2700000" algn="tl">
                    <a:srgbClr val="000000">
                      <a:alpha val="43137"/>
                    </a:srgbClr>
                  </a:outerShdw>
                </a:effectLst>
              </a:rPr>
              <a:t>đây</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một</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chút</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tình</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yêu</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này</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đáng</a:t>
            </a:r>
            <a:r>
              <a:rPr lang="en-US" sz="4800" b="1" dirty="0">
                <a:solidFill>
                  <a:schemeClr val="bg1"/>
                </a:solidFill>
                <a:effectLst>
                  <a:outerShdw blurRad="38100" dist="38100" dir="2700000" algn="tl">
                    <a:srgbClr val="000000">
                      <a:alpha val="43137"/>
                    </a:srgbClr>
                  </a:outerShdw>
                </a:effectLst>
              </a:rPr>
              <a:t> chi </a:t>
            </a:r>
            <a:r>
              <a:rPr lang="en-US" sz="4800" b="1" dirty="0" err="1">
                <a:solidFill>
                  <a:schemeClr val="bg1"/>
                </a:solidFill>
                <a:effectLst>
                  <a:outerShdw blurRad="38100" dist="38100" dir="2700000" algn="tl">
                    <a:srgbClr val="000000">
                      <a:alpha val="43137"/>
                    </a:srgbClr>
                  </a:outerShdw>
                </a:effectLst>
              </a:rPr>
              <a:t>làm</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lễ</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dâng</a:t>
            </a:r>
            <a:r>
              <a:rPr lang="en-US" sz="4800" b="1" dirty="0">
                <a:solidFill>
                  <a:schemeClr val="bg1"/>
                </a:solidFill>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13097344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60867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63"/>
            <a:ext cx="9144000" cy="5135374"/>
          </a:xfrm>
          <a:prstGeom prst="rect">
            <a:avLst/>
          </a:prstGeom>
        </p:spPr>
      </p:pic>
    </p:spTree>
    <p:extLst>
      <p:ext uri="{BB962C8B-B14F-4D97-AF65-F5344CB8AC3E}">
        <p14:creationId xmlns:p14="http://schemas.microsoft.com/office/powerpoint/2010/main" val="3852717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r>
              <a:rPr lang="en-US" sz="5400" b="1" dirty="0">
                <a:solidFill>
                  <a:srgbClr val="FFFF00"/>
                </a:solidFill>
                <a:effectLst>
                  <a:outerShdw blurRad="38100" dist="38100" dir="2700000" algn="tl">
                    <a:srgbClr val="000000">
                      <a:alpha val="43137"/>
                    </a:srgbClr>
                  </a:outerShdw>
                </a:effectLst>
                <a:cs typeface="Times New Roman" pitchFamily="18" charset="0"/>
              </a:rPr>
              <a:t>Ca </a:t>
            </a:r>
            <a:r>
              <a:rPr lang="en-US" sz="5400" b="1" dirty="0" err="1">
                <a:solidFill>
                  <a:srgbClr val="FFFF00"/>
                </a:solidFill>
                <a:effectLst>
                  <a:outerShdw blurRad="38100" dist="38100" dir="2700000" algn="tl">
                    <a:srgbClr val="000000">
                      <a:alpha val="43137"/>
                    </a:srgbClr>
                  </a:outerShdw>
                </a:effectLst>
                <a:cs typeface="Times New Roman" pitchFamily="18" charset="0"/>
              </a:rPr>
              <a:t>Nguyện</a:t>
            </a:r>
            <a:r>
              <a:rPr lang="en-US" sz="5400" b="1" dirty="0">
                <a:solidFill>
                  <a:srgbClr val="FFFF00"/>
                </a:solidFill>
                <a:effectLst>
                  <a:outerShdw blurRad="38100" dist="38100" dir="2700000" algn="tl">
                    <a:srgbClr val="000000">
                      <a:alpha val="43137"/>
                    </a:srgbClr>
                  </a:outerShdw>
                </a:effectLst>
                <a:cs typeface="Times New Roman" pitchFamily="18" charset="0"/>
              </a:rPr>
              <a:t> </a:t>
            </a:r>
            <a:r>
              <a:rPr lang="en-US" sz="5400" b="1" dirty="0" err="1">
                <a:solidFill>
                  <a:srgbClr val="FFFF00"/>
                </a:solidFill>
                <a:effectLst>
                  <a:outerShdw blurRad="38100" dist="38100" dir="2700000" algn="tl">
                    <a:srgbClr val="000000">
                      <a:alpha val="43137"/>
                    </a:srgbClr>
                  </a:outerShdw>
                </a:effectLst>
                <a:cs typeface="Times New Roman" pitchFamily="18" charset="0"/>
              </a:rPr>
              <a:t>Hiệp</a:t>
            </a:r>
            <a:r>
              <a:rPr lang="en-US" sz="5400" b="1" dirty="0">
                <a:solidFill>
                  <a:srgbClr val="FFFF00"/>
                </a:solidFill>
                <a:effectLst>
                  <a:outerShdw blurRad="38100" dist="38100" dir="2700000" algn="tl">
                    <a:srgbClr val="000000">
                      <a:alpha val="43137"/>
                    </a:srgbClr>
                  </a:outerShdw>
                </a:effectLst>
                <a:cs typeface="Times New Roman" pitchFamily="18" charset="0"/>
              </a:rPr>
              <a:t> </a:t>
            </a:r>
            <a:r>
              <a:rPr lang="en-US" sz="5400" b="1" dirty="0" err="1">
                <a:solidFill>
                  <a:srgbClr val="FFFF00"/>
                </a:solidFill>
                <a:effectLst>
                  <a:outerShdw blurRad="38100" dist="38100" dir="2700000" algn="tl">
                    <a:srgbClr val="000000">
                      <a:alpha val="43137"/>
                    </a:srgbClr>
                  </a:outerShdw>
                </a:effectLst>
                <a:cs typeface="Times New Roman" pitchFamily="18" charset="0"/>
              </a:rPr>
              <a:t>Lễ</a:t>
            </a:r>
            <a:r>
              <a:rPr lang="en-US" sz="5400" b="1" dirty="0">
                <a:solidFill>
                  <a:srgbClr val="FFFF00"/>
                </a:solidFill>
                <a:effectLst>
                  <a:outerShdw blurRad="38100" dist="38100" dir="2700000" algn="tl">
                    <a:srgbClr val="000000">
                      <a:alpha val="43137"/>
                    </a:srgbClr>
                  </a:outerShdw>
                </a:effectLst>
                <a:cs typeface="Times New Roman" pitchFamily="18" charset="0"/>
              </a:rPr>
              <a:t> </a:t>
            </a:r>
            <a:r>
              <a:rPr lang="en-US" sz="6600" b="1" dirty="0">
                <a:solidFill>
                  <a:srgbClr val="FFFF00"/>
                </a:solidFill>
                <a:effectLst>
                  <a:outerShdw blurRad="38100" dist="38100" dir="2700000" algn="tl">
                    <a:srgbClr val="000000">
                      <a:alpha val="43137"/>
                    </a:srgbClr>
                  </a:outerShdw>
                </a:effectLst>
                <a:cs typeface="Times New Roman" pitchFamily="18" charset="0"/>
              </a:rPr>
              <a:t/>
            </a:r>
            <a:br>
              <a:rPr lang="en-US" sz="6600" b="1" dirty="0">
                <a:solidFill>
                  <a:srgbClr val="FFFF00"/>
                </a:solidFill>
                <a:effectLst>
                  <a:outerShdw blurRad="38100" dist="38100" dir="2700000" algn="tl">
                    <a:srgbClr val="000000">
                      <a:alpha val="43137"/>
                    </a:srgbClr>
                  </a:outerShdw>
                </a:effectLst>
                <a:cs typeface="Times New Roman" pitchFamily="18" charset="0"/>
              </a:rPr>
            </a:br>
            <a:r>
              <a:rPr lang="en-US" sz="6600" b="1" dirty="0" err="1">
                <a:solidFill>
                  <a:srgbClr val="FFFF00"/>
                </a:solidFill>
                <a:effectLst>
                  <a:outerShdw blurRad="38100" dist="38100" dir="2700000" algn="tl">
                    <a:srgbClr val="000000">
                      <a:alpha val="43137"/>
                    </a:srgbClr>
                  </a:outerShdw>
                </a:effectLst>
                <a:cs typeface="Times New Roman" pitchFamily="18" charset="0"/>
              </a:rPr>
              <a:t>Tâm</a:t>
            </a:r>
            <a:r>
              <a:rPr lang="en-US" sz="6600" b="1" dirty="0">
                <a:solidFill>
                  <a:srgbClr val="FFFF00"/>
                </a:solidFill>
                <a:effectLst>
                  <a:outerShdw blurRad="38100" dist="38100" dir="2700000" algn="tl">
                    <a:srgbClr val="000000">
                      <a:alpha val="43137"/>
                    </a:srgbClr>
                  </a:outerShdw>
                </a:effectLst>
                <a:cs typeface="Times New Roman" pitchFamily="18" charset="0"/>
              </a:rPr>
              <a:t> </a:t>
            </a:r>
            <a:r>
              <a:rPr lang="en-US" sz="6600" b="1" dirty="0" err="1">
                <a:solidFill>
                  <a:srgbClr val="FFFF00"/>
                </a:solidFill>
                <a:effectLst>
                  <a:outerShdw blurRad="38100" dist="38100" dir="2700000" algn="tl">
                    <a:srgbClr val="000000">
                      <a:alpha val="43137"/>
                    </a:srgbClr>
                  </a:outerShdw>
                </a:effectLst>
                <a:cs typeface="Times New Roman" pitchFamily="18" charset="0"/>
              </a:rPr>
              <a:t>Tình</a:t>
            </a:r>
            <a:r>
              <a:rPr lang="en-US" sz="6600" b="1" dirty="0">
                <a:solidFill>
                  <a:srgbClr val="FFFF00"/>
                </a:solidFill>
                <a:effectLst>
                  <a:outerShdw blurRad="38100" dist="38100" dir="2700000" algn="tl">
                    <a:srgbClr val="000000">
                      <a:alpha val="43137"/>
                    </a:srgbClr>
                  </a:outerShdw>
                </a:effectLst>
                <a:cs typeface="Times New Roman" pitchFamily="18" charset="0"/>
              </a:rPr>
              <a:t> </a:t>
            </a:r>
            <a:r>
              <a:rPr lang="en-US" sz="6600" b="1" dirty="0" err="1">
                <a:solidFill>
                  <a:srgbClr val="FFFF00"/>
                </a:solidFill>
                <a:effectLst>
                  <a:outerShdw blurRad="38100" dist="38100" dir="2700000" algn="tl">
                    <a:srgbClr val="000000">
                      <a:alpha val="43137"/>
                    </a:srgbClr>
                  </a:outerShdw>
                </a:effectLst>
                <a:cs typeface="Times New Roman" pitchFamily="18" charset="0"/>
              </a:rPr>
              <a:t>Sám</a:t>
            </a:r>
            <a:r>
              <a:rPr lang="en-US" sz="6600" b="1" dirty="0">
                <a:solidFill>
                  <a:srgbClr val="FFFF00"/>
                </a:solidFill>
                <a:effectLst>
                  <a:outerShdw blurRad="38100" dist="38100" dir="2700000" algn="tl">
                    <a:srgbClr val="000000">
                      <a:alpha val="43137"/>
                    </a:srgbClr>
                  </a:outerShdw>
                </a:effectLst>
                <a:cs typeface="Times New Roman" pitchFamily="18" charset="0"/>
              </a:rPr>
              <a:t> </a:t>
            </a:r>
            <a:r>
              <a:rPr lang="en-US" sz="6600" b="1" dirty="0" err="1">
                <a:solidFill>
                  <a:srgbClr val="FFFF00"/>
                </a:solidFill>
                <a:effectLst>
                  <a:outerShdw blurRad="38100" dist="38100" dir="2700000" algn="tl">
                    <a:srgbClr val="000000">
                      <a:alpha val="43137"/>
                    </a:srgbClr>
                  </a:outerShdw>
                </a:effectLst>
                <a:cs typeface="Times New Roman" pitchFamily="18" charset="0"/>
              </a:rPr>
              <a:t>Hối</a:t>
            </a:r>
            <a:r>
              <a:rPr lang="en-US" sz="6600" b="1" dirty="0">
                <a:solidFill>
                  <a:srgbClr val="FFFF00"/>
                </a:solidFill>
                <a:effectLst>
                  <a:outerShdw blurRad="38100" dist="38100" dir="2700000" algn="tl">
                    <a:srgbClr val="000000">
                      <a:alpha val="43137"/>
                    </a:srgbClr>
                  </a:outerShdw>
                </a:effectLst>
                <a:cs typeface="Times New Roman" pitchFamily="18" charset="0"/>
              </a:rPr>
              <a:t/>
            </a:r>
            <a:br>
              <a:rPr lang="en-US" sz="6600" b="1" dirty="0">
                <a:solidFill>
                  <a:srgbClr val="FFFF00"/>
                </a:solidFill>
                <a:effectLst>
                  <a:outerShdw blurRad="38100" dist="38100" dir="2700000" algn="tl">
                    <a:srgbClr val="000000">
                      <a:alpha val="43137"/>
                    </a:srgbClr>
                  </a:outerShdw>
                </a:effectLst>
                <a:cs typeface="Times New Roman" pitchFamily="18" charset="0"/>
              </a:rPr>
            </a:br>
            <a:r>
              <a:rPr lang="en-US" sz="6600" b="1" i="1" dirty="0" err="1">
                <a:solidFill>
                  <a:schemeClr val="bg1"/>
                </a:solidFill>
                <a:effectLst>
                  <a:outerShdw blurRad="38100" dist="38100" dir="2700000" algn="tl">
                    <a:srgbClr val="000000">
                      <a:alpha val="43137"/>
                    </a:srgbClr>
                  </a:outerShdw>
                </a:effectLst>
                <a:cs typeface="Times New Roman" pitchFamily="18" charset="0"/>
              </a:rPr>
              <a:t>Lm</a:t>
            </a:r>
            <a:r>
              <a:rPr lang="en-US" sz="6600" b="1" i="1" dirty="0">
                <a:solidFill>
                  <a:schemeClr val="bg1"/>
                </a:solidFill>
                <a:effectLst>
                  <a:outerShdw blurRad="38100" dist="38100" dir="2700000" algn="tl">
                    <a:srgbClr val="000000">
                      <a:alpha val="43137"/>
                    </a:srgbClr>
                  </a:outerShdw>
                </a:effectLst>
                <a:cs typeface="Times New Roman" pitchFamily="18" charset="0"/>
              </a:rPr>
              <a:t>. </a:t>
            </a:r>
            <a:r>
              <a:rPr lang="en-US" sz="6600" b="1" i="1" dirty="0" err="1">
                <a:solidFill>
                  <a:schemeClr val="bg1"/>
                </a:solidFill>
                <a:effectLst>
                  <a:outerShdw blurRad="38100" dist="38100" dir="2700000" algn="tl">
                    <a:srgbClr val="000000">
                      <a:alpha val="43137"/>
                    </a:srgbClr>
                  </a:outerShdw>
                </a:effectLst>
                <a:cs typeface="Times New Roman" pitchFamily="18" charset="0"/>
              </a:rPr>
              <a:t>Nguyễn</a:t>
            </a:r>
            <a:r>
              <a:rPr lang="en-US" sz="6600" b="1" i="1" dirty="0">
                <a:solidFill>
                  <a:schemeClr val="bg1"/>
                </a:solidFill>
                <a:effectLst>
                  <a:outerShdw blurRad="38100" dist="38100" dir="2700000" algn="tl">
                    <a:srgbClr val="000000">
                      <a:alpha val="43137"/>
                    </a:srgbClr>
                  </a:outerShdw>
                </a:effectLst>
                <a:cs typeface="Times New Roman" pitchFamily="18" charset="0"/>
              </a:rPr>
              <a:t> </a:t>
            </a:r>
            <a:r>
              <a:rPr lang="en-US" sz="6600" b="1" i="1" dirty="0" err="1">
                <a:solidFill>
                  <a:schemeClr val="bg1"/>
                </a:solidFill>
                <a:effectLst>
                  <a:outerShdw blurRad="38100" dist="38100" dir="2700000" algn="tl">
                    <a:srgbClr val="000000">
                      <a:alpha val="43137"/>
                    </a:srgbClr>
                  </a:outerShdw>
                </a:effectLst>
                <a:cs typeface="Times New Roman" pitchFamily="18" charset="0"/>
              </a:rPr>
              <a:t>Duy</a:t>
            </a:r>
            <a:endParaRPr lang="en-US" sz="6600" b="1" i="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4600" b="1" u="sng" dirty="0">
                <a:solidFill>
                  <a:srgbClr val="FFFF00"/>
                </a:solidFill>
                <a:effectLst>
                  <a:outerShdw blurRad="38100" dist="38100" dir="2700000" algn="tl">
                    <a:srgbClr val="000000">
                      <a:alpha val="43137"/>
                    </a:srgbClr>
                  </a:outerShdw>
                </a:effectLst>
                <a:cs typeface="Times New Roman" pitchFamily="18" charset="0"/>
              </a:rPr>
              <a:t>T</a:t>
            </a:r>
            <a:r>
              <a:rPr lang="en-US" sz="4600" b="1" u="sng" dirty="0">
                <a:solidFill>
                  <a:srgbClr val="FFFF00"/>
                </a:solidFill>
                <a:effectLst>
                  <a:outerShdw blurRad="38100" dist="38100" dir="2700000" algn="tl">
                    <a:srgbClr val="000000">
                      <a:alpha val="43137"/>
                    </a:srgbClr>
                  </a:outerShdw>
                </a:effectLst>
                <a:latin typeface="+mj-lt"/>
                <a:cs typeface="Times New Roman" pitchFamily="18" charset="0"/>
              </a:rPr>
              <a:t>k1:</a:t>
            </a:r>
            <a:r>
              <a:rPr lang="en-US" sz="4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4600" b="1" dirty="0">
                <a:solidFill>
                  <a:schemeClr val="bg1"/>
                </a:solidFill>
                <a:effectLst>
                  <a:outerShdw blurRad="38100" dist="38100" dir="2700000" algn="tl">
                    <a:srgbClr val="000000">
                      <a:alpha val="43137"/>
                    </a:srgbClr>
                  </a:outerShdw>
                </a:effectLst>
              </a:rPr>
              <a:t>Trong tâm tình sám hối con đớn đau vì tội đã phạm. Trong tâm tình ăn năn con khóc than biết bao lầm lỗi. Chúa ơi con đã biết tội mình! Chúa ơi con đã biết mình. Tội làm con xa lìa Nhan Chúa, tội làm con xa lìa tình thương.</a:t>
            </a:r>
            <a:endParaRPr lang="en-US" sz="4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70425965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4600" b="1"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4600" b="1"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4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4600" b="1" dirty="0">
                <a:solidFill>
                  <a:schemeClr val="bg1"/>
                </a:solidFill>
                <a:effectLst>
                  <a:outerShdw blurRad="38100" dist="38100" dir="2700000" algn="tl">
                    <a:srgbClr val="000000">
                      <a:alpha val="43137"/>
                    </a:srgbClr>
                  </a:outerShdw>
                </a:effectLst>
              </a:rPr>
              <a:t>Con nay trở về với Ngài, con xin chuộc lại lỗi lầm. Làm lại cuộc đời mới trong mến yêu muôn phần. Con xin trở về cùng Chúa, con xin trở về cùng anh em. Để lại được sống trong ân tình của những người con.</a:t>
            </a:r>
            <a:endParaRPr lang="en-US" sz="4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3019848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4600" b="1" u="sng" dirty="0">
                <a:solidFill>
                  <a:srgbClr val="FFFF00"/>
                </a:solidFill>
                <a:effectLst>
                  <a:outerShdw blurRad="38100" dist="38100" dir="2700000" algn="tl">
                    <a:srgbClr val="000000">
                      <a:alpha val="43137"/>
                    </a:srgbClr>
                  </a:outerShdw>
                </a:effectLst>
                <a:cs typeface="Times New Roman" pitchFamily="18" charset="0"/>
              </a:rPr>
              <a:t>T</a:t>
            </a:r>
            <a:r>
              <a:rPr lang="en-US" sz="4600" b="1" u="sng" dirty="0">
                <a:solidFill>
                  <a:srgbClr val="FFFF00"/>
                </a:solidFill>
                <a:effectLst>
                  <a:outerShdw blurRad="38100" dist="38100" dir="2700000" algn="tl">
                    <a:srgbClr val="000000">
                      <a:alpha val="43137"/>
                    </a:srgbClr>
                  </a:outerShdw>
                </a:effectLst>
                <a:latin typeface="+mj-lt"/>
                <a:cs typeface="Times New Roman" pitchFamily="18" charset="0"/>
              </a:rPr>
              <a:t>k2:</a:t>
            </a:r>
            <a:r>
              <a:rPr lang="en-US" sz="4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4600" b="1" dirty="0">
                <a:solidFill>
                  <a:schemeClr val="bg1"/>
                </a:solidFill>
                <a:effectLst>
                  <a:outerShdw blurRad="38100" dist="38100" dir="2700000" algn="tl">
                    <a:srgbClr val="000000">
                      <a:alpha val="43137"/>
                    </a:srgbClr>
                  </a:outerShdw>
                </a:effectLst>
              </a:rPr>
              <a:t>Mang thân phận yếu đuối con bước đi nhờ Ngài đắt dìu. Nhưng bao lần vô tâm con đã quên ân tình trợ giúp. Chúa ơi nay con cách xa Ngài, ví như chiên con sống lạc bầy. Mà tình Cha không bờ không bến Ngài tìm con đưa về nguồn vui.</a:t>
            </a:r>
            <a:endParaRPr lang="en-US" sz="4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16037069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4600" b="1"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4600" b="1"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4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4600" b="1" dirty="0">
                <a:solidFill>
                  <a:schemeClr val="bg1"/>
                </a:solidFill>
                <a:effectLst>
                  <a:outerShdw blurRad="38100" dist="38100" dir="2700000" algn="tl">
                    <a:srgbClr val="000000">
                      <a:alpha val="43137"/>
                    </a:srgbClr>
                  </a:outerShdw>
                </a:effectLst>
              </a:rPr>
              <a:t>Con nay trở về với Ngài, con xin chuộc lại lỗi lầm. Làm lại cuộc đời mới trong mến yêu muôn phần. Con xin trở về cùng Chúa, con xin trở về cùng anh em. Để lại được sống trong ân tình của những người con.</a:t>
            </a:r>
            <a:endParaRPr lang="en-US" sz="4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6991404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4600" b="1" u="sng" dirty="0">
                <a:solidFill>
                  <a:srgbClr val="FFFF00"/>
                </a:solidFill>
                <a:effectLst>
                  <a:outerShdw blurRad="38100" dist="38100" dir="2700000" algn="tl">
                    <a:srgbClr val="000000">
                      <a:alpha val="43137"/>
                    </a:srgbClr>
                  </a:outerShdw>
                </a:effectLst>
                <a:cs typeface="Times New Roman" pitchFamily="18" charset="0"/>
              </a:rPr>
              <a:t>Tk3:</a:t>
            </a:r>
            <a:r>
              <a:rPr lang="en-US" sz="4600" b="1" dirty="0">
                <a:solidFill>
                  <a:schemeClr val="bg1"/>
                </a:solidFill>
                <a:effectLst>
                  <a:outerShdw blurRad="38100" dist="38100" dir="2700000" algn="tl">
                    <a:srgbClr val="000000">
                      <a:alpha val="43137"/>
                    </a:srgbClr>
                  </a:outerShdw>
                </a:effectLst>
                <a:cs typeface="Times New Roman" pitchFamily="18" charset="0"/>
              </a:rPr>
              <a:t> </a:t>
            </a:r>
            <a:r>
              <a:rPr lang="vi-VN" sz="4600" b="1" dirty="0">
                <a:solidFill>
                  <a:schemeClr val="bg1"/>
                </a:solidFill>
                <a:effectLst>
                  <a:outerShdw blurRad="38100" dist="38100" dir="2700000" algn="tl">
                    <a:srgbClr val="000000">
                      <a:alpha val="43137"/>
                    </a:srgbClr>
                  </a:outerShdw>
                </a:effectLst>
              </a:rPr>
              <a:t>Sion trời thắp sáng lòng trí con bằng ngọn l</a:t>
            </a:r>
            <a:r>
              <a:rPr lang="en-US" sz="4600" b="1" dirty="0" err="1">
                <a:solidFill>
                  <a:schemeClr val="bg1"/>
                </a:solidFill>
                <a:effectLst>
                  <a:outerShdw blurRad="38100" dist="38100" dir="2700000" algn="tl">
                    <a:srgbClr val="000000">
                      <a:alpha val="43137"/>
                    </a:srgbClr>
                  </a:outerShdw>
                </a:effectLst>
              </a:rPr>
              <a:t>ửa</a:t>
            </a:r>
            <a:r>
              <a:rPr lang="vi-VN" sz="4600" b="1" dirty="0">
                <a:solidFill>
                  <a:schemeClr val="bg1"/>
                </a:solidFill>
                <a:effectLst>
                  <a:outerShdw blurRad="38100" dist="38100" dir="2700000" algn="tl">
                    <a:srgbClr val="000000">
                      <a:alpha val="43137"/>
                    </a:srgbClr>
                  </a:outerShdw>
                </a:effectLst>
              </a:rPr>
              <a:t> hồng. Vui trên đường hy sinh theo Chúa đi gieo nguồn hạnh phúc. Chúa ơi</a:t>
            </a:r>
            <a:r>
              <a:rPr lang="en-US" sz="4600" b="1" dirty="0">
                <a:solidFill>
                  <a:schemeClr val="bg1"/>
                </a:solidFill>
                <a:effectLst>
                  <a:outerShdw blurRad="38100" dist="38100" dir="2700000" algn="tl">
                    <a:srgbClr val="000000">
                      <a:alpha val="43137"/>
                    </a:srgbClr>
                  </a:outerShdw>
                </a:effectLst>
              </a:rPr>
              <a:t>!</a:t>
            </a:r>
            <a:r>
              <a:rPr lang="vi-VN" sz="4600" b="1" dirty="0">
                <a:solidFill>
                  <a:schemeClr val="bg1"/>
                </a:solidFill>
                <a:effectLst>
                  <a:outerShdw blurRad="38100" dist="38100" dir="2700000" algn="tl">
                    <a:srgbClr val="000000">
                      <a:alpha val="43137"/>
                    </a:srgbClr>
                  </a:outerShdw>
                </a:effectLst>
              </a:rPr>
              <a:t> con xin sống cho Ngài, Chúa ơi</a:t>
            </a:r>
            <a:r>
              <a:rPr lang="en-US" sz="4600" b="1" dirty="0">
                <a:solidFill>
                  <a:schemeClr val="bg1"/>
                </a:solidFill>
                <a:effectLst>
                  <a:outerShdw blurRad="38100" dist="38100" dir="2700000" algn="tl">
                    <a:srgbClr val="000000">
                      <a:alpha val="43137"/>
                    </a:srgbClr>
                  </a:outerShdw>
                </a:effectLst>
              </a:rPr>
              <a:t>!</a:t>
            </a:r>
            <a:r>
              <a:rPr lang="vi-VN" sz="4600" b="1" dirty="0">
                <a:solidFill>
                  <a:schemeClr val="bg1"/>
                </a:solidFill>
                <a:effectLst>
                  <a:outerShdw blurRad="38100" dist="38100" dir="2700000" algn="tl">
                    <a:srgbClr val="000000">
                      <a:alpha val="43137"/>
                    </a:srgbClr>
                  </a:outerShdw>
                </a:effectLst>
              </a:rPr>
              <a:t> con xin sống cho Người. Trọn đời con vang bài ca mới để ngợi khen ân tình biển khơi.</a:t>
            </a:r>
            <a:endParaRPr lang="en-US" sz="46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4600" b="1" u="sng" dirty="0" err="1">
                <a:solidFill>
                  <a:srgbClr val="FFFF00"/>
                </a:solidFill>
                <a:effectLst>
                  <a:outerShdw blurRad="38100" dist="38100" dir="2700000" algn="tl">
                    <a:srgbClr val="000000">
                      <a:alpha val="43137"/>
                    </a:srgbClr>
                  </a:outerShdw>
                </a:effectLst>
                <a:cs typeface="Times New Roman" pitchFamily="18" charset="0"/>
              </a:rPr>
              <a:t>Đk</a:t>
            </a:r>
            <a:r>
              <a:rPr lang="en-US" sz="4600" b="1" u="sng" dirty="0">
                <a:solidFill>
                  <a:srgbClr val="FFFF00"/>
                </a:solidFill>
                <a:effectLst>
                  <a:outerShdw blurRad="38100" dist="38100" dir="2700000" algn="tl">
                    <a:srgbClr val="000000">
                      <a:alpha val="43137"/>
                    </a:srgbClr>
                  </a:outerShdw>
                </a:effectLst>
                <a:cs typeface="Times New Roman" pitchFamily="18" charset="0"/>
              </a:rPr>
              <a:t>:</a:t>
            </a:r>
            <a:r>
              <a:rPr lang="en-US" sz="4600" b="1" dirty="0">
                <a:solidFill>
                  <a:schemeClr val="bg1"/>
                </a:solidFill>
                <a:effectLst>
                  <a:outerShdw blurRad="38100" dist="38100" dir="2700000" algn="tl">
                    <a:srgbClr val="000000">
                      <a:alpha val="43137"/>
                    </a:srgbClr>
                  </a:outerShdw>
                </a:effectLst>
                <a:cs typeface="Times New Roman" pitchFamily="18" charset="0"/>
              </a:rPr>
              <a:t> </a:t>
            </a:r>
            <a:r>
              <a:rPr lang="vi-VN" sz="4600" b="1" dirty="0">
                <a:solidFill>
                  <a:schemeClr val="bg1"/>
                </a:solidFill>
                <a:effectLst>
                  <a:outerShdw blurRad="38100" dist="38100" dir="2700000" algn="tl">
                    <a:srgbClr val="000000">
                      <a:alpha val="43137"/>
                    </a:srgbClr>
                  </a:outerShdw>
                </a:effectLst>
              </a:rPr>
              <a:t>Con </a:t>
            </a:r>
            <a:r>
              <a:rPr lang="en-US" sz="4600" b="1" dirty="0">
                <a:solidFill>
                  <a:schemeClr val="bg1"/>
                </a:solidFill>
                <a:effectLst>
                  <a:outerShdw blurRad="38100" dist="38100" dir="2700000" algn="tl">
                    <a:srgbClr val="000000">
                      <a:alpha val="43137"/>
                    </a:srgbClr>
                  </a:outerShdw>
                </a:effectLst>
              </a:rPr>
              <a:t>nay</a:t>
            </a:r>
            <a:r>
              <a:rPr lang="vi-VN" sz="4600" b="1" dirty="0">
                <a:solidFill>
                  <a:schemeClr val="bg1"/>
                </a:solidFill>
                <a:effectLst>
                  <a:outerShdw blurRad="38100" dist="38100" dir="2700000" algn="tl">
                    <a:srgbClr val="000000">
                      <a:alpha val="43137"/>
                    </a:srgbClr>
                  </a:outerShdw>
                </a:effectLst>
              </a:rPr>
              <a:t> trở về với Ngài, con xin chuộc lại lỗi lầm. Làm lại cuộc đời mới trong mến yêu muôn phần. Con xin trở về cùng Chúa, con xin trở về cùng anh em. Để lại được sống trong ân tình của những người con.</a:t>
            </a:r>
            <a:endParaRPr lang="en-US" sz="46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409945662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1041849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6974985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r>
              <a:rPr lang="en-US" sz="7200" b="1" dirty="0">
                <a:solidFill>
                  <a:srgbClr val="FFFF00"/>
                </a:solidFill>
                <a:effectLst>
                  <a:outerShdw blurRad="38100" dist="38100" dir="2700000" algn="tl">
                    <a:srgbClr val="000000">
                      <a:alpha val="43137"/>
                    </a:srgbClr>
                  </a:outerShdw>
                </a:effectLst>
                <a:latin typeface="+mj-lt"/>
                <a:cs typeface="Times New Roman" pitchFamily="18" charset="0"/>
              </a:rPr>
              <a:t>Ca </a:t>
            </a:r>
            <a:r>
              <a:rPr lang="en-US" sz="7200" b="1" dirty="0" err="1">
                <a:solidFill>
                  <a:srgbClr val="FFFF00"/>
                </a:solidFill>
                <a:effectLst>
                  <a:outerShdw blurRad="38100" dist="38100" dir="2700000" algn="tl">
                    <a:srgbClr val="000000">
                      <a:alpha val="43137"/>
                    </a:srgbClr>
                  </a:outerShdw>
                </a:effectLst>
                <a:latin typeface="+mj-lt"/>
                <a:cs typeface="Times New Roman" pitchFamily="18" charset="0"/>
              </a:rPr>
              <a:t>Kết</a:t>
            </a:r>
            <a:r>
              <a:rPr lang="en-US" sz="7200" b="1"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7200" b="1" dirty="0" err="1">
                <a:solidFill>
                  <a:srgbClr val="FFFF00"/>
                </a:solidFill>
                <a:effectLst>
                  <a:outerShdw blurRad="38100" dist="38100" dir="2700000" algn="tl">
                    <a:srgbClr val="000000">
                      <a:alpha val="43137"/>
                    </a:srgbClr>
                  </a:outerShdw>
                </a:effectLst>
                <a:latin typeface="+mj-lt"/>
                <a:cs typeface="Times New Roman" pitchFamily="18" charset="0"/>
              </a:rPr>
              <a:t>Lễ</a:t>
            </a:r>
            <a:r>
              <a:rPr lang="en-US" sz="7200" b="1" dirty="0">
                <a:solidFill>
                  <a:srgbClr val="FFFF00"/>
                </a:solidFill>
                <a:effectLst>
                  <a:outerShdw blurRad="38100" dist="38100" dir="2700000" algn="tl">
                    <a:srgbClr val="000000">
                      <a:alpha val="43137"/>
                    </a:srgbClr>
                  </a:outerShdw>
                </a:effectLst>
                <a:latin typeface="+mj-lt"/>
                <a:cs typeface="Times New Roman" pitchFamily="18" charset="0"/>
              </a:rPr>
              <a:t/>
            </a:r>
            <a:br>
              <a:rPr lang="en-US" sz="7200" b="1" dirty="0">
                <a:solidFill>
                  <a:srgbClr val="FFFF00"/>
                </a:solidFill>
                <a:effectLst>
                  <a:outerShdw blurRad="38100" dist="38100" dir="2700000" algn="tl">
                    <a:srgbClr val="000000">
                      <a:alpha val="43137"/>
                    </a:srgbClr>
                  </a:outerShdw>
                </a:effectLst>
                <a:latin typeface="+mj-lt"/>
                <a:cs typeface="Times New Roman" pitchFamily="18" charset="0"/>
              </a:rPr>
            </a:br>
            <a:r>
              <a:rPr lang="en-US" sz="7200" b="1" dirty="0" err="1">
                <a:solidFill>
                  <a:srgbClr val="FFFF00"/>
                </a:solidFill>
                <a:effectLst>
                  <a:outerShdw blurRad="38100" dist="38100" dir="2700000" algn="tl">
                    <a:srgbClr val="000000">
                      <a:alpha val="43137"/>
                    </a:srgbClr>
                  </a:outerShdw>
                </a:effectLst>
                <a:latin typeface="+mj-lt"/>
                <a:cs typeface="Times New Roman" pitchFamily="18" charset="0"/>
              </a:rPr>
              <a:t>Kinh</a:t>
            </a:r>
            <a:r>
              <a:rPr lang="en-US" sz="7200" b="1"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7200" b="1" dirty="0" err="1">
                <a:solidFill>
                  <a:srgbClr val="FFFF00"/>
                </a:solidFill>
                <a:effectLst>
                  <a:outerShdw blurRad="38100" dist="38100" dir="2700000" algn="tl">
                    <a:srgbClr val="000000">
                      <a:alpha val="43137"/>
                    </a:srgbClr>
                  </a:outerShdw>
                </a:effectLst>
                <a:latin typeface="+mj-lt"/>
                <a:cs typeface="Times New Roman" pitchFamily="18" charset="0"/>
              </a:rPr>
              <a:t>Chay</a:t>
            </a:r>
            <a:r>
              <a:rPr lang="en-US" sz="7200" b="1" dirty="0">
                <a:solidFill>
                  <a:srgbClr val="FFFF00"/>
                </a:solidFill>
                <a:effectLst>
                  <a:outerShdw blurRad="38100" dist="38100" dir="2700000" algn="tl">
                    <a:srgbClr val="000000">
                      <a:alpha val="43137"/>
                    </a:srgbClr>
                  </a:outerShdw>
                </a:effectLst>
                <a:latin typeface="+mj-lt"/>
                <a:cs typeface="Times New Roman" pitchFamily="18" charset="0"/>
              </a:rPr>
              <a:t/>
            </a:r>
            <a:br>
              <a:rPr lang="en-US" sz="7200" b="1" dirty="0">
                <a:solidFill>
                  <a:srgbClr val="FFFF00"/>
                </a:solidFill>
                <a:effectLst>
                  <a:outerShdw blurRad="38100" dist="38100" dir="2700000" algn="tl">
                    <a:srgbClr val="000000">
                      <a:alpha val="43137"/>
                    </a:srgbClr>
                  </a:outerShdw>
                </a:effectLst>
                <a:latin typeface="+mj-lt"/>
                <a:cs typeface="Times New Roman" pitchFamily="18" charset="0"/>
              </a:rPr>
            </a:br>
            <a:r>
              <a:rPr lang="en-US" sz="5400" b="1" i="1" dirty="0" err="1">
                <a:solidFill>
                  <a:schemeClr val="bg1"/>
                </a:solidFill>
                <a:effectLst>
                  <a:outerShdw blurRad="38100" dist="38100" dir="2700000" algn="tl">
                    <a:srgbClr val="000000">
                      <a:alpha val="43137"/>
                    </a:srgbClr>
                  </a:outerShdw>
                </a:effectLst>
                <a:latin typeface="+mj-lt"/>
                <a:cs typeface="Times New Roman" pitchFamily="18" charset="0"/>
              </a:rPr>
              <a:t>Nguyễn</a:t>
            </a:r>
            <a:r>
              <a:rPr lang="en-US" sz="5400" b="1" i="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5400" b="1" i="1" dirty="0" err="1">
                <a:solidFill>
                  <a:schemeClr val="bg1"/>
                </a:solidFill>
                <a:effectLst>
                  <a:outerShdw blurRad="38100" dist="38100" dir="2700000" algn="tl">
                    <a:srgbClr val="000000">
                      <a:alpha val="43137"/>
                    </a:srgbClr>
                  </a:outerShdw>
                </a:effectLst>
                <a:latin typeface="+mj-lt"/>
                <a:cs typeface="Times New Roman" pitchFamily="18" charset="0"/>
              </a:rPr>
              <a:t>Duy</a:t>
            </a:r>
            <a:r>
              <a:rPr lang="en-US" sz="5400" b="1" i="1" dirty="0">
                <a:solidFill>
                  <a:schemeClr val="bg1"/>
                </a:solidFill>
                <a:effectLst>
                  <a:outerShdw blurRad="38100" dist="38100" dir="2700000" algn="tl">
                    <a:srgbClr val="000000">
                      <a:alpha val="43137"/>
                    </a:srgbClr>
                  </a:outerShdw>
                </a:effectLst>
                <a:latin typeface="+mj-lt"/>
                <a:cs typeface="Times New Roman" pitchFamily="18" charset="0"/>
              </a:rPr>
              <a:t/>
            </a:r>
            <a:br>
              <a:rPr lang="en-US" sz="5400" b="1" i="1" dirty="0">
                <a:solidFill>
                  <a:schemeClr val="bg1"/>
                </a:solidFill>
                <a:effectLst>
                  <a:outerShdw blurRad="38100" dist="38100" dir="2700000" algn="tl">
                    <a:srgbClr val="000000">
                      <a:alpha val="43137"/>
                    </a:srgbClr>
                  </a:outerShdw>
                </a:effectLst>
                <a:latin typeface="+mj-lt"/>
                <a:cs typeface="Times New Roman" pitchFamily="18" charset="0"/>
              </a:rPr>
            </a:br>
            <a:endParaRPr lang="en-US" sz="7200" b="1"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4600" b="1" u="sng" dirty="0">
                <a:solidFill>
                  <a:srgbClr val="FFFF00"/>
                </a:solidFill>
                <a:effectLst>
                  <a:outerShdw blurRad="38100" dist="38100" dir="2700000" algn="tl">
                    <a:srgbClr val="000000">
                      <a:alpha val="43137"/>
                    </a:srgbClr>
                  </a:outerShdw>
                </a:effectLst>
                <a:cs typeface="Times New Roman" pitchFamily="18" charset="0"/>
              </a:rPr>
              <a:t>Pk1:</a:t>
            </a:r>
            <a:r>
              <a:rPr lang="en-US" sz="4600" b="1" dirty="0">
                <a:solidFill>
                  <a:schemeClr val="bg1"/>
                </a:solidFill>
                <a:effectLst>
                  <a:outerShdw blurRad="38100" dist="38100" dir="2700000" algn="tl">
                    <a:srgbClr val="000000">
                      <a:alpha val="43137"/>
                    </a:srgbClr>
                  </a:outerShdw>
                </a:effectLst>
                <a:cs typeface="Times New Roman" pitchFamily="18" charset="0"/>
              </a:rPr>
              <a:t> </a:t>
            </a:r>
            <a:r>
              <a:rPr lang="vi-VN" sz="4600" b="1" dirty="0">
                <a:solidFill>
                  <a:schemeClr val="bg1"/>
                </a:solidFill>
                <a:effectLst>
                  <a:outerShdw blurRad="38100" dist="38100" dir="2700000" algn="tl">
                    <a:srgbClr val="000000">
                      <a:alpha val="43137"/>
                    </a:srgbClr>
                  </a:outerShdw>
                </a:effectLst>
              </a:rPr>
              <a:t>Con xin dâng muôn lời kinh thắm lệ chan hoà. Con kêu van Chuá nhân từ ghé mắt xót thương. Mùa chay thánh Chúa thương tha thứ tội nhơ. Lắng nghe con dâng lời khấn nguyện: Chúa ban ơn trong mùa thánh này.</a:t>
            </a:r>
            <a:endParaRPr lang="en-US" sz="46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4600" b="1" u="sng" dirty="0">
                <a:solidFill>
                  <a:srgbClr val="FFFF00"/>
                </a:solidFill>
                <a:effectLst>
                  <a:outerShdw blurRad="38100" dist="38100" dir="2700000" algn="tl">
                    <a:srgbClr val="000000">
                      <a:alpha val="43137"/>
                    </a:srgbClr>
                  </a:outerShdw>
                </a:effectLst>
                <a:cs typeface="Times New Roman" pitchFamily="18" charset="0"/>
              </a:rPr>
              <a:t>Pk2</a:t>
            </a:r>
            <a:r>
              <a:rPr lang="en-US" sz="4600" b="1" u="sng">
                <a:solidFill>
                  <a:srgbClr val="FFFF00"/>
                </a:solidFill>
                <a:effectLst>
                  <a:outerShdw blurRad="38100" dist="38100" dir="2700000" algn="tl">
                    <a:srgbClr val="000000">
                      <a:alpha val="43137"/>
                    </a:srgbClr>
                  </a:outerShdw>
                </a:effectLst>
                <a:cs typeface="Times New Roman" pitchFamily="18" charset="0"/>
              </a:rPr>
              <a:t>:</a:t>
            </a:r>
            <a:r>
              <a:rPr lang="en-US" sz="4600" b="1">
                <a:solidFill>
                  <a:schemeClr val="bg1"/>
                </a:solidFill>
                <a:effectLst>
                  <a:outerShdw blurRad="38100" dist="38100" dir="2700000" algn="tl">
                    <a:srgbClr val="000000">
                      <a:alpha val="43137"/>
                    </a:srgbClr>
                  </a:outerShdw>
                </a:effectLst>
                <a:cs typeface="Times New Roman" pitchFamily="18" charset="0"/>
              </a:rPr>
              <a:t> </a:t>
            </a:r>
            <a:r>
              <a:rPr lang="vi-VN" sz="4600" b="1" smtClean="0">
                <a:solidFill>
                  <a:schemeClr val="bg1"/>
                </a:solidFill>
                <a:effectLst>
                  <a:outerShdw blurRad="38100" dist="38100" dir="2700000" algn="tl">
                    <a:srgbClr val="000000">
                      <a:alpha val="43137"/>
                    </a:srgbClr>
                  </a:outerShdw>
                </a:effectLst>
              </a:rPr>
              <a:t>Trong </a:t>
            </a:r>
            <a:r>
              <a:rPr lang="vi-VN" sz="4600" b="1" dirty="0">
                <a:solidFill>
                  <a:schemeClr val="bg1"/>
                </a:solidFill>
                <a:effectLst>
                  <a:outerShdw blurRad="38100" dist="38100" dir="2700000" algn="tl">
                    <a:srgbClr val="000000">
                      <a:alpha val="43137"/>
                    </a:srgbClr>
                  </a:outerShdw>
                </a:effectLst>
              </a:rPr>
              <a:t>đêm thâu tâm hồn con vướng bao tội tình. Bao đau thương đã phủ đầy trên tấm thân con. Vì yếu đuối Chuá đã thấu rõ hồn con, Chúa khoan nhân thương gọi trở về. Khứng ban muôn tâm tình thánh thiện.</a:t>
            </a:r>
            <a:endParaRPr lang="en-US" sz="46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r>
              <a:rPr lang="en-US" sz="8000" b="1" dirty="0">
                <a:solidFill>
                  <a:srgbClr val="FFFF00"/>
                </a:solidFill>
                <a:effectLst>
                  <a:outerShdw blurRad="38100" dist="38100" dir="2700000" algn="tl">
                    <a:srgbClr val="000000">
                      <a:alpha val="43137"/>
                    </a:srgbClr>
                  </a:outerShdw>
                </a:effectLst>
                <a:cs typeface="Times New Roman" pitchFamily="18" charset="0"/>
              </a:rPr>
              <a:t>Ca </a:t>
            </a:r>
            <a:r>
              <a:rPr lang="en-US" sz="8000" b="1" dirty="0" err="1">
                <a:solidFill>
                  <a:srgbClr val="FFFF00"/>
                </a:solidFill>
                <a:effectLst>
                  <a:outerShdw blurRad="38100" dist="38100" dir="2700000" algn="tl">
                    <a:srgbClr val="000000">
                      <a:alpha val="43137"/>
                    </a:srgbClr>
                  </a:outerShdw>
                </a:effectLst>
                <a:cs typeface="Times New Roman" pitchFamily="18" charset="0"/>
              </a:rPr>
              <a:t>Nhập</a:t>
            </a:r>
            <a:r>
              <a:rPr lang="en-US" sz="8000" b="1" dirty="0">
                <a:solidFill>
                  <a:srgbClr val="FFFF00"/>
                </a:solidFill>
                <a:effectLst>
                  <a:outerShdw blurRad="38100" dist="38100" dir="2700000" algn="tl">
                    <a:srgbClr val="000000">
                      <a:alpha val="43137"/>
                    </a:srgbClr>
                  </a:outerShdw>
                </a:effectLst>
                <a:cs typeface="Times New Roman" pitchFamily="18" charset="0"/>
              </a:rPr>
              <a:t> </a:t>
            </a:r>
            <a:r>
              <a:rPr lang="en-US" sz="8000" b="1" dirty="0" err="1">
                <a:solidFill>
                  <a:srgbClr val="FFFF00"/>
                </a:solidFill>
                <a:effectLst>
                  <a:outerShdw blurRad="38100" dist="38100" dir="2700000" algn="tl">
                    <a:srgbClr val="000000">
                      <a:alpha val="43137"/>
                    </a:srgbClr>
                  </a:outerShdw>
                </a:effectLst>
                <a:cs typeface="Times New Roman" pitchFamily="18" charset="0"/>
              </a:rPr>
              <a:t>Lễ</a:t>
            </a:r>
            <a:r>
              <a:rPr lang="en-US" sz="8000" b="1" dirty="0">
                <a:solidFill>
                  <a:srgbClr val="FFFF00"/>
                </a:solidFill>
                <a:effectLst>
                  <a:outerShdw blurRad="38100" dist="38100" dir="2700000" algn="tl">
                    <a:srgbClr val="000000">
                      <a:alpha val="43137"/>
                    </a:srgbClr>
                  </a:outerShdw>
                </a:effectLst>
                <a:cs typeface="Times New Roman" pitchFamily="18" charset="0"/>
              </a:rPr>
              <a:t/>
            </a:r>
            <a:br>
              <a:rPr lang="en-US" sz="8000" b="1" dirty="0">
                <a:solidFill>
                  <a:srgbClr val="FFFF00"/>
                </a:solidFill>
                <a:effectLst>
                  <a:outerShdw blurRad="38100" dist="38100" dir="2700000" algn="tl">
                    <a:srgbClr val="000000">
                      <a:alpha val="43137"/>
                    </a:srgbClr>
                  </a:outerShdw>
                </a:effectLst>
                <a:cs typeface="Times New Roman" pitchFamily="18" charset="0"/>
              </a:rPr>
            </a:br>
            <a:r>
              <a:rPr lang="en-US" sz="8000" b="1" dirty="0" err="1">
                <a:solidFill>
                  <a:srgbClr val="FFFF00"/>
                </a:solidFill>
                <a:effectLst>
                  <a:outerShdw blurRad="38100" dist="38100" dir="2700000" algn="tl">
                    <a:srgbClr val="000000">
                      <a:alpha val="43137"/>
                    </a:srgbClr>
                  </a:outerShdw>
                </a:effectLst>
                <a:cs typeface="Times New Roman" pitchFamily="18" charset="0"/>
              </a:rPr>
              <a:t>Hãy</a:t>
            </a:r>
            <a:r>
              <a:rPr lang="en-US" sz="8000" b="1" dirty="0">
                <a:solidFill>
                  <a:srgbClr val="FFFF00"/>
                </a:solidFill>
                <a:effectLst>
                  <a:outerShdw blurRad="38100" dist="38100" dir="2700000" algn="tl">
                    <a:srgbClr val="000000">
                      <a:alpha val="43137"/>
                    </a:srgbClr>
                  </a:outerShdw>
                </a:effectLst>
                <a:cs typeface="Times New Roman" pitchFamily="18" charset="0"/>
              </a:rPr>
              <a:t> </a:t>
            </a:r>
            <a:r>
              <a:rPr lang="en-US" sz="8000" b="1" dirty="0" err="1">
                <a:solidFill>
                  <a:srgbClr val="FFFF00"/>
                </a:solidFill>
                <a:effectLst>
                  <a:outerShdw blurRad="38100" dist="38100" dir="2700000" algn="tl">
                    <a:srgbClr val="000000">
                      <a:alpha val="43137"/>
                    </a:srgbClr>
                  </a:outerShdw>
                </a:effectLst>
                <a:cs typeface="Times New Roman" pitchFamily="18" charset="0"/>
              </a:rPr>
              <a:t>Trở</a:t>
            </a:r>
            <a:r>
              <a:rPr lang="en-US" sz="8000" b="1" dirty="0">
                <a:solidFill>
                  <a:srgbClr val="FFFF00"/>
                </a:solidFill>
                <a:effectLst>
                  <a:outerShdw blurRad="38100" dist="38100" dir="2700000" algn="tl">
                    <a:srgbClr val="000000">
                      <a:alpha val="43137"/>
                    </a:srgbClr>
                  </a:outerShdw>
                </a:effectLst>
                <a:cs typeface="Times New Roman" pitchFamily="18" charset="0"/>
              </a:rPr>
              <a:t> </a:t>
            </a:r>
            <a:r>
              <a:rPr lang="en-US" sz="8000" b="1" dirty="0" err="1">
                <a:solidFill>
                  <a:srgbClr val="FFFF00"/>
                </a:solidFill>
                <a:effectLst>
                  <a:outerShdw blurRad="38100" dist="38100" dir="2700000" algn="tl">
                    <a:srgbClr val="000000">
                      <a:alpha val="43137"/>
                    </a:srgbClr>
                  </a:outerShdw>
                </a:effectLst>
                <a:cs typeface="Times New Roman" pitchFamily="18" charset="0"/>
              </a:rPr>
              <a:t>Về</a:t>
            </a:r>
            <a:r>
              <a:rPr lang="en-US" sz="8000" b="1" dirty="0">
                <a:solidFill>
                  <a:srgbClr val="FFFF00"/>
                </a:solidFill>
                <a:effectLst>
                  <a:outerShdw blurRad="38100" dist="38100" dir="2700000" algn="tl">
                    <a:srgbClr val="000000">
                      <a:alpha val="43137"/>
                    </a:srgbClr>
                  </a:outerShdw>
                </a:effectLst>
                <a:cs typeface="Times New Roman" pitchFamily="18" charset="0"/>
              </a:rPr>
              <a:t/>
            </a:r>
            <a:br>
              <a:rPr lang="en-US" sz="8000" b="1" dirty="0">
                <a:solidFill>
                  <a:srgbClr val="FFFF00"/>
                </a:solidFill>
                <a:effectLst>
                  <a:outerShdw blurRad="38100" dist="38100" dir="2700000" algn="tl">
                    <a:srgbClr val="000000">
                      <a:alpha val="43137"/>
                    </a:srgbClr>
                  </a:outerShdw>
                </a:effectLst>
                <a:cs typeface="Times New Roman" pitchFamily="18" charset="0"/>
              </a:rPr>
            </a:br>
            <a:r>
              <a:rPr lang="en-US" sz="8000" b="1" i="1" err="1">
                <a:solidFill>
                  <a:schemeClr val="bg1"/>
                </a:solidFill>
                <a:effectLst>
                  <a:outerShdw blurRad="38100" dist="38100" dir="2700000" algn="tl">
                    <a:srgbClr val="000000">
                      <a:alpha val="43137"/>
                    </a:srgbClr>
                  </a:outerShdw>
                </a:effectLst>
                <a:cs typeface="Times New Roman" pitchFamily="18" charset="0"/>
              </a:rPr>
              <a:t>Ngọc</a:t>
            </a:r>
            <a:r>
              <a:rPr lang="en-US" sz="8000" b="1" i="1">
                <a:solidFill>
                  <a:schemeClr val="bg1"/>
                </a:solidFill>
                <a:effectLst>
                  <a:outerShdw blurRad="38100" dist="38100" dir="2700000" algn="tl">
                    <a:srgbClr val="000000">
                      <a:alpha val="43137"/>
                    </a:srgbClr>
                  </a:outerShdw>
                </a:effectLst>
                <a:cs typeface="Times New Roman" pitchFamily="18" charset="0"/>
              </a:rPr>
              <a:t> </a:t>
            </a:r>
            <a:r>
              <a:rPr lang="en-US" sz="8000" b="1" i="1" smtClean="0">
                <a:solidFill>
                  <a:schemeClr val="bg1"/>
                </a:solidFill>
                <a:effectLst>
                  <a:outerShdw blurRad="38100" dist="38100" dir="2700000" algn="tl">
                    <a:srgbClr val="000000">
                      <a:alpha val="43137"/>
                    </a:srgbClr>
                  </a:outerShdw>
                </a:effectLst>
                <a:cs typeface="Times New Roman" pitchFamily="18" charset="0"/>
              </a:rPr>
              <a:t>Kôn</a:t>
            </a:r>
            <a:endParaRPr lang="en-US" sz="8000" b="1" i="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20964140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654584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4800" b="1" u="sng">
                <a:solidFill>
                  <a:srgbClr val="FFFF00"/>
                </a:solidFill>
                <a:effectLst>
                  <a:outerShdw blurRad="38100" dist="38100" dir="2700000" algn="tl">
                    <a:srgbClr val="000000">
                      <a:alpha val="43137"/>
                    </a:srgbClr>
                  </a:outerShdw>
                </a:effectLst>
                <a:latin typeface="+mj-lt"/>
                <a:cs typeface="Times New Roman" pitchFamily="18" charset="0"/>
              </a:rPr>
              <a:t>Tk1:</a:t>
            </a:r>
            <a:r>
              <a:rPr lang="en-US" sz="4800" b="1">
                <a:solidFill>
                  <a:schemeClr val="bg1"/>
                </a:solidFill>
                <a:effectLst>
                  <a:outerShdw blurRad="38100" dist="38100" dir="2700000" algn="tl">
                    <a:srgbClr val="000000">
                      <a:alpha val="43137"/>
                    </a:srgbClr>
                  </a:outerShdw>
                </a:effectLst>
                <a:latin typeface="+mj-lt"/>
                <a:cs typeface="Times New Roman" pitchFamily="18" charset="0"/>
              </a:rPr>
              <a:t> </a:t>
            </a:r>
            <a:r>
              <a:rPr lang="vi-VN" sz="4800" b="1">
                <a:solidFill>
                  <a:schemeClr val="bg1"/>
                </a:solidFill>
                <a:effectLst>
                  <a:outerShdw blurRad="38100" dist="38100" dir="2700000" algn="tl">
                    <a:srgbClr val="000000">
                      <a:alpha val="43137"/>
                    </a:srgbClr>
                  </a:outerShdw>
                </a:effectLst>
                <a:latin typeface="+mj-lt"/>
                <a:cs typeface="Times New Roman" pitchFamily="18" charset="0"/>
              </a:rPr>
              <a:t>Bao năm trôi qua hồn con lạc bước đi xa, quên bao ơn Cha trầm kha bể đắm bao la. Nay con ăn năn hồi tâm thống hối bao lỗi lầm, đền bù bất xứng bao năm, quyết tâm trở về Cha lành.</a:t>
            </a:r>
            <a:endParaRPr lang="en-US" sz="4800" b="1">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6107836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5400" b="1" u="sng">
                <a:solidFill>
                  <a:srgbClr val="FFFF00"/>
                </a:solidFill>
                <a:effectLst>
                  <a:outerShdw blurRad="38100" dist="38100" dir="2700000" algn="tl">
                    <a:srgbClr val="000000">
                      <a:alpha val="43137"/>
                    </a:srgbClr>
                  </a:outerShdw>
                </a:effectLst>
                <a:latin typeface="+mj-lt"/>
                <a:cs typeface="Times New Roman" pitchFamily="18" charset="0"/>
              </a:rPr>
              <a:t>Đk:</a:t>
            </a:r>
            <a:r>
              <a:rPr lang="en-US" sz="5400" b="1">
                <a:solidFill>
                  <a:schemeClr val="bg1"/>
                </a:solidFill>
                <a:effectLst>
                  <a:outerShdw blurRad="38100" dist="38100" dir="2700000" algn="tl">
                    <a:srgbClr val="000000">
                      <a:alpha val="43137"/>
                    </a:srgbClr>
                  </a:outerShdw>
                </a:effectLst>
                <a:latin typeface="+mj-lt"/>
                <a:cs typeface="Times New Roman" pitchFamily="18" charset="0"/>
              </a:rPr>
              <a:t> </a:t>
            </a:r>
            <a:r>
              <a:rPr lang="vi-VN" sz="5400" b="1" smtClean="0">
                <a:solidFill>
                  <a:schemeClr val="bg1"/>
                </a:solidFill>
                <a:effectLst>
                  <a:outerShdw blurRad="38100" dist="38100" dir="2700000" algn="tl">
                    <a:srgbClr val="000000">
                      <a:alpha val="43137"/>
                    </a:srgbClr>
                  </a:outerShdw>
                </a:effectLst>
                <a:latin typeface="+mj-lt"/>
                <a:cs typeface="Times New Roman" pitchFamily="18" charset="0"/>
              </a:rPr>
              <a:t>Hãy </a:t>
            </a:r>
            <a:r>
              <a:rPr lang="vi-VN" sz="5400" b="1">
                <a:solidFill>
                  <a:schemeClr val="bg1"/>
                </a:solidFill>
                <a:effectLst>
                  <a:outerShdw blurRad="38100" dist="38100" dir="2700000" algn="tl">
                    <a:srgbClr val="000000">
                      <a:alpha val="43137"/>
                    </a:srgbClr>
                  </a:outerShdw>
                </a:effectLst>
                <a:latin typeface="+mj-lt"/>
                <a:cs typeface="Times New Roman" pitchFamily="18" charset="0"/>
              </a:rPr>
              <a:t>trở về, trở về với Cha nhân lành. Hãy trở về, trở về để sớm hồi sinh. Hãy trở về, trở về sống trong an bình, trở về trở về để mãi sống trong ân tình.</a:t>
            </a:r>
            <a:endParaRPr lang="en-US" sz="5400" b="1">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7665339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4800" b="1" u="sng">
                <a:solidFill>
                  <a:srgbClr val="FFFF00"/>
                </a:solidFill>
                <a:effectLst>
                  <a:outerShdw blurRad="38100" dist="38100" dir="2700000" algn="tl">
                    <a:srgbClr val="000000">
                      <a:alpha val="43137"/>
                    </a:srgbClr>
                  </a:outerShdw>
                </a:effectLst>
                <a:latin typeface="+mj-lt"/>
                <a:cs typeface="Times New Roman" pitchFamily="18" charset="0"/>
              </a:rPr>
              <a:t>Tk2:</a:t>
            </a:r>
            <a:r>
              <a:rPr lang="en-US" sz="4800" b="1">
                <a:solidFill>
                  <a:schemeClr val="bg1"/>
                </a:solidFill>
                <a:effectLst>
                  <a:outerShdw blurRad="38100" dist="38100" dir="2700000" algn="tl">
                    <a:srgbClr val="000000">
                      <a:alpha val="43137"/>
                    </a:srgbClr>
                  </a:outerShdw>
                </a:effectLst>
                <a:latin typeface="+mj-lt"/>
                <a:cs typeface="Times New Roman" pitchFamily="18" charset="0"/>
              </a:rPr>
              <a:t> </a:t>
            </a:r>
            <a:r>
              <a:rPr lang="vi-VN" sz="4800" b="1">
                <a:solidFill>
                  <a:schemeClr val="bg1"/>
                </a:solidFill>
                <a:effectLst>
                  <a:outerShdw blurRad="38100" dist="38100" dir="2700000" algn="tl">
                    <a:srgbClr val="000000">
                      <a:alpha val="43137"/>
                    </a:srgbClr>
                  </a:outerShdw>
                </a:effectLst>
                <a:latin typeface="+mj-lt"/>
                <a:cs typeface="Times New Roman" pitchFamily="18" charset="0"/>
              </a:rPr>
              <a:t>Xin Cha tha cho hồn con lỡ bước hoen nhơ, tim Cha bao dung hồn tội lụy chẳng bơ vơ. Tin ơn dung tha lòng con quên hết bao lo sợ, tìm về nương bóng bên Cha trái tim nhân hậu vô bờ.</a:t>
            </a:r>
            <a:endParaRPr lang="en-US" sz="4800" b="1">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2545330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321</TotalTime>
  <Words>1671</Words>
  <Application>Microsoft Office PowerPoint</Application>
  <PresentationFormat>On-screen Show (16:9)</PresentationFormat>
  <Paragraphs>58</Paragraphs>
  <Slides>60</Slides>
  <Notes>0</Notes>
  <HiddenSlides>0</HiddenSlides>
  <MMClips>0</MMClips>
  <ScaleCrop>false</ScaleCrop>
  <HeadingPairs>
    <vt:vector size="4" baseType="variant">
      <vt:variant>
        <vt:lpstr>Theme</vt:lpstr>
      </vt:variant>
      <vt:variant>
        <vt:i4>8</vt:i4>
      </vt:variant>
      <vt:variant>
        <vt:lpstr>Slide Titles</vt:lpstr>
      </vt:variant>
      <vt:variant>
        <vt:i4>60</vt:i4>
      </vt:variant>
    </vt:vector>
  </HeadingPairs>
  <TitlesOfParts>
    <vt:vector size="68" baseType="lpstr">
      <vt:lpstr>Office Theme</vt:lpstr>
      <vt:lpstr>1_Office Theme</vt:lpstr>
      <vt:lpstr>4_Office Theme</vt:lpstr>
      <vt:lpstr>12_Office Theme</vt:lpstr>
      <vt:lpstr>13_Office Theme</vt:lpstr>
      <vt:lpstr>2_Office Theme</vt:lpstr>
      <vt:lpstr>10_Office Theme</vt:lpstr>
      <vt:lpstr>37_Default Design</vt:lpstr>
      <vt:lpstr>PowerPoint Presentation</vt:lpstr>
      <vt:lpstr>Tập Hát Cộng Đồng </vt:lpstr>
      <vt:lpstr>Đk: Tất cả đường lối Chúa đều là từ bi, trung tín dành cho ai giữ Giao ước của Ngài.</vt:lpstr>
      <vt:lpstr>Người ta sống không nguyên bởi bánh, nhưng bởi mọi lời do miệng Thiên Chúa phán ra.</vt:lpstr>
      <vt:lpstr>PowerPoint Presentation</vt:lpstr>
      <vt:lpstr>Ca Nhập Lễ Hãy Trở Về Ngọc Kôn</vt:lpstr>
      <vt:lpstr>Tk1: Bao năm trôi qua hồn con lạc bước đi xa, quên bao ơn Cha trầm kha bể đắm bao la. Nay con ăn năn hồi tâm thống hối bao lỗi lầm, đền bù bất xứng bao năm, quyết tâm trở về Cha lành.</vt:lpstr>
      <vt:lpstr>Đk: Hãy trở về, trở về với Cha nhân lành. Hãy trở về, trở về để sớm hồi sinh. Hãy trở về, trở về sống trong an bình, trở về trở về để mãi sống trong ân tình.</vt:lpstr>
      <vt:lpstr>Tk2: Xin Cha tha cho hồn con lỡ bước hoen nhơ, tim Cha bao dung hồn tội lụy chẳng bơ vơ. Tin ơn dung tha lòng con quên hết bao lo sợ, tìm về nương bóng bên Cha trái tim nhân hậu vô bờ.</vt:lpstr>
      <vt:lpstr>Đk: Hãy trở về, trở về với Cha nhân lành. Hãy trở về, trở về để sớm hồi sinh. Hãy trở về, trở về sống trong an bình, trở về trở về để mãi sống trong ân tình.</vt:lpstr>
      <vt:lpstr>PowerPoint Presentation</vt:lpstr>
      <vt:lpstr>PowerPoint Presentation</vt:lpstr>
      <vt:lpstr>Đáp Ca Thánh Vịnh 24 Lm. Kim Long 03 Câu</vt:lpstr>
      <vt:lpstr>Đk: Tất cả đường lối Chúa đều là từ bi, trung tín dành cho ai giữ Giao ước của Ngài.</vt:lpstr>
      <vt:lpstr>Tk1: Xin chỉ dạy con biết đường lối Chúa. Và dẫn con theo chân lý của Ngài. Vì Ngài là Thần Linh tế độ cho con. Ngày đêm con vững tin lòng thương xót Ngài.</vt:lpstr>
      <vt:lpstr>Đk: Tất cả đường lối Chúa đều là từ bi, trung tín dành cho ai giữ Giao ước của Ngài.</vt:lpstr>
      <vt:lpstr>Tk2: Xin dủ lòng thương nhớ tình nghĩa cũ. Ngài đã ban qua muôn thuở muôn đời. Tội tình của tuổi thơ Chúa đừng ghi tâm, mà xin luôn nhớ con vì ân nghĩa Ngài.</vt:lpstr>
      <vt:lpstr>Đk: Tất cả đường lối Chúa đều là từ bi, trung tín dành cho ai giữ Giao ước của Ngài.</vt:lpstr>
      <vt:lpstr>Tk3: Xin chỉ đường cho những kẻ lỡ bước, vì Chúa đây luôn nhân ái chân thực. Dìu kẻ nghèo hèn theo lối đường công minh, dạy con luôn vững tâm tìm theo lối Ngài.</vt:lpstr>
      <vt:lpstr>Đk: Tất cả đường lối Chúa đều là từ bi, trung tín dành cho ai giữ Giao ước của Ngài.</vt:lpstr>
      <vt:lpstr>PowerPoint Presentation</vt:lpstr>
      <vt:lpstr>Người ta sống không nguyên bởi bánh, nhưng bởi mọi lời do miệng Thiên Chúa phán ra.</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Tk1: Xin dâng lên dâng lên này đây bánh thơm, xin dâng lên dâng lên rượu nho khiết tinh. Như hương kinh bay lên tòa Chúa uy linh, nguyện Chúa dủ thương nhận lấy từ con của lễ chân tình. </vt:lpstr>
      <vt:lpstr>Đk: Nguyện dâng Chúa tình yêu mến của con người, đượm cay đắng nhưng chẳng có gì hơn. Nguyện xin Chúa hãy đưa mắt nhìn con đây, một chút tình yêu này đáng chi làm lễ dâng. </vt:lpstr>
      <vt:lpstr>Tk2: Xin dâng lên bao âu sầu nơi thế gian. Xin dâng lên đây bao người đang khóc than. Xin thi ân cho ầu sầu biến hân hoan, thành khúc tình ca thượng tiến về Cha ở trước thiên tòa. </vt:lpstr>
      <vt:lpstr>Đk: Nguyện dâng Chúa tình yêu mến của con người, đượm cay đắng nhưng chẳng có gì hơn. Nguyện xin Chúa hãy đưa mắt nhìn con đây, một chút tình yêu này đáng chi làm lễ dâng. </vt:lpstr>
      <vt:lpstr>Tk3: Xin dâng lên đây tâm hồn con héo hon, xin dâng lên dâng lên tình yêu sắt son. Tuy đơn sơ nhưng con chỉ có tim con. Của lễ toàn thiêu là chính long con nguyện mến yêu nhiều. </vt:lpstr>
      <vt:lpstr>Đk: Nguyện dâng Chúa tình yêu mến của con người, đượm cay đắng nhưng chẳng có gì hơn. Nguyện xin Chúa hãy đưa mắt nhìn con đây, một chút tình yêu này đáng chi làm lễ dâng. </vt:lpstr>
      <vt:lpstr>PowerPoint Presentation</vt:lpstr>
      <vt:lpstr>PowerPoint Presentation</vt:lpstr>
      <vt:lpstr>Ca Nguyện Hiệp Lễ  Tâm Tình Sám Hối Lm. Nguyễn Duy</vt:lpstr>
      <vt:lpstr>Tk1: Trong tâm tình sám hối con đớn đau vì tội đã phạm. Trong tâm tình ăn năn con khóc than biết bao lầm lỗi. Chúa ơi con đã biết tội mình! Chúa ơi con đã biết mình. Tội làm con xa lìa Nhan Chúa, tội làm con xa lìa tình thương.</vt:lpstr>
      <vt:lpstr>Đk: Con nay trở về với Ngài, con xin chuộc lại lỗi lầm. Làm lại cuộc đời mới trong mến yêu muôn phần. Con xin trở về cùng Chúa, con xin trở về cùng anh em. Để lại được sống trong ân tình của những người con.</vt:lpstr>
      <vt:lpstr>Tk2: Mang thân phận yếu đuối con bước đi nhờ Ngài đắt dìu. Nhưng bao lần vô tâm con đã quên ân tình trợ giúp. Chúa ơi nay con cách xa Ngài, ví như chiên con sống lạc bầy. Mà tình Cha không bờ không bến Ngài tìm con đưa về nguồn vui.</vt:lpstr>
      <vt:lpstr>Đk: Con nay trở về với Ngài, con xin chuộc lại lỗi lầm. Làm lại cuộc đời mới trong mến yêu muôn phần. Con xin trở về cùng Chúa, con xin trở về cùng anh em. Để lại được sống trong ân tình của những người con.</vt:lpstr>
      <vt:lpstr>Tk3: Sion trời thắp sáng lòng trí con bằng ngọn lửa hồng. Vui trên đường hy sinh theo Chúa đi gieo nguồn hạnh phúc. Chúa ơi! con xin sống cho Ngài, Chúa ơi! con xin sống cho Người. Trọn đời con vang bài ca mới để ngợi khen ân tình biển khơi.</vt:lpstr>
      <vt:lpstr>Đk: Con nay trở về với Ngài, con xin chuộc lại lỗi lầm. Làm lại cuộc đời mới trong mến yêu muôn phần. Con xin trở về cùng Chúa, con xin trở về cùng anh em. Để lại được sống trong ân tình của những người con.</vt:lpstr>
      <vt:lpstr>PowerPoint Presentation</vt:lpstr>
      <vt:lpstr>PowerPoint Presentation</vt:lpstr>
      <vt:lpstr>Ca Kết Lễ Kinh Chay Nguyễn Duy </vt:lpstr>
      <vt:lpstr>Pk1: Con xin dâng muôn lời kinh thắm lệ chan hoà. Con kêu van Chuá nhân từ ghé mắt xót thương. Mùa chay thánh Chúa thương tha thứ tội nhơ. Lắng nghe con dâng lời khấn nguyện: Chúa ban ơn trong mùa thánh này.</vt:lpstr>
      <vt:lpstr>Pk2: Trong đêm thâu tâm hồn con vướng bao tội tình. Bao đau thương đã phủ đầy trên tấm thân con. Vì yếu đuối Chuá đã thấu rõ hồn con, Chúa khoan nhân thương gọi trở về. Khứng ban muôn tâm tình thánh thiện.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VÀO NHÀ CHÚA St: Minh Tâm</dc:title>
  <dc:creator>Hung Nam</dc:creator>
  <cp:lastModifiedBy>Hung Nam</cp:lastModifiedBy>
  <cp:revision>53</cp:revision>
  <dcterms:created xsi:type="dcterms:W3CDTF">2023-01-29T22:00:16Z</dcterms:created>
  <dcterms:modified xsi:type="dcterms:W3CDTF">2024-01-31T23:01:56Z</dcterms:modified>
</cp:coreProperties>
</file>