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Lst>
  <p:sldIdLst>
    <p:sldId id="384" r:id="rId11"/>
    <p:sldId id="9692" r:id="rId12"/>
    <p:sldId id="9725" r:id="rId13"/>
    <p:sldId id="9726" r:id="rId14"/>
    <p:sldId id="9727" r:id="rId15"/>
    <p:sldId id="402" r:id="rId16"/>
    <p:sldId id="9683" r:id="rId17"/>
    <p:sldId id="9684" r:id="rId18"/>
    <p:sldId id="9685" r:id="rId19"/>
    <p:sldId id="9686" r:id="rId20"/>
    <p:sldId id="9728" r:id="rId21"/>
    <p:sldId id="385" r:id="rId22"/>
    <p:sldId id="9713" r:id="rId23"/>
    <p:sldId id="9714" r:id="rId24"/>
    <p:sldId id="9715" r:id="rId25"/>
    <p:sldId id="9716" r:id="rId26"/>
    <p:sldId id="9717" r:id="rId27"/>
    <p:sldId id="9718" r:id="rId28"/>
    <p:sldId id="9719" r:id="rId29"/>
    <p:sldId id="9720" r:id="rId30"/>
    <p:sldId id="9721" r:id="rId31"/>
    <p:sldId id="390" r:id="rId32"/>
    <p:sldId id="9724" r:id="rId33"/>
    <p:sldId id="354" r:id="rId34"/>
    <p:sldId id="401" r:id="rId35"/>
    <p:sldId id="9700" r:id="rId36"/>
    <p:sldId id="9701" r:id="rId37"/>
    <p:sldId id="9702" r:id="rId38"/>
    <p:sldId id="9703" r:id="rId39"/>
    <p:sldId id="9704" r:id="rId40"/>
    <p:sldId id="9705" r:id="rId41"/>
    <p:sldId id="9706" r:id="rId42"/>
    <p:sldId id="9707" r:id="rId43"/>
    <p:sldId id="9708" r:id="rId44"/>
    <p:sldId id="9709" r:id="rId45"/>
    <p:sldId id="9710" r:id="rId46"/>
    <p:sldId id="9711" r:id="rId47"/>
    <p:sldId id="9712" r:id="rId48"/>
    <p:sldId id="9699" r:id="rId49"/>
    <p:sldId id="9698" r:id="rId50"/>
    <p:sldId id="559" r:id="rId51"/>
    <p:sldId id="561" r:id="rId52"/>
    <p:sldId id="614" r:id="rId53"/>
    <p:sldId id="922" r:id="rId54"/>
    <p:sldId id="443" r:id="rId55"/>
    <p:sldId id="387" r:id="rId56"/>
    <p:sldId id="278" r:id="rId57"/>
    <p:sldId id="279" r:id="rId58"/>
    <p:sldId id="357" r:id="rId59"/>
    <p:sldId id="9674" r:id="rId60"/>
    <p:sldId id="9690" r:id="rId61"/>
    <p:sldId id="280" r:id="rId62"/>
    <p:sldId id="9691" r:id="rId63"/>
    <p:sldId id="463" r:id="rId64"/>
    <p:sldId id="475" r:id="rId65"/>
    <p:sldId id="293" r:id="rId66"/>
    <p:sldId id="294" r:id="rId67"/>
    <p:sldId id="295" r:id="rId68"/>
    <p:sldId id="9729"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2/10/2024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Lời Người là chân lý, là ánh sáng dẫn đưa con người. Cất bước theo Người, ta không lầm đường lạc lối. Lời Người là chân lý, là ánh sáng dẫn đưa con người. Cất bước theo Người ta đi về quê phúc vinh.</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Tổ phụ Áp-ra-ham dâng lễ tế.</a:t>
            </a:r>
          </a:p>
          <a:p>
            <a:r>
              <a:rPr lang="vi-VN" sz="4000" dirty="0" smtClean="0">
                <a:solidFill>
                  <a:schemeClr val="bg1"/>
                </a:solidFill>
              </a:rPr>
              <a:t>trích </a:t>
            </a:r>
            <a:r>
              <a:rPr lang="vi-VN" sz="4000" dirty="0">
                <a:solidFill>
                  <a:schemeClr val="bg1"/>
                </a:solidFill>
              </a:rPr>
              <a:t>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a:t>
            </a:r>
            <a:r>
              <a:rPr lang="en-US">
                <a:solidFill>
                  <a:srgbClr val="FFFF00"/>
                </a:solidFill>
              </a:rPr>
              <a:t>VỊNH </a:t>
            </a:r>
            <a:r>
              <a:rPr lang="en-US" smtClean="0">
                <a:solidFill>
                  <a:srgbClr val="FFFF00"/>
                </a:solidFill>
              </a:rPr>
              <a:t>115</a:t>
            </a:r>
            <a:r>
              <a:rPr lang="en-US">
                <a:solidFill>
                  <a:srgbClr val="FFFF00"/>
                </a:solidFill>
              </a:rPr>
              <a:t/>
            </a:r>
            <a:br>
              <a:rPr lang="en-US">
                <a:solidFill>
                  <a:srgbClr val="FFFF00"/>
                </a:solidFill>
              </a:rPr>
            </a:br>
            <a:r>
              <a:rPr lang="en-US" smtClean="0">
                <a:solidFill>
                  <a:srgbClr val="FFFF00"/>
                </a:solidFill>
              </a:rPr>
              <a:t>CHÚA </a:t>
            </a:r>
            <a:r>
              <a:rPr lang="en-US">
                <a:solidFill>
                  <a:srgbClr val="FFFF00"/>
                </a:solidFill>
              </a:rPr>
              <a:t>NHẬT </a:t>
            </a:r>
            <a:r>
              <a:rPr lang="en-US" smtClean="0">
                <a:solidFill>
                  <a:srgbClr val="FFFF00"/>
                </a:solidFill>
              </a:rPr>
              <a:t>II </a:t>
            </a:r>
            <a:r>
              <a:rPr lang="en-US">
                <a:solidFill>
                  <a:srgbClr val="FFFF00"/>
                </a:solidFill>
              </a:rPr>
              <a:t>MÙA CHAY</a:t>
            </a:r>
            <a:br>
              <a:rPr lang="en-US">
                <a:solidFill>
                  <a:srgbClr val="FFFF00"/>
                </a:solidFill>
              </a:rPr>
            </a:br>
            <a:r>
              <a:rPr lang="en-US">
                <a:solidFill>
                  <a:srgbClr val="FFFF00"/>
                </a:solidFill>
              </a:rPr>
              <a:t>NĂM </a:t>
            </a:r>
            <a:r>
              <a:rPr lang="en-US" smtClean="0">
                <a:solidFill>
                  <a:srgbClr val="FFFF00"/>
                </a:solidFill>
              </a:rPr>
              <a:t>B</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Trong miền đất lành cho kẻ sống, tôi sẽ bước đi trước mặt Ngài.</a:t>
            </a:r>
            <a:endParaRPr lang="en-US" sz="660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Vẫn vững tin khi tôi nói rằng: Này phận tôi muôn nỗi khổ đau. Nơi Tôn Nhan thực đáng quý trọng kẻ tử vong vì trung nghĩa với Người.</a:t>
            </a:r>
            <a:endParaRPr lang="en-US" sz="540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Trong miền đất lành cho kẻ sống, tôi sẽ bước đi trước mặt Ngài.</a:t>
            </a:r>
            <a:endParaRPr lang="en-US" sz="6600">
              <a:solidFill>
                <a:schemeClr val="bg1"/>
              </a:solidFill>
            </a:endParaRPr>
          </a:p>
        </p:txBody>
      </p:sp>
    </p:spTree>
    <p:extLst>
      <p:ext uri="{BB962C8B-B14F-4D97-AF65-F5344CB8AC3E}">
        <p14:creationId xmlns:p14="http://schemas.microsoft.com/office/powerpoint/2010/main" val="10268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Tôi tớ đây thân con nữ tỳ được Ngài thương cởi xích xiềng cho. Nay xin dâng của lễ cảm tạ và cầu xin danh thánh của Ngài.</a:t>
            </a:r>
            <a:endParaRPr lang="en-US" sz="540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Trong miền đất lành cho kẻ sống, tôi sẽ bước đi trước mặt Ngài.</a:t>
            </a:r>
            <a:endParaRPr lang="en-US" sz="6600">
              <a:solidFill>
                <a:schemeClr val="bg1"/>
              </a:solidFill>
            </a:endParaRPr>
          </a:p>
        </p:txBody>
      </p:sp>
    </p:spTree>
    <p:extLst>
      <p:ext uri="{BB962C8B-B14F-4D97-AF65-F5344CB8AC3E}">
        <p14:creationId xmlns:p14="http://schemas.microsoft.com/office/powerpoint/2010/main" val="345190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Với Chúa đây tôi luôn giữ trọn lời thề xưa ngay trước toàn dân. Nơi khuôn viên đền thiêng của Ngài, giữa lòng ngươi, này Giê-ru-sa-lem.</a:t>
            </a:r>
            <a:endParaRPr lang="en-US" sz="540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Trong miền đất lành cho kẻ sống, tôi sẽ bước đi trước mặt Ngài.</a:t>
            </a:r>
            <a:endParaRPr lang="en-US" sz="6600">
              <a:solidFill>
                <a:schemeClr val="bg1"/>
              </a:solidFill>
            </a:endParaRPr>
          </a:p>
        </p:txBody>
      </p:sp>
    </p:spTree>
    <p:extLst>
      <p:ext uri="{BB962C8B-B14F-4D97-AF65-F5344CB8AC3E}">
        <p14:creationId xmlns:p14="http://schemas.microsoft.com/office/powerpoint/2010/main" val="27293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36365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r>
              <a:rPr lang="vi-VN" sz="3600" i="1" dirty="0" smtClean="0">
                <a:solidFill>
                  <a:schemeClr val="bg1"/>
                </a:solidFill>
              </a:rPr>
              <a:t>.</a:t>
            </a:r>
            <a:endParaRPr lang="vi-VN" sz="3600" i="1" dirty="0">
              <a:solidFill>
                <a:schemeClr val="bg1"/>
              </a:solidFill>
            </a:endParaRP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Trong miền đất lành cho kẻ sống, tôi sẽ bước đi trước mặt Ngài.</a:t>
            </a:r>
            <a:endParaRPr lang="en-US" sz="6600">
              <a:solidFill>
                <a:schemeClr val="bg1"/>
              </a:solidFill>
            </a:endParaRPr>
          </a:p>
        </p:txBody>
      </p:sp>
    </p:spTree>
    <p:extLst>
      <p:ext uri="{BB962C8B-B14F-4D97-AF65-F5344CB8AC3E}">
        <p14:creationId xmlns:p14="http://schemas.microsoft.com/office/powerpoint/2010/main" val="3473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a:t>
            </a:r>
            <a:r>
              <a:rPr lang="vi-VN" sz="2800" dirty="0" smtClean="0">
                <a:solidFill>
                  <a:schemeClr val="bg1"/>
                </a:solidFill>
              </a:rPr>
              <a:t>Chúa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689596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Lễ</a:t>
            </a:r>
            <a:r>
              <a:rPr lang="en-US" sz="4000" dirty="0" smtClean="0">
                <a:solidFill>
                  <a:srgbClr val="FFFF00"/>
                </a:solidFill>
              </a:rPr>
              <a:t> </a:t>
            </a: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Mùa</a:t>
            </a:r>
            <a:r>
              <a:rPr lang="en-US" sz="4000" dirty="0" smtClean="0">
                <a:solidFill>
                  <a:srgbClr val="FFFF00"/>
                </a:solidFill>
              </a:rPr>
              <a:t> </a:t>
            </a:r>
            <a:r>
              <a:rPr lang="en-US" sz="4000" dirty="0" err="1" smtClean="0">
                <a:solidFill>
                  <a:srgbClr val="FFFF00"/>
                </a:solidFill>
              </a:rPr>
              <a:t>Chay</a:t>
            </a:r>
            <a:endParaRPr lang="en-US" sz="4000" dirty="0" smtClean="0">
              <a:solidFill>
                <a:srgbClr val="FFFF00"/>
              </a:solidFill>
            </a:endParaRPr>
          </a:p>
          <a:p>
            <a:pPr algn="ctr"/>
            <a:r>
              <a:rPr lang="en-US" sz="4000" i="1" dirty="0" err="1" smtClean="0">
                <a:solidFill>
                  <a:schemeClr val="bg1"/>
                </a:solidFill>
              </a:rPr>
              <a:t>Bùi</a:t>
            </a:r>
            <a:r>
              <a:rPr lang="en-US" sz="4000" i="1" dirty="0" smtClean="0">
                <a:solidFill>
                  <a:schemeClr val="bg1"/>
                </a:solidFill>
              </a:rPr>
              <a:t> </a:t>
            </a:r>
            <a:r>
              <a:rPr lang="en-US" sz="4000" i="1" dirty="0" err="1" smtClean="0">
                <a:solidFill>
                  <a:schemeClr val="bg1"/>
                </a:solidFill>
              </a:rPr>
              <a:t>Ninh</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a:solidFill>
                  <a:srgbClr val="FFFF00"/>
                </a:solidFill>
                <a:effectLst>
                  <a:outerShdw blurRad="38100" dist="38100" dir="2700000" algn="tl">
                    <a:srgbClr val="000000">
                      <a:alpha val="43137"/>
                    </a:srgbClr>
                  </a:outerShdw>
                </a:effectLst>
              </a:rPr>
              <a:t>Tk1:</a:t>
            </a:r>
            <a:r>
              <a:rPr lang="en-US" sz="4200" b="1" dirty="0">
                <a:solidFill>
                  <a:schemeClr val="bg1"/>
                </a:solidFill>
                <a:effectLst>
                  <a:outerShdw blurRad="38100" dist="38100" dir="2700000" algn="tl">
                    <a:srgbClr val="000000">
                      <a:alpha val="43137"/>
                    </a:srgbClr>
                  </a:outerShdw>
                </a:effectLst>
              </a:rPr>
              <a:t> </a:t>
            </a:r>
            <a:r>
              <a:rPr lang="vi-VN" sz="4200" b="1" dirty="0">
                <a:solidFill>
                  <a:schemeClr val="bg1"/>
                </a:solidFill>
                <a:effectLst>
                  <a:outerShdw blurRad="38100" dist="38100" dir="2700000" algn="tl">
                    <a:srgbClr val="000000">
                      <a:alpha val="43137"/>
                    </a:srgbClr>
                  </a:outerShdw>
                </a:effectLst>
              </a:rPr>
              <a:t>Ngọt ngào lời ca kính dâng Cha thiết tha ân tình. (Ha… a… a… ). Hòa cùng lời kinh những hy sinh dấn thân hãm mình. (Ha… a… a… ) Đường tình Thập Giá xưa Con Cha xuống ơn giao hòa. (Kính dâng lên Cha). Tội được tẩy xóa tránh vinh hoa đón ơn Vượt Qua. (Kính dâng lên Cha).</a:t>
            </a:r>
            <a:endParaRPr lang="en-US" sz="4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1" u="sng" dirty="0" err="1">
                <a:solidFill>
                  <a:srgbClr val="FFFF00"/>
                </a:solidFill>
                <a:effectLst>
                  <a:outerShdw blurRad="38100" dist="38100" dir="2700000" algn="tl">
                    <a:srgbClr val="000000">
                      <a:alpha val="43137"/>
                    </a:srgbClr>
                  </a:outerShdw>
                </a:effectLst>
              </a:rPr>
              <a:t>Đk</a:t>
            </a:r>
            <a:r>
              <a:rPr lang="en-US" sz="4100" b="1" u="sng" dirty="0">
                <a:solidFill>
                  <a:srgbClr val="FFFF00"/>
                </a:solidFill>
                <a:effectLst>
                  <a:outerShdw blurRad="38100" dist="38100" dir="2700000" algn="tl">
                    <a:srgbClr val="000000">
                      <a:alpha val="43137"/>
                    </a:srgbClr>
                  </a:outerShdw>
                </a:effectLst>
              </a:rPr>
              <a:t>:</a:t>
            </a:r>
            <a:r>
              <a:rPr lang="en-US" sz="4100" b="1" dirty="0">
                <a:solidFill>
                  <a:schemeClr val="bg1"/>
                </a:solidFill>
                <a:effectLst>
                  <a:outerShdw blurRad="38100" dist="38100" dir="2700000" algn="tl">
                    <a:srgbClr val="000000">
                      <a:alpha val="43137"/>
                    </a:srgbClr>
                  </a:outerShdw>
                </a:effectLst>
              </a:rPr>
              <a:t> </a:t>
            </a:r>
            <a:r>
              <a:rPr lang="vi-VN" sz="4100" b="1" dirty="0">
                <a:solidFill>
                  <a:schemeClr val="bg1"/>
                </a:solidFill>
                <a:effectLst>
                  <a:outerShdw blurRad="38100" dist="38100" dir="2700000" algn="tl">
                    <a:srgbClr val="000000">
                      <a:alpha val="43137"/>
                    </a:srgbClr>
                  </a:outerShdw>
                </a:effectLst>
              </a:rPr>
              <a:t>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a:t>
            </a:r>
            <a:endParaRPr lang="en-US" sz="4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outerShdw blurRad="38100" dist="38100" dir="2700000" algn="tl">
                    <a:srgbClr val="000000">
                      <a:alpha val="43137"/>
                    </a:srgbClr>
                  </a:outerShdw>
                </a:effectLst>
              </a:rPr>
              <a:t>Tk2:</a:t>
            </a:r>
            <a:r>
              <a:rPr lang="en-US" sz="4000" b="1" dirty="0">
                <a:solidFill>
                  <a:srgbClr val="FFFF00"/>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Lặng thầm Mùa Chay kính dâng Cha mến tin đêm ngày (Ha… a… a… ). Hòa lại tình thân với tha nhân đắp xây công bình. (Ha… a… a… ). Nhục hình Thập Giá xưa Con Cha nối duyên đất trời. (Kính dâng lên Cha). Tạo cuộc đời mới phúc quang vinh với ơn Phục Sinh. (Kính dâng lên Cha).</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1" u="sng" dirty="0" err="1">
                <a:solidFill>
                  <a:srgbClr val="FFFF00"/>
                </a:solidFill>
                <a:effectLst>
                  <a:outerShdw blurRad="38100" dist="38100" dir="2700000" algn="tl">
                    <a:srgbClr val="000000">
                      <a:alpha val="43137"/>
                    </a:srgbClr>
                  </a:outerShdw>
                </a:effectLst>
              </a:rPr>
              <a:t>Đk</a:t>
            </a:r>
            <a:r>
              <a:rPr lang="en-US" sz="4100" b="1" u="sng" dirty="0">
                <a:solidFill>
                  <a:srgbClr val="FFFF00"/>
                </a:solidFill>
                <a:effectLst>
                  <a:outerShdw blurRad="38100" dist="38100" dir="2700000" algn="tl">
                    <a:srgbClr val="000000">
                      <a:alpha val="43137"/>
                    </a:srgbClr>
                  </a:outerShdw>
                </a:effectLst>
              </a:rPr>
              <a:t>:</a:t>
            </a:r>
            <a:r>
              <a:rPr lang="en-US" sz="4100" b="1" dirty="0">
                <a:solidFill>
                  <a:schemeClr val="bg1"/>
                </a:solidFill>
                <a:effectLst>
                  <a:outerShdw blurRad="38100" dist="38100" dir="2700000" algn="tl">
                    <a:srgbClr val="000000">
                      <a:alpha val="43137"/>
                    </a:srgbClr>
                  </a:outerShdw>
                </a:effectLst>
              </a:rPr>
              <a:t> </a:t>
            </a:r>
            <a:r>
              <a:rPr lang="vi-VN" sz="4100" b="1" dirty="0">
                <a:solidFill>
                  <a:schemeClr val="bg1"/>
                </a:solidFill>
                <a:effectLst>
                  <a:outerShdw blurRad="38100" dist="38100" dir="2700000" algn="tl">
                    <a:srgbClr val="000000">
                      <a:alpha val="43137"/>
                    </a:srgbClr>
                  </a:outerShdw>
                </a:effectLst>
              </a:rPr>
              <a:t>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a:t>
            </a:r>
            <a:endParaRPr lang="en-US" sz="4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Cùng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Thầy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Lên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Núi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&amp;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Minh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Kỳ</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Cùng Thầy con lên núi dựng ba lều nơi đây. Cùng Thầy hưởng vinh quang lãng quên nơi gian trần. Đường dài Ta-bor ấy thật gần nơi Núi Sọ. Đường tuy thấy rất gần mà vẫn xa dặm trường.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Ngài cho con luôn hằng biến đổi cuộc đời. Cùng Ngài chịu đau thương gian nan vẫn đi tới. Nguyện Ngài cho con luôn được mãi giống như Ngài. Khổ sầu luôn vững lòng luôn kết hiệp từng giây.</a:t>
            </a:r>
          </a:p>
        </p:txBody>
      </p:sp>
    </p:spTree>
    <p:extLst>
      <p:ext uri="{BB962C8B-B14F-4D97-AF65-F5344CB8AC3E}">
        <p14:creationId xmlns:p14="http://schemas.microsoft.com/office/powerpoint/2010/main" val="130198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Cuộc đời luôn mơ ước những sang giàu vinh hoa. Lòng người hoài u mê đắm trong bao dục vọng. Ngài mời con lên núi cùng hiệp thông với Ngài. Tình yêu lắm chông gai sẽ nở hoa rạng ngời.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Ngài cho con luôn hằng biến đổi cuộc đời. Cùng Ngài chịu đau thương gian nan vẫn đi tới. Nguyện Ngài cho con luôn được mãi giống như Ngài. Khổ sầu luôn vững lòng luôn kết hiệp từng giây.</a:t>
            </a:r>
          </a:p>
        </p:txBody>
      </p:sp>
    </p:spTree>
    <p:extLst>
      <p:ext uri="{BB962C8B-B14F-4D97-AF65-F5344CB8AC3E}">
        <p14:creationId xmlns:p14="http://schemas.microsoft.com/office/powerpoint/2010/main" val="169914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Từng ngày trên dương thế có bao điều lo toan. Nguyện cầu Ngài thương ban đức tin luôn vững vàng. Dù gặp bao thử thách lòng mạnh tin đón nhận. Sợ chi những gian nguy vì Chúa luôn đồng hành.</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Ngài cho con luôn hằng biến đổi cuộc đời. Cùng Ngài chịu đau thương gian nan vẫn đi tới. Nguyện Ngài cho con luôn được mãi giống như Ngài. Khổ sầu luôn vững lòng luôn kết hiệp từng giây.</a:t>
            </a:r>
          </a:p>
        </p:txBody>
      </p:sp>
    </p:spTree>
    <p:extLst>
      <p:ext uri="{BB962C8B-B14F-4D97-AF65-F5344CB8AC3E}">
        <p14:creationId xmlns:p14="http://schemas.microsoft.com/office/powerpoint/2010/main" val="4099456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Kinh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Pk1:</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Pk2</a:t>
            </a:r>
            <a:r>
              <a:rPr lang="en-US" sz="4600" b="1" u="sng">
                <a:solidFill>
                  <a:srgbClr val="FFFF00"/>
                </a:solidFill>
                <a:effectLst>
                  <a:outerShdw blurRad="38100" dist="38100" dir="2700000" algn="tl">
                    <a:srgbClr val="000000">
                      <a:alpha val="43137"/>
                    </a:srgbClr>
                  </a:outerShdw>
                </a:effectLst>
                <a:cs typeface="Times New Roman" pitchFamily="18" charset="0"/>
              </a:rPr>
              <a:t>:</a:t>
            </a:r>
            <a:r>
              <a:rPr lang="en-US" sz="4600" b="1">
                <a:solidFill>
                  <a:schemeClr val="bg1"/>
                </a:solidFill>
                <a:effectLst>
                  <a:outerShdw blurRad="38100" dist="38100" dir="2700000" algn="tl">
                    <a:srgbClr val="000000">
                      <a:alpha val="43137"/>
                    </a:srgbClr>
                  </a:outerShdw>
                </a:effectLst>
                <a:cs typeface="Times New Roman" pitchFamily="18" charset="0"/>
              </a:rPr>
              <a:t> </a:t>
            </a:r>
            <a:r>
              <a:rPr lang="vi-VN" sz="4600" b="1" smtClean="0">
                <a:solidFill>
                  <a:schemeClr val="bg1"/>
                </a:solidFill>
                <a:effectLst>
                  <a:outerShdw blurRad="38100" dist="38100" dir="2700000" algn="tl">
                    <a:srgbClr val="000000">
                      <a:alpha val="43137"/>
                    </a:srgbClr>
                  </a:outerShdw>
                </a:effectLst>
              </a:rPr>
              <a:t>Trong </a:t>
            </a:r>
            <a:r>
              <a:rPr lang="vi-VN" sz="4600" b="1" dirty="0">
                <a:solidFill>
                  <a:schemeClr val="bg1"/>
                </a:solidFill>
                <a:effectLst>
                  <a:outerShdw blurRad="38100" dist="38100" dir="2700000" algn="tl">
                    <a:srgbClr val="000000">
                      <a:alpha val="43137"/>
                    </a:srgbClr>
                  </a:outerShdw>
                </a:effectLst>
              </a:rPr>
              <a:t>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Từ</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Trong</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Đám</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Mây</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8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Từ trong đám mây sáng chói, có tiếng Chúa Cha phán rằng: Đây là Con Ta yêu dấu, các ngươi hãy nghe lời Người.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Lời Người là chân lý, là ánh sáng dẫn đưa con người. Cất bước theo Người, ta không lầm đường lạc lối. Lời Người là chân lý, là ánh sáng dẫn đưa con người. Cất bước theo Người ta đi về quê phúc vinh.</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Đời ta tư bề sóng gió, có Chúa đỡ nâng suốt đời, lo gì gian nan nguy khó, vững tin ở nơi Danh Ngài.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1513</Words>
  <Application>Microsoft Office PowerPoint</Application>
  <PresentationFormat>On-screen Show (16:9)</PresentationFormat>
  <Paragraphs>57</Paragraphs>
  <Slides>59</Slides>
  <Notes>0</Notes>
  <HiddenSlides>0</HiddenSlides>
  <MMClips>0</MMClips>
  <ScaleCrop>false</ScaleCrop>
  <HeadingPairs>
    <vt:vector size="4" baseType="variant">
      <vt:variant>
        <vt:lpstr>Theme</vt:lpstr>
      </vt:variant>
      <vt:variant>
        <vt:i4>10</vt:i4>
      </vt:variant>
      <vt:variant>
        <vt:lpstr>Slide Titles</vt:lpstr>
      </vt:variant>
      <vt:variant>
        <vt:i4>59</vt:i4>
      </vt:variant>
    </vt:vector>
  </HeadingPairs>
  <TitlesOfParts>
    <vt:vector size="69"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PowerPoint Presentation</vt:lpstr>
      <vt:lpstr>Tập Hát Cộng Đoàn </vt:lpstr>
      <vt:lpstr>Đk: Trong miền đất lành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Từ Trong Đám Mây Mi Trầm</vt:lpstr>
      <vt:lpstr>Tk1: Từ trong đám mây sáng chói, có tiếng Chúa Cha phán rằng: Đây là Con Ta yêu dấu, các ngươi hãy nghe lời Người.</vt:lpstr>
      <vt:lpstr>Đk: Lời Người là chân lý, là ánh sáng dẫn đưa con người. Cất bước theo Người, ta không lầm đường lạc lối. Lời Người là chân lý, là ánh sáng dẫn đưa con người. Cất bước theo Người ta đi về quê phúc vinh.</vt:lpstr>
      <vt:lpstr>Tk2: Đời ta tư bề sóng gió, có Chúa đỡ nâng suốt đời, lo gì gian nan nguy khó, vững tin ở nơi Danh Ngài.</vt:lpstr>
      <vt:lpstr>Đk: Lời Người là chân lý, là ánh sáng dẫn đưa con người. Cất bước theo Người, ta không lầm đường lạc lối. Lời Người là chân lý, là ánh sáng dẫn đưa con người. Cất bước theo Người ta đi về quê phúc vinh.</vt:lpstr>
      <vt:lpstr>PowerPoint Presentation</vt:lpstr>
      <vt:lpstr>PowerPoint Presentation</vt:lpstr>
      <vt:lpstr>THÁNH VỊNH 115 CHÚA NHẬT II MÙA CHAY NĂM B LM KIM LONG</vt:lpstr>
      <vt:lpstr>Đk: Trong miền đất lành cho kẻ sống, tôi sẽ bước đi trước mặt Ngài.</vt:lpstr>
      <vt:lpstr>Tk1: Vẫn vững tin khi tôi nói rằng: Này phận tôi muôn nỗi khổ đau. Nơi Tôn Nhan thực đáng quý trọng kẻ tử vong vì trung nghĩa với Người.</vt:lpstr>
      <vt:lpstr>Đk: Trong miền đất lành cho kẻ sống, tôi sẽ bước đi trước mặt Ngài.</vt:lpstr>
      <vt:lpstr>Tk2: Tôi tớ đây thân con nữ tỳ được Ngài thương cởi xích xiềng cho. Nay xin dâng của lễ cảm tạ và cầu xin danh thánh của Ngài.</vt:lpstr>
      <vt:lpstr>Đk: Trong miền đất lành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lành cho kẻ sống, tôi sẽ bước đi trước mặt Ngài.</vt:lpstr>
      <vt:lpstr>PowerPoint Presentation</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Ngọt ngào lời ca kính dâng Cha thiết tha ân tình. (Ha… a… a… ). Hòa cùng lời kinh những hy sinh dấn thân hãm mình. (Ha… a… a… ) Đường tình Thập Giá xưa Con Cha xuống ơn giao hòa. (Kính dâng lên Cha). Tội được tẩy xóa tránh vinh hoa đón ơn Vượt Qua. (Kính dâng lên Cha).</vt:lpstr>
      <vt:lpstr>Đk: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vt:lpstr>
      <vt:lpstr>Tk2: Lặng thầm Mùa Chay kính dâng Cha mến tin đêm ngày (Ha… a… a… ). Hòa lại tình thân với tha nhân đắp xây công bình. (Ha… a… a… ). Nhục hình Thập Giá xưa Con Cha nối duyên đất trời. (Kính dâng lên Cha). Tạo cuộc đời mới phúc quang vinh với ơn Phục Sinh. (Kính dâng lên Cha).</vt:lpstr>
      <vt:lpstr>Đk: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vt:lpstr>
      <vt:lpstr>PowerPoint Presentation</vt:lpstr>
      <vt:lpstr>PowerPoint Presentation</vt:lpstr>
      <vt:lpstr>Ca Nguyện Hiệp Lễ  Cùng Thầy Lên Núi Đinh Công Huỳnh &amp; Huỳnh Minh Kỳ</vt:lpstr>
      <vt:lpstr>Tk1: Cùng Thầy con lên núi dựng ba lều nơi đây. Cùng Thầy hưởng vinh quang lãng quên nơi gian trần. Đường dài Ta-bor ấy thật gần nơi Núi Sọ. Đường tuy thấy rất gần mà vẫn xa dặm trường.</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Tk2: Cuộc đời luôn mơ ước những sang giàu vinh hoa. Lòng người hoài u mê đắm trong bao dục vọng. Ngài mời con lên núi cùng hiệp thông với Ngài. Tình yêu lắm chông gai sẽ nở hoa rạng ngời.</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Tk3: Từng ngày trên dương thế có bao điều lo toan. Nguyện cầu Ngài thương ban đức tin luôn vững vàng. Dù gặp bao thử thách lòng mạnh tin đón nhận. Sợ chi những gian nguy vì Chúa luôn đồng hành.</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PowerPoint Presentation</vt:lpstr>
      <vt:lpstr>PowerPoint Presentation</vt:lpstr>
      <vt:lpstr>Ca Kết Lễ Kinh Chay Nguyễn Duy </vt:lpstr>
      <vt:lpstr>Pk1: Con xin dâng muôn lời kinh thắm lệ chan hoà. Con kêu van Chuá nhân từ ghé mắt xót thương. Mùa chay thánh Chúa thương tha thứ tội nhơ. Lắng nghe con dâng lời khấn nguyện: Chúa ban ơn trong mùa thánh này.</vt:lpstr>
      <vt:lpstr>Pk2: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59</cp:revision>
  <dcterms:created xsi:type="dcterms:W3CDTF">2023-01-29T22:00:16Z</dcterms:created>
  <dcterms:modified xsi:type="dcterms:W3CDTF">2024-02-10T13:55:22Z</dcterms:modified>
</cp:coreProperties>
</file>