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 id="2147483776" r:id="rId8"/>
    <p:sldMasterId id="2147483788" r:id="rId9"/>
    <p:sldMasterId id="2147483800" r:id="rId10"/>
    <p:sldMasterId id="2147483812" r:id="rId11"/>
    <p:sldMasterId id="2147483824" r:id="rId12"/>
    <p:sldMasterId id="2147483836" r:id="rId13"/>
    <p:sldMasterId id="2147483848" r:id="rId14"/>
    <p:sldMasterId id="2147483860" r:id="rId15"/>
  </p:sldMasterIdLst>
  <p:notesMasterIdLst>
    <p:notesMasterId r:id="rId92"/>
  </p:notesMasterIdLst>
  <p:sldIdLst>
    <p:sldId id="256" r:id="rId16"/>
    <p:sldId id="359" r:id="rId17"/>
    <p:sldId id="9698" r:id="rId18"/>
    <p:sldId id="9699" r:id="rId19"/>
    <p:sldId id="9696" r:id="rId20"/>
    <p:sldId id="2146" r:id="rId21"/>
    <p:sldId id="1982" r:id="rId22"/>
    <p:sldId id="1986" r:id="rId23"/>
    <p:sldId id="9670" r:id="rId24"/>
    <p:sldId id="9697" r:id="rId25"/>
    <p:sldId id="9635" r:id="rId26"/>
    <p:sldId id="9636" r:id="rId27"/>
    <p:sldId id="9637" r:id="rId28"/>
    <p:sldId id="9638" r:id="rId29"/>
    <p:sldId id="9639" r:id="rId30"/>
    <p:sldId id="9640" r:id="rId31"/>
    <p:sldId id="9641" r:id="rId32"/>
    <p:sldId id="9642" r:id="rId33"/>
    <p:sldId id="9688" r:id="rId34"/>
    <p:sldId id="2361" r:id="rId35"/>
    <p:sldId id="9690" r:id="rId36"/>
    <p:sldId id="261" r:id="rId37"/>
    <p:sldId id="262" r:id="rId38"/>
    <p:sldId id="9674" r:id="rId39"/>
    <p:sldId id="9671" r:id="rId40"/>
    <p:sldId id="264" r:id="rId41"/>
    <p:sldId id="9675" r:id="rId42"/>
    <p:sldId id="9672" r:id="rId43"/>
    <p:sldId id="266" r:id="rId44"/>
    <p:sldId id="9676" r:id="rId45"/>
    <p:sldId id="9673" r:id="rId46"/>
    <p:sldId id="9689" r:id="rId47"/>
    <p:sldId id="9584" r:id="rId48"/>
    <p:sldId id="9658" r:id="rId49"/>
    <p:sldId id="9659" r:id="rId50"/>
    <p:sldId id="9644" r:id="rId51"/>
    <p:sldId id="9645" r:id="rId52"/>
    <p:sldId id="9646" r:id="rId53"/>
    <p:sldId id="9647" r:id="rId54"/>
    <p:sldId id="9648" r:id="rId55"/>
    <p:sldId id="9649" r:id="rId56"/>
    <p:sldId id="9650" r:id="rId57"/>
    <p:sldId id="9651" r:id="rId58"/>
    <p:sldId id="9652" r:id="rId59"/>
    <p:sldId id="9653" r:id="rId60"/>
    <p:sldId id="9654" r:id="rId61"/>
    <p:sldId id="9655" r:id="rId62"/>
    <p:sldId id="9656" r:id="rId63"/>
    <p:sldId id="9692" r:id="rId64"/>
    <p:sldId id="258" r:id="rId65"/>
    <p:sldId id="1134" r:id="rId66"/>
    <p:sldId id="1161" r:id="rId67"/>
    <p:sldId id="9678" r:id="rId68"/>
    <p:sldId id="1139" r:id="rId69"/>
    <p:sldId id="9553" r:id="rId70"/>
    <p:sldId id="9554" r:id="rId71"/>
    <p:sldId id="9679" r:id="rId72"/>
    <p:sldId id="9669" r:id="rId73"/>
    <p:sldId id="9693" r:id="rId74"/>
    <p:sldId id="9384" r:id="rId75"/>
    <p:sldId id="2344" r:id="rId76"/>
    <p:sldId id="9683" r:id="rId77"/>
    <p:sldId id="9555" r:id="rId78"/>
    <p:sldId id="9556" r:id="rId79"/>
    <p:sldId id="9684" r:id="rId80"/>
    <p:sldId id="9680" r:id="rId81"/>
    <p:sldId id="2348" r:id="rId82"/>
    <p:sldId id="9685" r:id="rId83"/>
    <p:sldId id="9681" r:id="rId84"/>
    <p:sldId id="9691" r:id="rId85"/>
    <p:sldId id="9694" r:id="rId86"/>
    <p:sldId id="9390" r:id="rId87"/>
    <p:sldId id="2180" r:id="rId88"/>
    <p:sldId id="2182" r:id="rId89"/>
    <p:sldId id="9682" r:id="rId90"/>
    <p:sldId id="9695"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theme" Target="theme/theme1.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3/23/2024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6937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258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7157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34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843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600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672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935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073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301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987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6937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258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7157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8431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600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672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935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073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301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987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5869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7691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1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2951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969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1571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481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1671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8975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7562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6486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648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42306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3.xml"/></Relationships>
</file>

<file path=ppt/slides/_rels/slide7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692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smtClean="0">
                <a:solidFill>
                  <a:srgbClr val="003399"/>
                </a:solidFill>
              </a:rPr>
              <a:t>Bài Đọc 1</a:t>
            </a:r>
          </a:p>
          <a:p>
            <a:r>
              <a:rPr lang="en-US" sz="3200" smtClean="0">
                <a:solidFill>
                  <a:srgbClr val="003399"/>
                </a:solidFill>
              </a:rPr>
              <a:t>Bài trích sách công vụ Tông Đồ</a:t>
            </a:r>
            <a:endParaRPr lang="en-US" sz="3200">
              <a:solidFill>
                <a:srgbClr val="003399"/>
              </a:solidFill>
            </a:endParaRPr>
          </a:p>
        </p:txBody>
      </p:sp>
      <p:sp>
        <p:nvSpPr>
          <p:cNvPr id="5" name="TextBox 4"/>
          <p:cNvSpPr txBox="1"/>
          <p:nvPr/>
        </p:nvSpPr>
        <p:spPr>
          <a:xfrm>
            <a:off x="706120" y="4248150"/>
            <a:ext cx="6925294" cy="646331"/>
          </a:xfrm>
          <a:prstGeom prst="rect">
            <a:avLst/>
          </a:prstGeom>
          <a:noFill/>
        </p:spPr>
        <p:txBody>
          <a:bodyPr wrap="none" rtlCol="0">
            <a:spAutoFit/>
          </a:bodyPr>
          <a:lstStyle/>
          <a:p>
            <a:r>
              <a:rPr lang="en-US" sz="3600" dirty="0" err="1">
                <a:solidFill>
                  <a:schemeClr val="bg1"/>
                </a:solidFill>
              </a:rPr>
              <a:t>Các</a:t>
            </a:r>
            <a:r>
              <a:rPr lang="en-US" sz="3600" dirty="0">
                <a:solidFill>
                  <a:schemeClr val="bg1"/>
                </a:solidFill>
              </a:rPr>
              <a:t> </a:t>
            </a:r>
            <a:r>
              <a:rPr lang="en-US" sz="3600" dirty="0" err="1">
                <a:solidFill>
                  <a:schemeClr val="bg1"/>
                </a:solidFill>
              </a:rPr>
              <a:t>tín</a:t>
            </a:r>
            <a:r>
              <a:rPr lang="en-US" sz="3600" dirty="0">
                <a:solidFill>
                  <a:schemeClr val="bg1"/>
                </a:solidFill>
              </a:rPr>
              <a:t> </a:t>
            </a:r>
            <a:r>
              <a:rPr lang="en-US" sz="3600" dirty="0" err="1">
                <a:solidFill>
                  <a:schemeClr val="bg1"/>
                </a:solidFill>
              </a:rPr>
              <a:t>hữu</a:t>
            </a:r>
            <a:r>
              <a:rPr lang="en-US" sz="3600" dirty="0">
                <a:solidFill>
                  <a:schemeClr val="bg1"/>
                </a:solidFill>
              </a:rPr>
              <a:t> </a:t>
            </a:r>
            <a:r>
              <a:rPr lang="en-US" sz="3600" dirty="0" err="1">
                <a:solidFill>
                  <a:schemeClr val="bg1"/>
                </a:solidFill>
              </a:rPr>
              <a:t>chỉ</a:t>
            </a:r>
            <a:r>
              <a:rPr lang="en-US" sz="3600" dirty="0">
                <a:solidFill>
                  <a:schemeClr val="bg1"/>
                </a:solidFill>
              </a:rPr>
              <a:t> </a:t>
            </a:r>
            <a:r>
              <a:rPr lang="en-US" sz="3600" dirty="0" err="1">
                <a:solidFill>
                  <a:schemeClr val="bg1"/>
                </a:solidFill>
              </a:rPr>
              <a:t>có</a:t>
            </a:r>
            <a:r>
              <a:rPr lang="en-US" sz="3600" dirty="0">
                <a:solidFill>
                  <a:schemeClr val="bg1"/>
                </a:solidFill>
              </a:rPr>
              <a:t> </a:t>
            </a:r>
            <a:r>
              <a:rPr lang="en-US" sz="3600" dirty="0" err="1">
                <a:solidFill>
                  <a:schemeClr val="bg1"/>
                </a:solidFill>
              </a:rPr>
              <a:t>một</a:t>
            </a:r>
            <a:r>
              <a:rPr lang="en-US" sz="3600" dirty="0">
                <a:solidFill>
                  <a:schemeClr val="bg1"/>
                </a:solidFill>
              </a:rPr>
              <a:t> </a:t>
            </a:r>
            <a:r>
              <a:rPr lang="en-US" sz="3600" dirty="0" err="1">
                <a:solidFill>
                  <a:schemeClr val="bg1"/>
                </a:solidFill>
              </a:rPr>
              <a:t>lòng</a:t>
            </a:r>
            <a:r>
              <a:rPr lang="en-US" sz="3600" dirty="0">
                <a:solidFill>
                  <a:schemeClr val="bg1"/>
                </a:solidFill>
              </a:rPr>
              <a:t> </a:t>
            </a:r>
            <a:r>
              <a:rPr lang="en-US" sz="3600" dirty="0" err="1">
                <a:solidFill>
                  <a:schemeClr val="bg1"/>
                </a:solidFill>
              </a:rPr>
              <a:t>một</a:t>
            </a:r>
            <a:r>
              <a:rPr lang="en-US" sz="3600" dirty="0">
                <a:solidFill>
                  <a:schemeClr val="bg1"/>
                </a:solidFill>
              </a:rPr>
              <a:t> ý.</a:t>
            </a:r>
            <a:endParaRPr lang="en-US" sz="3600" dirty="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smtClean="0">
                <a:solidFill>
                  <a:srgbClr val="FF0000"/>
                </a:solidFill>
                <a:latin typeface="+mj-lt"/>
                <a:cs typeface="Tahoma" pitchFamily="34" charset="0"/>
              </a:rPr>
              <a:t>THÁNH VỊNH 117</a:t>
            </a:r>
          </a:p>
          <a:p>
            <a:pPr eaLnBrk="1" hangingPunct="1">
              <a:lnSpc>
                <a:spcPct val="120000"/>
              </a:lnSpc>
            </a:pPr>
            <a:r>
              <a:rPr lang="en-US" sz="5400" b="1" smtClean="0">
                <a:solidFill>
                  <a:srgbClr val="FF0000"/>
                </a:solidFill>
                <a:latin typeface="+mj-lt"/>
                <a:cs typeface="Tahoma" pitchFamily="34" charset="0"/>
              </a:rPr>
              <a:t>Lm Kim Long</a:t>
            </a:r>
          </a:p>
          <a:p>
            <a:pPr eaLnBrk="1" hangingPunct="1">
              <a:lnSpc>
                <a:spcPct val="120000"/>
              </a:lnSpc>
            </a:pPr>
            <a:r>
              <a:rPr lang="en-US" sz="5400" b="1" smtClean="0">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Ai tôn sợ Chúa hãy nói lên rằng: Ngàn </a:t>
            </a:r>
            <a:r>
              <a:rPr lang="en-US" sz="6600" b="1" dirty="0">
                <a:solidFill>
                  <a:srgbClr val="003399"/>
                </a:solidFill>
                <a:latin typeface="+mj-lt"/>
                <a:cs typeface="Times New Roman" panose="02020603050405020304" pitchFamily="18" charset="0"/>
              </a:rPr>
              <a:t>đ</a:t>
            </a:r>
            <a:r>
              <a:rPr lang="vi-VN" sz="6600" b="1" dirty="0">
                <a:solidFill>
                  <a:srgbClr val="003399"/>
                </a:solidFill>
                <a:latin typeface="+mj-lt"/>
                <a:cs typeface="Times New Roman" panose="02020603050405020304" pitchFamily="18" charset="0"/>
              </a:rPr>
              <a:t>ời Chúa vẫn trọn tình thương.</a:t>
            </a:r>
            <a:endParaRPr lang="en-US" sz="9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sửa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nỡ</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khiến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mạng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j-lt"/>
                <a:cs typeface="Times New Roman" panose="02020603050405020304" pitchFamily="18" charset="0"/>
              </a:rPr>
              <a:t>Hãy tạ ơn Chúa vì Chúa nhân từ, ngàn đời Chúa vẫn trọn tình thương.</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70100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1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61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1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730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tạo</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9037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smtClean="0">
                <a:solidFill>
                  <a:schemeClr val="bg1"/>
                </a:solidFill>
              </a:rPr>
              <a:t>Bài</a:t>
            </a:r>
            <a:r>
              <a:rPr lang="en-US" sz="3200" dirty="0" smtClean="0">
                <a:solidFill>
                  <a:schemeClr val="bg1"/>
                </a:solidFill>
              </a:rPr>
              <a:t> </a:t>
            </a:r>
            <a:r>
              <a:rPr lang="en-US" sz="3200" dirty="0" err="1" smtClean="0">
                <a:solidFill>
                  <a:schemeClr val="bg1"/>
                </a:solidFill>
              </a:rPr>
              <a:t>Đọc</a:t>
            </a:r>
            <a:r>
              <a:rPr lang="en-US" sz="3200" dirty="0" smtClean="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7111242" cy="1200329"/>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Mọi kẻ đã được Thiên Chúa sinh ra </a:t>
            </a:r>
            <a:endParaRPr lang="en-US" sz="3600" dirty="0" smtClean="0">
              <a:solidFill>
                <a:srgbClr val="003399"/>
              </a:solidFill>
            </a:endParaRPr>
          </a:p>
          <a:p>
            <a:r>
              <a:rPr lang="vi-VN" sz="3600" dirty="0" smtClean="0">
                <a:solidFill>
                  <a:srgbClr val="003399"/>
                </a:solidFill>
              </a:rPr>
              <a:t>đều </a:t>
            </a:r>
            <a:r>
              <a:rPr lang="vi-VN" sz="3600" dirty="0">
                <a:solidFill>
                  <a:srgbClr val="003399"/>
                </a:solidFill>
              </a:rPr>
              <a:t>thắng được thế gian.</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2157001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schemeClr val="bg1"/>
                </a:solidFill>
              </a:rPr>
              <a:t>Lời Nguyện Tín Hữu</a:t>
            </a:r>
            <a:endParaRPr lang="en-US" sz="3200">
              <a:solidFill>
                <a:schemeClr val="bg1"/>
              </a:solidFill>
            </a:endParaRPr>
          </a:p>
        </p:txBody>
      </p:sp>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692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dirty="0">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Hiệp lòng xin tiến dâng này của lễ tinh tuyền, là rượu nho bánh miến bởi lao công ngày đêm.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3399"/>
                </a:solidFill>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Nhờ Con Chúa hiến thân bằng khổ giá can trường. Giờ trở nên hiến lễ để trao ban tình thương.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7504085"/>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Hoan</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Ca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Phục</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Sinh</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Xin Ban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Thêm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Lòng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Tin</a:t>
            </a:r>
          </a:p>
          <a:p>
            <a:pPr marL="27432" indent="0" algn="ctr">
              <a:lnSpc>
                <a:spcPct val="120000"/>
              </a:lnSpc>
              <a:buNone/>
            </a:pP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Mi </a:t>
            </a:r>
            <a:r>
              <a:rPr lang="en-US" sz="4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Trầm</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Xin ban thêm lòng tin nơi Chúa để đời con vui bước trong tình Cha. Xin ban thêm lòng tin vững vàng, để đời con vui sống giữa bàng hoàng</a:t>
            </a:r>
            <a:r>
              <a:rPr lang="vi-VN" sz="5000" b="1">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smtClean="0">
                <a:solidFill>
                  <a:srgbClr val="003399"/>
                </a:solidFill>
                <a:latin typeface="+mj-lt"/>
                <a:cs typeface="Times New Roman" panose="02020603050405020304" pitchFamily="18" charset="0"/>
              </a:rPr>
              <a:t>Trong </a:t>
            </a:r>
            <a:r>
              <a:rPr lang="vi-VN" sz="5000" b="1" dirty="0">
                <a:solidFill>
                  <a:srgbClr val="003399"/>
                </a:solidFill>
                <a:latin typeface="+mj-lt"/>
                <a:cs typeface="Times New Roman" panose="02020603050405020304" pitchFamily="18" charset="0"/>
              </a:rPr>
              <a:t>gian nan lòng tin sắt đá, đời bình an trong Chúa bao hạnh phúc tựa em bé cầm tay mẹ thật chắc vững tâm trong tay mẹ.</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Xin ban thêm lòng tin cho chúng con thân phận người lòng tin con yếu đuối. Xin ban thêm lòng tin cho chúng con, giữa cuộc đời con vui bước bên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latin typeface="+mj-lt"/>
                <a:cs typeface="Times New Roman" panose="02020603050405020304" pitchFamily="18" charset="0"/>
              </a:rPr>
              <a:t>Phúc cho ai dù không trông thấy mà lòng tin kiên vững không đổi thay. Xưa Tô-ma lòng tin yếu hèn, ngàn đời sau gương đó mãi vẫn còn</a:t>
            </a:r>
            <a:r>
              <a:rPr lang="vi-VN" sz="5400" b="1">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smtClean="0">
                <a:solidFill>
                  <a:srgbClr val="003399"/>
                </a:solidFill>
                <a:latin typeface="+mj-lt"/>
                <a:cs typeface="Times New Roman" panose="02020603050405020304" pitchFamily="18" charset="0"/>
              </a:rPr>
              <a:t>Con </a:t>
            </a:r>
            <a:r>
              <a:rPr lang="vi-VN" sz="5400" b="1" dirty="0">
                <a:solidFill>
                  <a:srgbClr val="003399"/>
                </a:solidFill>
                <a:latin typeface="+mj-lt"/>
                <a:cs typeface="Times New Roman" panose="02020603050405020304" pitchFamily="18" charset="0"/>
              </a:rPr>
              <a:t>tuyên xưng Ngài là Thiên Chúa, lời ngàn xưa Chúa phán nay còn ghi: Hãy kiên vững này đây Thầy đã thắng thế gian thôi tung hoành.</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smtClean="0">
                <a:solidFill>
                  <a:srgbClr val="003399"/>
                </a:solidFill>
                <a:latin typeface="+mj-lt"/>
                <a:cs typeface="Times New Roman" panose="02020603050405020304" pitchFamily="18" charset="0"/>
              </a:rPr>
              <a:t>Xin </a:t>
            </a:r>
            <a:r>
              <a:rPr lang="vi-VN" sz="5000" b="1" dirty="0">
                <a:solidFill>
                  <a:srgbClr val="003399"/>
                </a:solidFill>
                <a:latin typeface="+mj-lt"/>
                <a:cs typeface="Times New Roman" panose="02020603050405020304" pitchFamily="18" charset="0"/>
              </a:rPr>
              <a:t>ban thêm lòng tin cho chúng con thân phận người lòng tin con yếu đuối. Xin ban thêm lòng tin cho chúng con, giữa cuộc đời con vui bước bên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63483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dirty="0">
                <a:solidFill>
                  <a:srgbClr val="003399"/>
                </a:solidFill>
                <a:latin typeface="+mj-lt"/>
                <a:cs typeface="Times New Roman" panose="02020603050405020304" pitchFamily="18" charset="0"/>
              </a:rPr>
              <a:t>Ma-ri-a một lòng tin kính nhận lời xin Thiên sứ khi truyền tin. Gương xưa kia ngày nay sáng ngời, người đời ơi tin vững giữa mịt </a:t>
            </a:r>
            <a:r>
              <a:rPr lang="vi-VN" sz="5500" b="1">
                <a:solidFill>
                  <a:srgbClr val="003399"/>
                </a:solidFill>
                <a:latin typeface="+mj-lt"/>
                <a:cs typeface="Times New Roman" panose="02020603050405020304" pitchFamily="18" charset="0"/>
              </a:rPr>
              <a:t>mờ</a:t>
            </a:r>
            <a:r>
              <a:rPr lang="vi-VN" sz="5500" b="1" smtClean="0">
                <a:solidFill>
                  <a:srgbClr val="003399"/>
                </a:solidFill>
                <a:latin typeface="+mj-lt"/>
                <a:cs typeface="Times New Roman" panose="02020603050405020304" pitchFamily="18" charset="0"/>
              </a:rPr>
              <a:t>.</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smtClean="0">
                <a:solidFill>
                  <a:srgbClr val="003399"/>
                </a:solidFill>
                <a:latin typeface="+mj-lt"/>
                <a:cs typeface="Times New Roman" panose="02020603050405020304" pitchFamily="18" charset="0"/>
              </a:rPr>
              <a:t>Vang </a:t>
            </a:r>
            <a:r>
              <a:rPr lang="vi-VN" sz="5500" b="1" dirty="0">
                <a:solidFill>
                  <a:srgbClr val="003399"/>
                </a:solidFill>
                <a:latin typeface="+mj-lt"/>
                <a:cs typeface="Times New Roman" panose="02020603050405020304" pitchFamily="18" charset="0"/>
              </a:rPr>
              <a:t>đâu đây lời xưa Chúa phán: Một lòng tin nhỏ bé như hạt cải dời đồi núi và lấp bao biển lớn tất cả được như lời.</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latin typeface="+mj-lt"/>
                <a:cs typeface="Times New Roman" panose="02020603050405020304" pitchFamily="18" charset="0"/>
              </a:rPr>
              <a:t>Xin ban thêm lòng tin cho chúng con thân phận người lòng tin con yếu đuối. Xin ban thêm lòng tin cho chúng con, giữa cuộc đời con vui bước bên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b="1" dirty="0">
                <a:solidFill>
                  <a:srgbClr val="FF0000"/>
                </a:solidFill>
                <a:latin typeface="+mj-lt"/>
                <a:cs typeface="Times New Roman" panose="02020603050405020304" pitchFamily="18" charset="0"/>
              </a:rPr>
              <a:t>CHÚA GIÀU LÒNG XÓT THƯƠNG</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vi-VN" b="1" dirty="0">
                <a:solidFill>
                  <a:srgbClr val="FF0000"/>
                </a:solidFill>
                <a:latin typeface="+mj-lt"/>
                <a:cs typeface="Times New Roman" panose="02020603050405020304" pitchFamily="18" charset="0"/>
              </a:rPr>
              <a:t>Lm. Giuse Vũ Đức Hiệp</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32202"/>
          </a:xfrm>
          <a:prstGeom prst="rect">
            <a:avLst/>
          </a:prstGeom>
        </p:spPr>
        <p:txBody>
          <a:bodyPr wrap="square">
            <a:spAutoFit/>
          </a:bodyPr>
          <a:lstStyle/>
          <a:p>
            <a:pPr algn="just"/>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Nhân loại hôm nay đang trải qua bao là sự dữ. Con người hôm nay đang sống trong tuyệt vọng lo âu. Chúng con đến kêu cầu Chúa giàu lòng xót thương. Ngài mở ra con đường đưa đến tận nguồn suối </a:t>
            </a:r>
            <a:r>
              <a:rPr lang="vi-VN" sz="4600" b="1">
                <a:solidFill>
                  <a:srgbClr val="003399"/>
                </a:solidFill>
                <a:latin typeface="+mj-lt"/>
                <a:cs typeface="Times New Roman" panose="02020603050405020304" pitchFamily="18" charset="0"/>
              </a:rPr>
              <a:t>yêu </a:t>
            </a:r>
            <a:r>
              <a:rPr lang="vi-VN" sz="4600" b="1" smtClean="0">
                <a:solidFill>
                  <a:srgbClr val="003399"/>
                </a:solidFill>
                <a:latin typeface="+mj-lt"/>
                <a:cs typeface="Times New Roman" panose="02020603050405020304" pitchFamily="18" charset="0"/>
              </a:rPr>
              <a:t>thương</a:t>
            </a:r>
            <a:r>
              <a:rPr lang="en-US" sz="4600" b="1" smtClean="0">
                <a:solidFill>
                  <a:srgbClr val="003399"/>
                </a:solidFill>
                <a:latin typeface="+mj-lt"/>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3399"/>
                </a:solidFill>
                <a:latin typeface="+mj-lt"/>
                <a:cs typeface="Times New Roman" panose="02020603050405020304" pitchFamily="18" charset="0"/>
              </a:rPr>
              <a:t>Vì đêm qua đã tàn rồi, giờ vinh quang Chúa rạng ngời, ngày tươi lên ánh vui. Hồng ân Thiên Chúa tuyệt vời, Ngài ban cho khắp trần đời</a:t>
            </a:r>
            <a:r>
              <a:rPr lang="vi-VN" sz="4700" b="1">
                <a:solidFill>
                  <a:srgbClr val="003399"/>
                </a:solidFill>
                <a:latin typeface="+mj-lt"/>
                <a:cs typeface="Times New Roman" panose="02020603050405020304" pitchFamily="18" charset="0"/>
              </a:rPr>
              <a:t>, </a:t>
            </a:r>
            <a:r>
              <a:rPr lang="en-US" sz="4700" b="1" smtClean="0">
                <a:solidFill>
                  <a:srgbClr val="003399"/>
                </a:solidFill>
                <a:latin typeface="+mj-lt"/>
                <a:cs typeface="Times New Roman" panose="02020603050405020304" pitchFamily="18" charset="0"/>
              </a:rPr>
              <a:t>m</a:t>
            </a:r>
            <a:r>
              <a:rPr lang="vi-VN" sz="4700" b="1" smtClean="0">
                <a:solidFill>
                  <a:srgbClr val="003399"/>
                </a:solidFill>
                <a:latin typeface="+mj-lt"/>
                <a:cs typeface="Times New Roman" panose="02020603050405020304" pitchFamily="18" charset="0"/>
              </a:rPr>
              <a:t>ừng </a:t>
            </a:r>
            <a:r>
              <a:rPr lang="vi-VN" sz="4700" b="1" dirty="0">
                <a:solidFill>
                  <a:srgbClr val="003399"/>
                </a:solidFill>
                <a:latin typeface="+mj-lt"/>
                <a:cs typeface="Times New Roman" panose="02020603050405020304" pitchFamily="18" charset="0"/>
              </a:rPr>
              <a:t>hát lên người ơi.</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1" dirty="0">
                <a:solidFill>
                  <a:srgbClr val="003399"/>
                </a:solidFill>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1647</Words>
  <Application>Microsoft Office PowerPoint</Application>
  <PresentationFormat>On-screen Show (16:9)</PresentationFormat>
  <Paragraphs>112</Paragraphs>
  <Slides>76</Slides>
  <Notes>0</Notes>
  <HiddenSlides>0</HiddenSlides>
  <MMClips>0</MMClips>
  <ScaleCrop>false</ScaleCrop>
  <HeadingPairs>
    <vt:vector size="4" baseType="variant">
      <vt:variant>
        <vt:lpstr>Theme</vt:lpstr>
      </vt:variant>
      <vt:variant>
        <vt:i4>15</vt:i4>
      </vt:variant>
      <vt:variant>
        <vt:lpstr>Slide Titles</vt:lpstr>
      </vt:variant>
      <vt:variant>
        <vt:i4>76</vt:i4>
      </vt:variant>
    </vt:vector>
  </HeadingPairs>
  <TitlesOfParts>
    <vt:vector size="91" baseType="lpstr">
      <vt:lpstr>Office Theme</vt:lpstr>
      <vt:lpstr>10_Office Theme</vt:lpstr>
      <vt:lpstr>36_Default Design</vt:lpstr>
      <vt:lpstr>37_Default Design</vt:lpstr>
      <vt:lpstr>1_Office Theme</vt:lpstr>
      <vt:lpstr>2_Office Theme</vt:lpstr>
      <vt:lpstr>3_Office Theme</vt:lpstr>
      <vt:lpstr>6_Office Theme</vt:lpstr>
      <vt:lpstr>8_Office Theme</vt:lpstr>
      <vt:lpstr>9_Office Theme</vt:lpstr>
      <vt:lpstr>11_Office Theme</vt:lpstr>
      <vt:lpstr>12_Office Theme</vt:lpstr>
      <vt:lpstr>7_Office Theme</vt:lpstr>
      <vt:lpstr>4_Office Theme</vt:lpstr>
      <vt:lpstr>5_Office Theme</vt:lpstr>
      <vt:lpstr>PowerPoint Presentation</vt:lpstr>
      <vt:lpstr>Tập Hát Cộng Đoàn</vt:lpstr>
      <vt:lpstr>Đk: Hãy tạ ơn Chúa vì Chúa nhân từ, ngàn đời Chúa vẫn trọn tình thương.</vt:lpstr>
      <vt:lpstr>Chúa nói: Tô-ma, vì con đã thấy Thầy nên con mới tin. Phúc cho những ai không thấy mà tin.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Ngài vùng cao, thoát vong thân và sống loan truyền sự nghiệp Chúa trót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t:lpstr>
      <vt:lpstr>***: Vâng! đây là chính ngày Chúa tạo thành, ngày này hãy hát hò mừng vui. </vt:lpstr>
      <vt:lpstr>Đk: Hãy tạ ơn Chúa vì Chúa nhân từ, ngàn đời Chúa vẫn trọn tình thương.</vt:lpstr>
      <vt:lpstr> </vt:lpstr>
      <vt:lpstr>Chúa nói: Tô-ma, vì con đã thấy Thầy nên con mới tin. Phúc cho những ai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79</cp:revision>
  <dcterms:created xsi:type="dcterms:W3CDTF">2021-05-09T08:36:44Z</dcterms:created>
  <dcterms:modified xsi:type="dcterms:W3CDTF">2024-03-22T22:24:05Z</dcterms:modified>
</cp:coreProperties>
</file>