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444" r:id="rId11"/>
    <p:sldMasterId id="2147484456" r:id="rId12"/>
    <p:sldMasterId id="2147484468" r:id="rId13"/>
  </p:sldMasterIdLst>
  <p:notesMasterIdLst>
    <p:notesMasterId r:id="rId108"/>
  </p:notesMasterIdLst>
  <p:sldIdLst>
    <p:sldId id="507" r:id="rId14"/>
    <p:sldId id="376" r:id="rId15"/>
    <p:sldId id="854" r:id="rId16"/>
    <p:sldId id="855" r:id="rId17"/>
    <p:sldId id="856" r:id="rId18"/>
    <p:sldId id="857" r:id="rId19"/>
    <p:sldId id="553" r:id="rId20"/>
    <p:sldId id="443" r:id="rId21"/>
    <p:sldId id="585" r:id="rId22"/>
    <p:sldId id="746" r:id="rId23"/>
    <p:sldId id="676" r:id="rId24"/>
    <p:sldId id="677" r:id="rId25"/>
    <p:sldId id="825" r:id="rId26"/>
    <p:sldId id="827" r:id="rId27"/>
    <p:sldId id="826" r:id="rId28"/>
    <p:sldId id="828" r:id="rId29"/>
    <p:sldId id="858" r:id="rId30"/>
    <p:sldId id="384" r:id="rId31"/>
    <p:sldId id="385" r:id="rId32"/>
    <p:sldId id="386" r:id="rId33"/>
    <p:sldId id="387" r:id="rId34"/>
    <p:sldId id="388" r:id="rId35"/>
    <p:sldId id="389" r:id="rId36"/>
    <p:sldId id="390" r:id="rId37"/>
    <p:sldId id="391" r:id="rId38"/>
    <p:sldId id="859" r:id="rId39"/>
    <p:sldId id="392" r:id="rId40"/>
    <p:sldId id="393" r:id="rId41"/>
    <p:sldId id="394" r:id="rId42"/>
    <p:sldId id="395" r:id="rId43"/>
    <p:sldId id="396" r:id="rId44"/>
    <p:sldId id="397" r:id="rId45"/>
    <p:sldId id="398" r:id="rId46"/>
    <p:sldId id="399" r:id="rId47"/>
    <p:sldId id="839" r:id="rId48"/>
    <p:sldId id="649" r:id="rId49"/>
    <p:sldId id="841" r:id="rId50"/>
    <p:sldId id="842" r:id="rId51"/>
    <p:sldId id="843" r:id="rId52"/>
    <p:sldId id="844" r:id="rId53"/>
    <p:sldId id="845" r:id="rId54"/>
    <p:sldId id="846" r:id="rId55"/>
    <p:sldId id="847" r:id="rId56"/>
    <p:sldId id="848" r:id="rId57"/>
    <p:sldId id="849" r:id="rId58"/>
    <p:sldId id="850" r:id="rId59"/>
    <p:sldId id="861" r:id="rId60"/>
    <p:sldId id="852" r:id="rId61"/>
    <p:sldId id="853" r:id="rId62"/>
    <p:sldId id="549" r:id="rId63"/>
    <p:sldId id="400" r:id="rId64"/>
    <p:sldId id="401" r:id="rId65"/>
    <p:sldId id="402" r:id="rId66"/>
    <p:sldId id="403" r:id="rId67"/>
    <p:sldId id="404" r:id="rId68"/>
    <p:sldId id="405" r:id="rId69"/>
    <p:sldId id="406" r:id="rId70"/>
    <p:sldId id="407" r:id="rId71"/>
    <p:sldId id="408" r:id="rId72"/>
    <p:sldId id="409" r:id="rId73"/>
    <p:sldId id="410" r:id="rId74"/>
    <p:sldId id="411" r:id="rId75"/>
    <p:sldId id="412" r:id="rId76"/>
    <p:sldId id="550" r:id="rId77"/>
    <p:sldId id="558" r:id="rId78"/>
    <p:sldId id="559" r:id="rId79"/>
    <p:sldId id="561" r:id="rId80"/>
    <p:sldId id="830" r:id="rId81"/>
    <p:sldId id="614" r:id="rId82"/>
    <p:sldId id="831" r:id="rId83"/>
    <p:sldId id="829" r:id="rId84"/>
    <p:sldId id="832" r:id="rId85"/>
    <p:sldId id="276" r:id="rId86"/>
    <p:sldId id="810" r:id="rId87"/>
    <p:sldId id="840" r:id="rId88"/>
    <p:sldId id="277" r:id="rId89"/>
    <p:sldId id="279" r:id="rId90"/>
    <p:sldId id="278" r:id="rId91"/>
    <p:sldId id="862" r:id="rId92"/>
    <p:sldId id="290" r:id="rId93"/>
    <p:sldId id="863" r:id="rId94"/>
    <p:sldId id="291" r:id="rId95"/>
    <p:sldId id="864" r:id="rId96"/>
    <p:sldId id="865" r:id="rId97"/>
    <p:sldId id="866" r:id="rId98"/>
    <p:sldId id="292" r:id="rId99"/>
    <p:sldId id="698" r:id="rId100"/>
    <p:sldId id="293" r:id="rId101"/>
    <p:sldId id="563" r:id="rId102"/>
    <p:sldId id="564" r:id="rId103"/>
    <p:sldId id="834" r:id="rId104"/>
    <p:sldId id="751" r:id="rId105"/>
    <p:sldId id="835" r:id="rId106"/>
    <p:sldId id="860" r:id="rId10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07" Type="http://schemas.openxmlformats.org/officeDocument/2006/relationships/slide" Target="slides/slide94.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102" Type="http://schemas.openxmlformats.org/officeDocument/2006/relationships/slide" Target="slides/slide89.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slide" Target="slides/slide90.xml"/><Relationship Id="rId108"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presProps" Target="presProps.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82</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078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1775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6125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5239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6738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5326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05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1525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6965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7623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6828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078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1775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6125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5239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6738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532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0574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1525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6965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7623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6828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078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1775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6125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5239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673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5326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0574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1525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6965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7623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682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66561"/>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66561"/>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66561"/>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0.xml"/></Relationships>
</file>

<file path=ppt/slides/_rels/slide7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Hỡi thế trần từ khắp nơi, hãy tới, nào hãy tới, hiệp lời hát kính vang trời, phụng mừng lễ tế muôn đời, chính Chúa hiến thân đây người ơi.</a:t>
            </a:r>
            <a:endParaRPr lang="vi-VN" sz="6000">
              <a:solidFill>
                <a:schemeClr val="bg1"/>
              </a:solidFill>
              <a:latin typeface="+mj-lt"/>
            </a:endParaRPr>
          </a:p>
        </p:txBody>
      </p:sp>
    </p:spTree>
    <p:extLst>
      <p:ext uri="{BB962C8B-B14F-4D97-AF65-F5344CB8AC3E}">
        <p14:creationId xmlns:p14="http://schemas.microsoft.com/office/powerpoint/2010/main" val="8579580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Tk2</a:t>
            </a:r>
            <a:r>
              <a:rPr lang="vi-VN" sz="6000" b="0" u="sng" smtClean="0">
                <a:solidFill>
                  <a:srgbClr val="FFFF00"/>
                </a:solidFill>
                <a:effectLst/>
                <a:latin typeface="+mj-lt"/>
              </a:rPr>
              <a:t>:</a:t>
            </a:r>
            <a:r>
              <a:rPr lang="en-US" sz="6000">
                <a:solidFill>
                  <a:schemeClr val="bg1"/>
                </a:solidFill>
                <a:latin typeface="+mj-lt"/>
              </a:rPr>
              <a:t> </a:t>
            </a:r>
            <a:r>
              <a:rPr lang="vi-VN" sz="6000">
                <a:solidFill>
                  <a:schemeClr val="bg1"/>
                </a:solidFill>
                <a:latin typeface="+mj-lt"/>
              </a:rPr>
              <a:t>Nào cây cối nương đồi, nào muôn con sóng xa khơi, hãy tới, nào hãy tới. Bao hoa lá đua nở, bao dòng suối sa nửa vời.</a:t>
            </a:r>
            <a:endParaRPr lang="vi-VN" sz="600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Hỡi thế trần từ khắp nơi, hãy tới, nào hãy tới, hiệp lời hát kính vang trời, phụng mừng lễ tế muôn đời, chính Chúa hiến thân đây người ơi.</a:t>
            </a:r>
            <a:endParaRPr lang="vi-VN" sz="6000">
              <a:solidFill>
                <a:schemeClr val="bg1"/>
              </a:solidFill>
              <a:latin typeface="+mj-lt"/>
            </a:endParaRPr>
          </a:p>
        </p:txBody>
      </p:sp>
    </p:spTree>
    <p:extLst>
      <p:ext uri="{BB962C8B-B14F-4D97-AF65-F5344CB8AC3E}">
        <p14:creationId xmlns:p14="http://schemas.microsoft.com/office/powerpoint/2010/main" val="29253168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Tk3</a:t>
            </a:r>
            <a:r>
              <a:rPr lang="vi-VN" sz="6000" b="0" u="sng" smtClean="0">
                <a:solidFill>
                  <a:srgbClr val="FFFF00"/>
                </a:solidFill>
                <a:effectLst/>
                <a:latin typeface="+mj-lt"/>
              </a:rPr>
              <a:t>:</a:t>
            </a:r>
            <a:r>
              <a:rPr lang="en-US" sz="6000" smtClean="0">
                <a:solidFill>
                  <a:schemeClr val="bg1"/>
                </a:solidFill>
                <a:latin typeface="+mj-lt"/>
              </a:rPr>
              <a:t> </a:t>
            </a:r>
            <a:r>
              <a:rPr lang="vi-VN" sz="6000">
                <a:solidFill>
                  <a:schemeClr val="bg1"/>
                </a:solidFill>
                <a:latin typeface="+mj-lt"/>
              </a:rPr>
              <a:t>Nào chim hót vang trời, nào muôn ong bướm rong chơi, hãy tới, nào hãy tới. Bao nhiêu cá sông biển, bao cầm thú khắp cõi đời.</a:t>
            </a:r>
            <a:endParaRPr lang="vi-VN" sz="6000">
              <a:solidFill>
                <a:schemeClr val="bg1"/>
              </a:solidFill>
              <a:latin typeface="+mj-lt"/>
            </a:endParaRPr>
          </a:p>
        </p:txBody>
      </p:sp>
    </p:spTree>
    <p:extLst>
      <p:ext uri="{BB962C8B-B14F-4D97-AF65-F5344CB8AC3E}">
        <p14:creationId xmlns:p14="http://schemas.microsoft.com/office/powerpoint/2010/main" val="384891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Hỡi thế trần từ khắp nơi, hãy tới, nào hãy tới, hiệp lời hát kính vang trời, phụng mừng lễ tế muôn đời, chính Chúa hiến thân đây người ơi.</a:t>
            </a:r>
            <a:endParaRPr lang="vi-VN" sz="6000">
              <a:solidFill>
                <a:schemeClr val="bg1"/>
              </a:solidFill>
              <a:latin typeface="+mj-lt"/>
            </a:endParaRPr>
          </a:p>
        </p:txBody>
      </p:sp>
    </p:spTree>
    <p:extLst>
      <p:ext uri="{BB962C8B-B14F-4D97-AF65-F5344CB8AC3E}">
        <p14:creationId xmlns:p14="http://schemas.microsoft.com/office/powerpoint/2010/main" val="8180088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Tk4</a:t>
            </a:r>
            <a:r>
              <a:rPr lang="vi-VN" sz="6000" b="0" u="sng" smtClean="0">
                <a:solidFill>
                  <a:srgbClr val="FFFF00"/>
                </a:solidFill>
                <a:effectLst/>
                <a:latin typeface="+mj-lt"/>
              </a:rPr>
              <a:t>:</a:t>
            </a:r>
            <a:r>
              <a:rPr lang="en-US" sz="6000" smtClean="0">
                <a:solidFill>
                  <a:schemeClr val="bg1"/>
                </a:solidFill>
                <a:latin typeface="+mj-lt"/>
              </a:rPr>
              <a:t> </a:t>
            </a:r>
            <a:r>
              <a:rPr lang="vi-VN" sz="6000">
                <a:solidFill>
                  <a:schemeClr val="bg1"/>
                </a:solidFill>
                <a:latin typeface="+mj-lt"/>
              </a:rPr>
              <a:t>Nào hương sắc xuân hồng, nào mưa đông giá tuôn rơi, hãy tới, nào hãy tới. Bao thu bóng trăng tỏa, bao hạ nắng lên rạng ngời.</a:t>
            </a:r>
            <a:endParaRPr lang="vi-VN" sz="6000">
              <a:solidFill>
                <a:schemeClr val="bg1"/>
              </a:solidFill>
              <a:latin typeface="+mj-lt"/>
            </a:endParaRPr>
          </a:p>
        </p:txBody>
      </p:sp>
    </p:spTree>
    <p:extLst>
      <p:ext uri="{BB962C8B-B14F-4D97-AF65-F5344CB8AC3E}">
        <p14:creationId xmlns:p14="http://schemas.microsoft.com/office/powerpoint/2010/main" val="3848919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Hỡi thế trần từ khắp nơi, hãy tới, nào hãy tới, hiệp lời hát kính vang trời, phụng mừng lễ tế muôn đời, chính Chúa hiến thân đây người ơi.</a:t>
            </a:r>
            <a:endParaRPr lang="vi-VN" sz="6000">
              <a:solidFill>
                <a:schemeClr val="bg1"/>
              </a:solidFill>
              <a:latin typeface="+mj-lt"/>
            </a:endParaRPr>
          </a:p>
        </p:txBody>
      </p:sp>
    </p:spTree>
    <p:extLst>
      <p:ext uri="{BB962C8B-B14F-4D97-AF65-F5344CB8AC3E}">
        <p14:creationId xmlns:p14="http://schemas.microsoft.com/office/powerpoint/2010/main" val="81800882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smtClean="0">
                <a:solidFill>
                  <a:srgbClr val="FFFF00"/>
                </a:solidFill>
              </a:rPr>
              <a:t>Đk:</a:t>
            </a:r>
            <a:r>
              <a:rPr lang="en-US" sz="8800">
                <a:solidFill>
                  <a:schemeClr val="bg1"/>
                </a:solidFill>
              </a:rPr>
              <a:t> </a:t>
            </a:r>
            <a:r>
              <a:rPr lang="vi-VN" sz="8800">
                <a:solidFill>
                  <a:schemeClr val="bg1"/>
                </a:solidFill>
              </a:rPr>
              <a:t>Lạy Chúa này con xin đến để thực thi ý Ngài.</a:t>
            </a:r>
            <a:endParaRPr lang="en-US" sz="8800">
              <a:solidFill>
                <a:schemeClr val="bg1"/>
              </a:solidFill>
            </a:endParaRPr>
          </a:p>
        </p:txBody>
      </p:sp>
    </p:spTree>
    <p:extLst>
      <p:ext uri="{BB962C8B-B14F-4D97-AF65-F5344CB8AC3E}">
        <p14:creationId xmlns:p14="http://schemas.microsoft.com/office/powerpoint/2010/main" val="2706321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1991066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a:t>Lạy Đức Chúa, xin Ngài phán, vì tôi tớ Ngài đang lắng nghe.</a:t>
            </a:r>
          </a:p>
          <a:p>
            <a:r>
              <a:rPr lang="vi-VN" sz="3200">
                <a:solidFill>
                  <a:srgbClr val="FF0000"/>
                </a:solidFill>
              </a:rPr>
              <a:t>Bài trích sách Sa-mu-en quyển thứ nhất.</a:t>
            </a:r>
          </a:p>
        </p:txBody>
      </p:sp>
    </p:spTree>
    <p:extLst>
      <p:ext uri="{BB962C8B-B14F-4D97-AF65-F5344CB8AC3E}">
        <p14:creationId xmlns:p14="http://schemas.microsoft.com/office/powerpoint/2010/main" val="3450100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VỊNH 39</a:t>
            </a:r>
            <a:br>
              <a:rPr lang="en-US" smtClean="0">
                <a:solidFill>
                  <a:srgbClr val="FFFF00"/>
                </a:solidFill>
              </a:rPr>
            </a:br>
            <a:r>
              <a:rPr lang="en-US" smtClean="0">
                <a:solidFill>
                  <a:srgbClr val="FFFF00"/>
                </a:solidFill>
              </a:rPr>
              <a:t>CHÚA NHẬT II THƯỜNG NIÊN</a:t>
            </a:r>
            <a:br>
              <a:rPr lang="en-US" smtClean="0">
                <a:solidFill>
                  <a:srgbClr val="FFFF00"/>
                </a:solidFill>
              </a:rPr>
            </a:br>
            <a:r>
              <a:rPr lang="en-US" smtClean="0">
                <a:solidFill>
                  <a:srgbClr val="FFFF00"/>
                </a:solidFill>
              </a:rPr>
              <a:t>NĂM B </a:t>
            </a:r>
            <a:br>
              <a:rPr lang="en-US" smtClean="0">
                <a:solidFill>
                  <a:srgbClr val="FFFF00"/>
                </a:solidFill>
              </a:rPr>
            </a:br>
            <a:r>
              <a:rPr lang="en-US" smtClean="0">
                <a:solidFill>
                  <a:srgbClr val="FFFF00"/>
                </a:solidFill>
              </a:rPr>
              <a:t>LM KIM LONG</a:t>
            </a:r>
            <a:br>
              <a:rPr lang="en-US" smtClean="0">
                <a:solidFill>
                  <a:srgbClr val="FFFF00"/>
                </a:solidFill>
              </a:rPr>
            </a:br>
            <a:r>
              <a:rPr lang="en-US" smtClean="0">
                <a:solidFill>
                  <a:srgbClr val="FFFF00"/>
                </a:solidFill>
              </a:rPr>
              <a:t>04 CÂU</a:t>
            </a:r>
            <a:endParaRPr lang="en-US">
              <a:solidFill>
                <a:srgbClr val="FFFF00"/>
              </a:solidFill>
            </a:endParaRPr>
          </a:p>
        </p:txBody>
      </p:sp>
    </p:spTree>
    <p:extLst>
      <p:ext uri="{BB962C8B-B14F-4D97-AF65-F5344CB8AC3E}">
        <p14:creationId xmlns:p14="http://schemas.microsoft.com/office/powerpoint/2010/main" val="2892544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smtClean="0">
                <a:solidFill>
                  <a:srgbClr val="FFFF00"/>
                </a:solidFill>
              </a:rPr>
              <a:t>Đk:</a:t>
            </a:r>
            <a:r>
              <a:rPr lang="en-US" sz="8800">
                <a:solidFill>
                  <a:schemeClr val="bg1"/>
                </a:solidFill>
              </a:rPr>
              <a:t> </a:t>
            </a:r>
            <a:r>
              <a:rPr lang="vi-VN" sz="8800">
                <a:solidFill>
                  <a:schemeClr val="bg1"/>
                </a:solidFill>
              </a:rPr>
              <a:t>Lạy Chúa này con xin đến để thực thi ý Ngài.</a:t>
            </a:r>
            <a:endParaRPr lang="en-US" sz="8800">
              <a:solidFill>
                <a:schemeClr val="bg1"/>
              </a:solidFill>
            </a:endParaRPr>
          </a:p>
        </p:txBody>
      </p:sp>
    </p:spTree>
    <p:extLst>
      <p:ext uri="{BB962C8B-B14F-4D97-AF65-F5344CB8AC3E}">
        <p14:creationId xmlns:p14="http://schemas.microsoft.com/office/powerpoint/2010/main" val="843025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Tôi hằng trông đợi hết lòng ở nơi Chúa, nên Ngài cúi mình nghe tôi. Khiến tôi mở miệng xướng bài ca. Xin hát kính Ngài, đây bài ca, một bài ca mới.</a:t>
            </a:r>
            <a:endParaRPr lang="en-US" sz="5400">
              <a:solidFill>
                <a:schemeClr val="bg1"/>
              </a:solidFill>
            </a:endParaRPr>
          </a:p>
        </p:txBody>
      </p:sp>
    </p:spTree>
    <p:extLst>
      <p:ext uri="{BB962C8B-B14F-4D97-AF65-F5344CB8AC3E}">
        <p14:creationId xmlns:p14="http://schemas.microsoft.com/office/powerpoint/2010/main" val="3275322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Tôi hằng trông đợi hết lòng ở nơi Chúa, nên Ngài cúi mình nghe tôi. Khiến tôi mở miệng xướng bài ca. Xin hát kính Ngài, đây bài ca, một bài ca mới.</a:t>
            </a:r>
            <a:endParaRPr lang="en-US" sz="5400">
              <a:solidFill>
                <a:schemeClr val="bg1"/>
              </a:solidFill>
            </a:endParaRPr>
          </a:p>
        </p:txBody>
      </p:sp>
    </p:spTree>
    <p:extLst>
      <p:ext uri="{BB962C8B-B14F-4D97-AF65-F5344CB8AC3E}">
        <p14:creationId xmlns:p14="http://schemas.microsoft.com/office/powerpoint/2010/main" val="558572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smtClean="0">
                <a:solidFill>
                  <a:srgbClr val="FFFF00"/>
                </a:solidFill>
              </a:rPr>
              <a:t>Đk:</a:t>
            </a:r>
            <a:r>
              <a:rPr lang="en-US" sz="8800">
                <a:solidFill>
                  <a:schemeClr val="bg1"/>
                </a:solidFill>
              </a:rPr>
              <a:t> </a:t>
            </a:r>
            <a:r>
              <a:rPr lang="vi-VN" sz="8800">
                <a:solidFill>
                  <a:schemeClr val="bg1"/>
                </a:solidFill>
              </a:rPr>
              <a:t>Lạy Chúa này con xin đến để thực thi ý Ngài.</a:t>
            </a:r>
            <a:endParaRPr lang="en-US" sz="8800">
              <a:solidFill>
                <a:schemeClr val="bg1"/>
              </a:solidFill>
            </a:endParaRPr>
          </a:p>
        </p:txBody>
      </p:sp>
    </p:spTree>
    <p:extLst>
      <p:ext uri="{BB962C8B-B14F-4D97-AF65-F5344CB8AC3E}">
        <p14:creationId xmlns:p14="http://schemas.microsoft.com/office/powerpoint/2010/main" val="2495457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Chúa đâu thích gì phẩm vật và hy lễ, nhưng Ngài đã mở tai tôi. Chúa đâu có đòi lễ toàn thiêu hay lễ xá tội, con liền thưa: Này con xin đến.</a:t>
            </a:r>
            <a:endParaRPr lang="en-US" sz="5400">
              <a:solidFill>
                <a:schemeClr val="bg1"/>
              </a:solidFill>
            </a:endParaRPr>
          </a:p>
        </p:txBody>
      </p:sp>
    </p:spTree>
    <p:extLst>
      <p:ext uri="{BB962C8B-B14F-4D97-AF65-F5344CB8AC3E}">
        <p14:creationId xmlns:p14="http://schemas.microsoft.com/office/powerpoint/2010/main" val="715214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smtClean="0">
                <a:solidFill>
                  <a:srgbClr val="FFFF00"/>
                </a:solidFill>
              </a:rPr>
              <a:t>Đk:</a:t>
            </a:r>
            <a:r>
              <a:rPr lang="en-US" sz="8800">
                <a:solidFill>
                  <a:schemeClr val="bg1"/>
                </a:solidFill>
              </a:rPr>
              <a:t> </a:t>
            </a:r>
            <a:r>
              <a:rPr lang="vi-VN" sz="8800">
                <a:solidFill>
                  <a:schemeClr val="bg1"/>
                </a:solidFill>
              </a:rPr>
              <a:t>Lạy Chúa này con xin đến để thực thi ý Ngài.</a:t>
            </a:r>
            <a:endParaRPr lang="en-US" sz="8800">
              <a:solidFill>
                <a:schemeClr val="bg1"/>
              </a:solidFill>
            </a:endParaRPr>
          </a:p>
        </p:txBody>
      </p:sp>
    </p:spTree>
    <p:extLst>
      <p:ext uri="{BB962C8B-B14F-4D97-AF65-F5344CB8AC3E}">
        <p14:creationId xmlns:p14="http://schemas.microsoft.com/office/powerpoint/2010/main" val="3409259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Sách ghi rõ ràng những lời về con đó: Con tìm ý Ngài vâng theo. Kính thân Chúa Trời, Chúa của con, bao huấn giới Ngài, đây lòng con hằng luôn ủ ấp.</a:t>
            </a:r>
            <a:endParaRPr lang="en-US" sz="5400">
              <a:solidFill>
                <a:schemeClr val="bg1"/>
              </a:solidFill>
            </a:endParaRPr>
          </a:p>
        </p:txBody>
      </p:sp>
    </p:spTree>
    <p:extLst>
      <p:ext uri="{BB962C8B-B14F-4D97-AF65-F5344CB8AC3E}">
        <p14:creationId xmlns:p14="http://schemas.microsoft.com/office/powerpoint/2010/main" val="2155219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smtClean="0">
                <a:solidFill>
                  <a:srgbClr val="FFFF00"/>
                </a:solidFill>
              </a:rPr>
              <a:t>Đk:</a:t>
            </a:r>
            <a:r>
              <a:rPr lang="en-US" sz="8800">
                <a:solidFill>
                  <a:schemeClr val="bg1"/>
                </a:solidFill>
              </a:rPr>
              <a:t> </a:t>
            </a:r>
            <a:r>
              <a:rPr lang="vi-VN" sz="8800">
                <a:solidFill>
                  <a:schemeClr val="bg1"/>
                </a:solidFill>
              </a:rPr>
              <a:t>Lạy Chúa này con xin đến để thực thi ý Ngài.</a:t>
            </a:r>
            <a:endParaRPr lang="en-US" sz="8800">
              <a:solidFill>
                <a:schemeClr val="bg1"/>
              </a:solidFill>
            </a:endParaRPr>
          </a:p>
        </p:txBody>
      </p:sp>
    </p:spTree>
    <p:extLst>
      <p:ext uri="{BB962C8B-B14F-4D97-AF65-F5344CB8AC3E}">
        <p14:creationId xmlns:p14="http://schemas.microsoft.com/office/powerpoint/2010/main" val="262372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Tk4:</a:t>
            </a:r>
            <a:r>
              <a:rPr lang="en-US" sz="5400" smtClean="0">
                <a:solidFill>
                  <a:schemeClr val="bg1"/>
                </a:solidFill>
              </a:rPr>
              <a:t> </a:t>
            </a:r>
            <a:r>
              <a:rPr lang="vi-VN" sz="5400">
                <a:solidFill>
                  <a:schemeClr val="bg1"/>
                </a:solidFill>
              </a:rPr>
              <a:t>Đức công chính Ngài khấn nguyện truyền rao mãi, trong ngày nhóm hội con dân. Kính xin Chúa Trời chứng nhận cho vì Chúa biết rằng môi miệng con nào đâu im tiếng.</a:t>
            </a:r>
            <a:endParaRPr lang="en-US" sz="5400">
              <a:solidFill>
                <a:schemeClr val="bg1"/>
              </a:solidFill>
            </a:endParaRPr>
          </a:p>
        </p:txBody>
      </p:sp>
    </p:spTree>
    <p:extLst>
      <p:ext uri="{BB962C8B-B14F-4D97-AF65-F5344CB8AC3E}">
        <p14:creationId xmlns:p14="http://schemas.microsoft.com/office/powerpoint/2010/main" val="2243485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u="sng" smtClean="0">
                <a:solidFill>
                  <a:srgbClr val="FFFF00"/>
                </a:solidFill>
              </a:rPr>
              <a:t>Đk:</a:t>
            </a:r>
            <a:r>
              <a:rPr lang="en-US" sz="8800">
                <a:solidFill>
                  <a:schemeClr val="bg1"/>
                </a:solidFill>
              </a:rPr>
              <a:t> </a:t>
            </a:r>
            <a:r>
              <a:rPr lang="vi-VN" sz="8800">
                <a:solidFill>
                  <a:schemeClr val="bg1"/>
                </a:solidFill>
              </a:rPr>
              <a:t>Lạy Chúa này con xin đến để thực thi ý Ngài.</a:t>
            </a:r>
            <a:endParaRPr lang="en-US" sz="8800">
              <a:solidFill>
                <a:schemeClr val="bg1"/>
              </a:solidFill>
            </a:endParaRPr>
          </a:p>
        </p:txBody>
      </p:sp>
    </p:spTree>
    <p:extLst>
      <p:ext uri="{BB962C8B-B14F-4D97-AF65-F5344CB8AC3E}">
        <p14:creationId xmlns:p14="http://schemas.microsoft.com/office/powerpoint/2010/main" val="1301006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smtClean="0">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2</a:t>
            </a:r>
            <a:r>
              <a:rPr lang="vi-VN" sz="3200" b="1" smtClean="0">
                <a:ln w="1905"/>
                <a:solidFill>
                  <a:srgbClr val="A50021"/>
                </a:solidFill>
                <a:effectLst>
                  <a:innerShdw blurRad="69850" dist="43180" dir="5400000">
                    <a:srgbClr val="000000">
                      <a:alpha val="65000"/>
                    </a:srgbClr>
                  </a:innerShdw>
                </a:effectLst>
              </a:rPr>
              <a:t>.</a:t>
            </a:r>
          </a:p>
          <a:p>
            <a:r>
              <a:rPr lang="vi-VN" sz="3200">
                <a:solidFill>
                  <a:prstClr val="black"/>
                </a:solidFill>
              </a:rPr>
              <a:t>Thân xác anh em là phần thân thể của Đức </a:t>
            </a:r>
            <a:r>
              <a:rPr lang="vi-VN" sz="3200">
                <a:solidFill>
                  <a:prstClr val="black"/>
                </a:solidFill>
              </a:rPr>
              <a:t>Ki-tô</a:t>
            </a:r>
            <a:r>
              <a:rPr lang="vi-VN" sz="3200" smtClean="0">
                <a:solidFill>
                  <a:prstClr val="black"/>
                </a:solidFill>
              </a:rPr>
              <a:t>.</a:t>
            </a:r>
            <a:endParaRPr lang="vi-VN" sz="3200">
              <a:solidFill>
                <a:prstClr val="black"/>
              </a:solidFill>
            </a:endParaRPr>
          </a:p>
          <a:p>
            <a:r>
              <a:rPr lang="vi-VN" sz="3200">
                <a:solidFill>
                  <a:srgbClr val="FF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a:solidFill>
                  <a:schemeClr val="bg1"/>
                </a:solidFill>
              </a:rPr>
              <a:t>Chúng tôi đã gặp Đấng Mes-si-a nghĩa là Đức Ki-tô. Ân sủng và chân lý nhờ Người mà có.</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4284237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228021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a:solidFill>
                  <a:schemeClr val="bg1"/>
                </a:solidFill>
              </a:rPr>
              <a:t>Chúng tôi đã gặp Đấng Mes-si-a nghĩa là Đức Ki-tô. Ân sủng và chân lý nhờ Người mà có.</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1701039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91683"/>
            <a:ext cx="5867400" cy="3416320"/>
          </a:xfrm>
          <a:prstGeom prst="rect">
            <a:avLst/>
          </a:prstGeom>
        </p:spPr>
        <p:txBody>
          <a:bodyPr wrap="square">
            <a:spAutoFit/>
          </a:bodyPr>
          <a:lstStyle/>
          <a:p>
            <a:pPr algn="ctr"/>
            <a:r>
              <a:rPr lang="en-US" sz="2400" smtClean="0"/>
              <a:t>Chúa Nhật </a:t>
            </a:r>
            <a:r>
              <a:rPr lang="en-US" sz="2400" smtClean="0"/>
              <a:t>II</a:t>
            </a:r>
            <a:r>
              <a:rPr lang="en-US" sz="2400" smtClean="0"/>
              <a:t> </a:t>
            </a:r>
            <a:r>
              <a:rPr lang="en-US" sz="2400" smtClean="0"/>
              <a:t>Thường Niên</a:t>
            </a:r>
          </a:p>
          <a:p>
            <a:pPr algn="ctr"/>
            <a:r>
              <a:rPr lang="en-US" sz="2400" smtClean="0"/>
              <a:t>Năm </a:t>
            </a:r>
            <a:r>
              <a:rPr lang="en-US" sz="2400" smtClean="0"/>
              <a:t>B</a:t>
            </a:r>
            <a:endParaRPr lang="en-US" sz="2400" smtClean="0"/>
          </a:p>
          <a:p>
            <a:r>
              <a:rPr lang="vi-VN" sz="2800"/>
              <a:t>Đức Giêsu mời gọi những người muốn theo Người “Hãy đến mà xem”, để hiểu biết Người hơn mà chọn lựa thái độ đối với Người. Chúng ta hãy tin tưởng dâng lên Chúa những ý nguyện </a:t>
            </a:r>
            <a:r>
              <a:rPr lang="vi-VN" sz="2800"/>
              <a:t>sau </a:t>
            </a:r>
            <a:r>
              <a:rPr lang="vi-VN" sz="2800" smtClean="0"/>
              <a:t>đây</a:t>
            </a:r>
            <a:r>
              <a:rPr lang="en-US" sz="2800" smtClean="0"/>
              <a:t>.</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a:solidFill>
                  <a:srgbClr val="FFFF00"/>
                </a:solidFill>
              </a:rPr>
              <a:t>Dâng </a:t>
            </a:r>
            <a:r>
              <a:rPr lang="en-US" sz="4000" b="1" smtClean="0">
                <a:solidFill>
                  <a:srgbClr val="FFFF00"/>
                </a:solidFill>
              </a:rPr>
              <a:t>Lên</a:t>
            </a:r>
            <a:br>
              <a:rPr lang="en-US" sz="4000" b="1" smtClean="0">
                <a:solidFill>
                  <a:srgbClr val="FFFF00"/>
                </a:solidFill>
              </a:rPr>
            </a:br>
            <a:r>
              <a:rPr lang="en-US" sz="4000" b="1" i="1" smtClean="0">
                <a:solidFill>
                  <a:schemeClr val="bg1"/>
                </a:solidFill>
              </a:rPr>
              <a:t>Phạm Liên Hùng</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Đk:</a:t>
            </a:r>
            <a:r>
              <a:rPr lang="en-US" sz="6000">
                <a:solidFill>
                  <a:schemeClr val="bg1"/>
                </a:solidFill>
              </a:rPr>
              <a:t> </a:t>
            </a:r>
            <a:r>
              <a:rPr lang="vi-VN" sz="6000">
                <a:solidFill>
                  <a:schemeClr val="bg1"/>
                </a:solidFill>
              </a:rPr>
              <a:t>Dâng lên trước Thiên tòa này bánh thơm với rượu ngon. Dâng lên trót tâm hồn và trót thân xác </a:t>
            </a:r>
            <a:r>
              <a:rPr lang="vi-VN" sz="6000">
                <a:solidFill>
                  <a:schemeClr val="bg1"/>
                </a:solidFill>
              </a:rPr>
              <a:t>của </a:t>
            </a:r>
            <a:r>
              <a:rPr lang="vi-VN" sz="6000" smtClean="0">
                <a:solidFill>
                  <a:schemeClr val="bg1"/>
                </a:solidFill>
              </a:rPr>
              <a:t>con</a:t>
            </a:r>
            <a:r>
              <a:rPr lang="en-US" sz="600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smtClean="0">
                <a:solidFill>
                  <a:srgbClr val="FFFF00"/>
                </a:solidFill>
                <a:effectLst/>
              </a:rPr>
              <a:t>Tk1:</a:t>
            </a:r>
            <a:r>
              <a:rPr lang="en-US">
                <a:solidFill>
                  <a:schemeClr val="bg1"/>
                </a:solidFill>
              </a:rPr>
              <a:t> </a:t>
            </a:r>
            <a:r>
              <a:rPr lang="vi-VN">
                <a:solidFill>
                  <a:schemeClr val="bg1"/>
                </a:solidFill>
              </a:rPr>
              <a:t>Mong lễ vật đoàn con trở nên Máu Thịt Con Chúa. Mong bánh thơm rượu thơm biến nên Thánh Thể nhiệm mầu. Nuôi sống tâm hồn con và nuôi tâm hồn nhân thế. Vinh phúc cho đoàn con cũng như khắp dân tộc con.</a:t>
            </a:r>
            <a:endParaRPr lang="en-US"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Đk:</a:t>
            </a:r>
            <a:r>
              <a:rPr lang="en-US" sz="6000">
                <a:solidFill>
                  <a:schemeClr val="bg1"/>
                </a:solidFill>
              </a:rPr>
              <a:t> </a:t>
            </a:r>
            <a:r>
              <a:rPr lang="vi-VN" sz="6000">
                <a:solidFill>
                  <a:schemeClr val="bg1"/>
                </a:solidFill>
              </a:rPr>
              <a:t>Dâng lên trước Thiên tòa này bánh thơm với rượu ngon. Dâng lên trót tâm hồn và trót thân xác </a:t>
            </a:r>
            <a:r>
              <a:rPr lang="vi-VN" sz="6000">
                <a:solidFill>
                  <a:schemeClr val="bg1"/>
                </a:solidFill>
              </a:rPr>
              <a:t>của </a:t>
            </a:r>
            <a:r>
              <a:rPr lang="vi-VN" sz="6000" smtClean="0">
                <a:solidFill>
                  <a:schemeClr val="bg1"/>
                </a:solidFill>
              </a:rPr>
              <a:t>con</a:t>
            </a:r>
            <a:r>
              <a:rPr lang="en-US" sz="600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Tk2</a:t>
            </a:r>
            <a:r>
              <a:rPr lang="en-US" b="0" u="sng">
                <a:solidFill>
                  <a:srgbClr val="FFFF00"/>
                </a:solidFill>
                <a:effectLst/>
              </a:rPr>
              <a:t>:</a:t>
            </a:r>
            <a:r>
              <a:rPr lang="en-US" b="0">
                <a:solidFill>
                  <a:srgbClr val="FFFF00"/>
                </a:solidFill>
                <a:effectLst/>
              </a:rPr>
              <a:t> </a:t>
            </a:r>
            <a:r>
              <a:rPr lang="vi-VN">
                <a:solidFill>
                  <a:schemeClr val="bg1"/>
                </a:solidFill>
              </a:rPr>
              <a:t>Xin tiến dâng tuổi xanh cùng bao khát vọng chan chứa, dâng Chúa các bạn con cũng như những ai thân thuộc. Xin Chúa thương rộng ban hồng ân chan hòa tâm trí, săn sóc giữ gìn luôn thoát qua phút giây lầm than.</a:t>
            </a:r>
            <a:endParaRPr lang="vi-VN"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5400">
                <a:solidFill>
                  <a:srgbClr val="FFFF00"/>
                </a:solidFill>
              </a:rPr>
              <a:t>Hỡi Thế Trần</a:t>
            </a:r>
            <a:r>
              <a:rPr lang="en-US" sz="5400" smtClean="0">
                <a:solidFill>
                  <a:srgbClr val="FFFF00"/>
                </a:solidFill>
              </a:rPr>
              <a:t/>
            </a:r>
            <a:br>
              <a:rPr lang="en-US" sz="5400" smtClean="0">
                <a:solidFill>
                  <a:srgbClr val="FFFF00"/>
                </a:solidFill>
              </a:rPr>
            </a:br>
            <a:r>
              <a:rPr lang="en-US" sz="5400" i="1" smtClean="0">
                <a:solidFill>
                  <a:schemeClr val="bg1"/>
                </a:solidFill>
              </a:rPr>
              <a:t>Lm. Kim Long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Đk:</a:t>
            </a:r>
            <a:r>
              <a:rPr lang="en-US" sz="6000">
                <a:solidFill>
                  <a:schemeClr val="bg1"/>
                </a:solidFill>
              </a:rPr>
              <a:t> </a:t>
            </a:r>
            <a:r>
              <a:rPr lang="vi-VN" sz="6000">
                <a:solidFill>
                  <a:schemeClr val="bg1"/>
                </a:solidFill>
              </a:rPr>
              <a:t>Dâng lên trước Thiên tòa này bánh thơm với rượu ngon. Dâng lên trót tâm hồn và trót thân xác </a:t>
            </a:r>
            <a:r>
              <a:rPr lang="vi-VN" sz="6000">
                <a:solidFill>
                  <a:schemeClr val="bg1"/>
                </a:solidFill>
              </a:rPr>
              <a:t>của </a:t>
            </a:r>
            <a:r>
              <a:rPr lang="vi-VN" sz="6000" smtClean="0">
                <a:solidFill>
                  <a:schemeClr val="bg1"/>
                </a:solidFill>
              </a:rPr>
              <a:t>con</a:t>
            </a:r>
            <a:r>
              <a:rPr lang="en-US" sz="600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smtClean="0">
                <a:solidFill>
                  <a:srgbClr val="FFFF00"/>
                </a:solidFill>
                <a:effectLst/>
              </a:rPr>
              <a:t>Tk3:</a:t>
            </a:r>
            <a:r>
              <a:rPr lang="en-US" b="0" smtClean="0">
                <a:solidFill>
                  <a:srgbClr val="FFFF00"/>
                </a:solidFill>
                <a:effectLst/>
              </a:rPr>
              <a:t> </a:t>
            </a:r>
            <a:r>
              <a:rPr lang="vi-VN">
                <a:solidFill>
                  <a:schemeClr val="bg1"/>
                </a:solidFill>
              </a:rPr>
              <a:t>Xin tiến dâng từ đây ngàn muôn vất vả cay đắng, dâng Chúa bao niềm vui cũng như phút giây lao nhọc. Xin đoái thương rộng tay để ban trên đoàn dân Chúa, ơn sống theo luật thiêng rắc gieo khắp nơi niềm tin.</a:t>
            </a:r>
            <a:endParaRPr lang="vi-VN" dirty="0">
              <a:solidFill>
                <a:schemeClr val="bg1"/>
              </a:solidFill>
            </a:endParaRPr>
          </a:p>
        </p:txBody>
      </p:sp>
    </p:spTree>
    <p:extLst>
      <p:ext uri="{BB962C8B-B14F-4D97-AF65-F5344CB8AC3E}">
        <p14:creationId xmlns:p14="http://schemas.microsoft.com/office/powerpoint/2010/main" val="29098529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Đk:</a:t>
            </a:r>
            <a:r>
              <a:rPr lang="en-US" sz="6000">
                <a:solidFill>
                  <a:schemeClr val="bg1"/>
                </a:solidFill>
              </a:rPr>
              <a:t> </a:t>
            </a:r>
            <a:r>
              <a:rPr lang="vi-VN" sz="6000">
                <a:solidFill>
                  <a:schemeClr val="bg1"/>
                </a:solidFill>
              </a:rPr>
              <a:t>Dâng lên trước Thiên tòa này bánh thơm với rượu ngon. Dâng lên trót tâm hồn và trót thân xác </a:t>
            </a:r>
            <a:r>
              <a:rPr lang="vi-VN" sz="6000">
                <a:solidFill>
                  <a:schemeClr val="bg1"/>
                </a:solidFill>
              </a:rPr>
              <a:t>của </a:t>
            </a:r>
            <a:r>
              <a:rPr lang="vi-VN" sz="6000" smtClean="0">
                <a:solidFill>
                  <a:schemeClr val="bg1"/>
                </a:solidFill>
              </a:rPr>
              <a:t>con</a:t>
            </a:r>
            <a:r>
              <a:rPr lang="en-US" sz="600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6388291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5354761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n-US" sz="7200">
                <a:solidFill>
                  <a:srgbClr val="FFFF00"/>
                </a:solidFill>
              </a:rPr>
              <a:t>Chiên </a:t>
            </a:r>
            <a:r>
              <a:rPr lang="en-US" sz="7200">
                <a:solidFill>
                  <a:srgbClr val="FFFF00"/>
                </a:solidFill>
              </a:rPr>
              <a:t>Thiên </a:t>
            </a:r>
            <a:r>
              <a:rPr lang="en-US" sz="7200" smtClean="0">
                <a:solidFill>
                  <a:srgbClr val="FFFF00"/>
                </a:solidFill>
              </a:rPr>
              <a:t>Chúa</a:t>
            </a:r>
            <a:br>
              <a:rPr lang="en-US" sz="7200" smtClean="0">
                <a:solidFill>
                  <a:srgbClr val="FFFF00"/>
                </a:solidFill>
              </a:rPr>
            </a:br>
            <a:r>
              <a:rPr lang="en-US" sz="6000" i="1" smtClean="0">
                <a:solidFill>
                  <a:schemeClr val="bg1"/>
                </a:solidFill>
              </a:rPr>
              <a:t>Lm</a:t>
            </a:r>
            <a:r>
              <a:rPr lang="en-US" sz="6000" i="1" smtClean="0">
                <a:solidFill>
                  <a:schemeClr val="bg1"/>
                </a:solidFill>
              </a:rPr>
              <a:t>. </a:t>
            </a:r>
            <a:r>
              <a:rPr lang="en-US" sz="6000" b="0" i="1" smtClean="0">
                <a:solidFill>
                  <a:schemeClr val="bg1"/>
                </a:solidFill>
                <a:effectLst/>
                <a:latin typeface="+mj-lt"/>
              </a:rPr>
              <a:t>Bùi Ninh</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smtClean="0">
                <a:solidFill>
                  <a:srgbClr val="FFFF00"/>
                </a:solidFill>
                <a:effectLst/>
              </a:rPr>
              <a:t>Đk:</a:t>
            </a:r>
            <a:r>
              <a:rPr lang="en-US" sz="4000">
                <a:solidFill>
                  <a:schemeClr val="bg1"/>
                </a:solidFill>
              </a:rPr>
              <a:t> </a:t>
            </a:r>
            <a:r>
              <a:rPr lang="vi-VN" sz="4000">
                <a:solidFill>
                  <a:schemeClr val="bg1"/>
                </a:solidFill>
              </a:rPr>
              <a:t>Đây là Chiên Thiên Chúa! (Ôi Chiên Thiên Chúa Đấng xóa tội trần gian). Đây là Chiên Thiên Chúa! (Ôi Chiên Thiên Chúa Đấng cứu độ nhân thế). Chính Người đến sau tôi như tôi đã tiên báo danh thánh hôm nao. Nhưng Người trọng hơn tôi vì Người có trước tôi đến cứu độ tôi.</a:t>
            </a:r>
            <a:endParaRPr lang="en-US" sz="4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u="sng">
                <a:solidFill>
                  <a:srgbClr val="FFFF00"/>
                </a:solidFill>
                <a:effectLst/>
              </a:rPr>
              <a:t>:</a:t>
            </a:r>
            <a:r>
              <a:rPr lang="en-US" sz="4800" b="0">
                <a:solidFill>
                  <a:srgbClr val="FFFF00"/>
                </a:solidFill>
                <a:effectLst/>
              </a:rPr>
              <a:t> </a:t>
            </a:r>
            <a:r>
              <a:rPr lang="vi-VN" sz="4800">
                <a:solidFill>
                  <a:schemeClr val="bg1"/>
                </a:solidFill>
              </a:rPr>
              <a:t>“Tôi Gioan đây tuy thấy cũng chưa rõ Người, nhưng để chính Người tỏ mình cho dân Ích-diên. Nay tôi được đến dùng nước mà làm Phép rửa, để giúp anh em dọn lòng chờ mong đón Người”.</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smtClean="0">
                <a:solidFill>
                  <a:srgbClr val="FFFF00"/>
                </a:solidFill>
                <a:effectLst/>
              </a:rPr>
              <a:t>Đk:</a:t>
            </a:r>
            <a:r>
              <a:rPr lang="en-US" sz="4000">
                <a:solidFill>
                  <a:schemeClr val="bg1"/>
                </a:solidFill>
              </a:rPr>
              <a:t> </a:t>
            </a:r>
            <a:r>
              <a:rPr lang="vi-VN" sz="4000">
                <a:solidFill>
                  <a:schemeClr val="bg1"/>
                </a:solidFill>
              </a:rPr>
              <a:t>Đây là Chiên Thiên Chúa! (Ôi Chiên Thiên Chúa Đấng xóa tội trần gian). Đây là Chiên Thiên Chúa! (Ôi Chiên Thiên Chúa Đấng cứu độ nhân thế). Chính Người đến sau tôi như tôi đã tiên báo danh thánh hôm nao. Nhưng Người trọng hơn tôi vì Người có trước tôi đến cứu độ tôi.</a:t>
            </a:r>
            <a:endParaRPr lang="en-US" sz="4000" b="0" dirty="0">
              <a:solidFill>
                <a:schemeClr val="bg1"/>
              </a:solidFill>
              <a:effectLst/>
            </a:endParaRPr>
          </a:p>
        </p:txBody>
      </p:sp>
    </p:spTree>
    <p:extLst>
      <p:ext uri="{BB962C8B-B14F-4D97-AF65-F5344CB8AC3E}">
        <p14:creationId xmlns:p14="http://schemas.microsoft.com/office/powerpoint/2010/main" val="2850398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Đk</a:t>
            </a:r>
            <a:r>
              <a:rPr lang="vi-VN" sz="6000" b="0" u="sng" smtClean="0">
                <a:solidFill>
                  <a:srgbClr val="FFFF00"/>
                </a:solidFill>
                <a:effectLst/>
                <a:latin typeface="+mj-lt"/>
              </a:rPr>
              <a:t>:</a:t>
            </a:r>
            <a:r>
              <a:rPr lang="en-US" sz="6000">
                <a:solidFill>
                  <a:schemeClr val="bg1"/>
                </a:solidFill>
                <a:latin typeface="+mj-lt"/>
              </a:rPr>
              <a:t> </a:t>
            </a:r>
            <a:r>
              <a:rPr lang="vi-VN" sz="6000">
                <a:solidFill>
                  <a:schemeClr val="bg1"/>
                </a:solidFill>
                <a:latin typeface="+mj-lt"/>
              </a:rPr>
              <a:t>Hỡi thế trần từ khắp nơi, hãy tới, nào hãy tới, hiệp lời hát kính vang trời, phụng mừng lễ tế muôn đời, chính Chúa hiến thân đây người ơi.</a:t>
            </a:r>
            <a:endParaRPr lang="vi-VN" sz="600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Tk2</a:t>
            </a:r>
            <a:r>
              <a:rPr lang="en-US" sz="4800" b="0" u="sng">
                <a:solidFill>
                  <a:srgbClr val="FFFF00"/>
                </a:solidFill>
                <a:effectLst/>
              </a:rPr>
              <a:t>:</a:t>
            </a:r>
            <a:r>
              <a:rPr lang="en-US" sz="4800" b="0">
                <a:solidFill>
                  <a:schemeClr val="bg1"/>
                </a:solidFill>
                <a:effectLst/>
              </a:rPr>
              <a:t> </a:t>
            </a:r>
            <a:r>
              <a:rPr lang="vi-VN" sz="4800">
                <a:solidFill>
                  <a:schemeClr val="bg1"/>
                </a:solidFill>
              </a:rPr>
              <a:t>“Tôi hôm nay đây xem thấy chính uy danh Người, khi nhìn Thánh Thần tựa hình chim câu đáp trên. Nên tôi làm chứng về Đấng từ trời xuống trần, để cứu nhân gian tự Người rửa trong Thánh Thần”.</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smtClean="0">
                <a:solidFill>
                  <a:srgbClr val="FFFF00"/>
                </a:solidFill>
                <a:effectLst/>
              </a:rPr>
              <a:t>Đk:</a:t>
            </a:r>
            <a:r>
              <a:rPr lang="en-US" sz="4000">
                <a:solidFill>
                  <a:schemeClr val="bg1"/>
                </a:solidFill>
              </a:rPr>
              <a:t> </a:t>
            </a:r>
            <a:r>
              <a:rPr lang="vi-VN" sz="4000">
                <a:solidFill>
                  <a:schemeClr val="bg1"/>
                </a:solidFill>
              </a:rPr>
              <a:t>Đây là Chiên Thiên Chúa! (Ôi Chiên Thiên Chúa Đấng xóa tội trần gian). Đây là Chiên Thiên Chúa! (Ôi Chiên Thiên Chúa Đấng cứu độ nhân thế). Chính Người đến sau tôi như tôi đã tiên báo danh thánh hôm nao. Nhưng Người trọng hơn tôi vì Người có trước tôi đến cứu độ tôi.</a:t>
            </a:r>
            <a:endParaRPr lang="en-US" sz="4000" b="0" dirty="0">
              <a:solidFill>
                <a:schemeClr val="bg1"/>
              </a:solidFill>
              <a:effectLst/>
            </a:endParaRPr>
          </a:p>
        </p:txBody>
      </p:sp>
    </p:spTree>
    <p:extLst>
      <p:ext uri="{BB962C8B-B14F-4D97-AF65-F5344CB8AC3E}">
        <p14:creationId xmlns:p14="http://schemas.microsoft.com/office/powerpoint/2010/main" val="28503980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Tk3</a:t>
            </a:r>
            <a:r>
              <a:rPr lang="en-US" sz="4800" b="0" u="sng">
                <a:solidFill>
                  <a:srgbClr val="FFFF00"/>
                </a:solidFill>
                <a:effectLst/>
              </a:rPr>
              <a:t>:</a:t>
            </a:r>
            <a:r>
              <a:rPr lang="en-US" sz="4800" b="0">
                <a:solidFill>
                  <a:schemeClr val="bg1"/>
                </a:solidFill>
                <a:effectLst/>
              </a:rPr>
              <a:t> </a:t>
            </a:r>
            <a:r>
              <a:rPr lang="vi-VN" sz="4800">
                <a:solidFill>
                  <a:schemeClr val="bg1"/>
                </a:solidFill>
              </a:rPr>
              <a:t>Nay hai môn sinh theo bước tới thăm chỗ Người, khi ở với Người cả ngày xin theo Chúa ngay. Sau vui làm chứng về Đấng từng được Xức Dầu, và dẫn anh em gặp Người tựa như phép mầu.</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smtClean="0">
                <a:solidFill>
                  <a:srgbClr val="FFFF00"/>
                </a:solidFill>
                <a:effectLst/>
              </a:rPr>
              <a:t>Đk:</a:t>
            </a:r>
            <a:r>
              <a:rPr lang="en-US" sz="4000">
                <a:solidFill>
                  <a:schemeClr val="bg1"/>
                </a:solidFill>
              </a:rPr>
              <a:t> </a:t>
            </a:r>
            <a:r>
              <a:rPr lang="vi-VN" sz="4000">
                <a:solidFill>
                  <a:schemeClr val="bg1"/>
                </a:solidFill>
              </a:rPr>
              <a:t>Đây là Chiên Thiên Chúa! (Ôi Chiên Thiên Chúa Đấng xóa tội trần gian). Đây là Chiên Thiên Chúa! (Ôi Chiên Thiên Chúa Đấng cứu độ nhân thế). Chính Người đến sau tôi như tôi đã tiên báo danh thánh hôm nao. Nhưng Người trọng hơn tôi vì Người có trước tôi đến cứu độ tôi.</a:t>
            </a:r>
            <a:endParaRPr lang="en-US" sz="4000" b="0" dirty="0">
              <a:solidFill>
                <a:schemeClr val="bg1"/>
              </a:solidFill>
              <a:effectLst/>
            </a:endParaRPr>
          </a:p>
        </p:txBody>
      </p:sp>
    </p:spTree>
    <p:extLst>
      <p:ext uri="{BB962C8B-B14F-4D97-AF65-F5344CB8AC3E}">
        <p14:creationId xmlns:p14="http://schemas.microsoft.com/office/powerpoint/2010/main" val="28503980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FF00"/>
                </a:solidFill>
                <a:effectLst/>
              </a:rPr>
              <a:t>Tk4:</a:t>
            </a:r>
            <a:r>
              <a:rPr lang="en-US" sz="4800" b="0" smtClean="0">
                <a:solidFill>
                  <a:schemeClr val="bg1"/>
                </a:solidFill>
                <a:effectLst/>
              </a:rPr>
              <a:t> </a:t>
            </a:r>
            <a:r>
              <a:rPr lang="vi-VN" sz="4800">
                <a:solidFill>
                  <a:schemeClr val="bg1"/>
                </a:solidFill>
              </a:rPr>
              <a:t>Như Gioan xưa gieo bước chứng nhân cho Người, con nguyện giữa đời truyền rao cho danh Chúa thôi. Xin khi mờ tối chỉ lối cho con góp phần, để giúp tha nhân tìm về nguồn ơn thánh ân.</a:t>
            </a:r>
            <a:endParaRPr lang="en-US" sz="4800" b="0" dirty="0">
              <a:solidFill>
                <a:schemeClr val="bg1"/>
              </a:solidFill>
              <a:effectLst/>
            </a:endParaRPr>
          </a:p>
        </p:txBody>
      </p:sp>
    </p:spTree>
    <p:extLst>
      <p:ext uri="{BB962C8B-B14F-4D97-AF65-F5344CB8AC3E}">
        <p14:creationId xmlns:p14="http://schemas.microsoft.com/office/powerpoint/2010/main" val="3140895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smtClean="0">
                <a:solidFill>
                  <a:srgbClr val="FFFF00"/>
                </a:solidFill>
                <a:effectLst/>
              </a:rPr>
              <a:t>Đk:</a:t>
            </a:r>
            <a:r>
              <a:rPr lang="en-US" sz="4000">
                <a:solidFill>
                  <a:schemeClr val="bg1"/>
                </a:solidFill>
              </a:rPr>
              <a:t> </a:t>
            </a:r>
            <a:r>
              <a:rPr lang="vi-VN" sz="4000">
                <a:solidFill>
                  <a:schemeClr val="bg1"/>
                </a:solidFill>
              </a:rPr>
              <a:t>Đây là Chiên Thiên Chúa! (Ôi Chiên Thiên Chúa Đấng xóa tội trần gian). Đây là Chiên Thiên Chúa! (Ôi Chiên Thiên Chúa Đấng cứu độ nhân thế). Chính Người đến sau tôi như tôi đã tiên báo danh thánh hôm nao. Nhưng Người trọng hơn tôi vì Người có trước tôi đến cứu độ tôi.</a:t>
            </a:r>
            <a:endParaRPr lang="en-US" sz="4000" b="0" dirty="0">
              <a:solidFill>
                <a:schemeClr val="bg1"/>
              </a:solidFill>
              <a:effectLst/>
            </a:endParaRPr>
          </a:p>
        </p:txBody>
      </p:sp>
    </p:spTree>
    <p:extLst>
      <p:ext uri="{BB962C8B-B14F-4D97-AF65-F5344CB8AC3E}">
        <p14:creationId xmlns:p14="http://schemas.microsoft.com/office/powerpoint/2010/main" val="37041071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vi-VN" sz="6600">
                <a:solidFill>
                  <a:srgbClr val="FFFF00"/>
                </a:solidFill>
              </a:rPr>
              <a:t>Ra Về An Bình</a:t>
            </a:r>
            <a:r>
              <a:rPr lang="en-US" sz="6600" b="0" smtClean="0">
                <a:solidFill>
                  <a:srgbClr val="FFFF00"/>
                </a:solidFill>
                <a:effectLst/>
                <a:latin typeface="+mj-lt"/>
              </a:rPr>
              <a:t/>
            </a:r>
            <a:br>
              <a:rPr lang="en-US" sz="6600" b="0" smtClean="0">
                <a:solidFill>
                  <a:srgbClr val="FFFF00"/>
                </a:solidFill>
                <a:effectLst/>
                <a:latin typeface="+mj-lt"/>
              </a:rPr>
            </a:br>
            <a:r>
              <a:rPr lang="en-US" sz="5400" i="1" smtClean="0">
                <a:solidFill>
                  <a:schemeClr val="bg1"/>
                </a:solidFill>
              </a:rPr>
              <a:t>Ngọc Linh</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Ra về chúng con đi vào thế giới. Ra về loan Tin Mừng ơn cứu rỗi. Sống chứng nhân của Ngài, sống đức tin rạng ngời. Ra về chúng con ra về an bình.</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Tk1</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Nào muôn lớp thiên thần, nào chư dân sống nơi nơi, hãy tới, nào hãy tới. Bao tinh tú xa thẳm, bao ngọn gió du mây trời.</a:t>
            </a:r>
            <a:endParaRPr lang="vi-VN" sz="600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FFFF00"/>
                </a:solidFill>
              </a:rPr>
              <a:t>Tk</a:t>
            </a:r>
            <a:r>
              <a:rPr lang="en-US" sz="6600" b="0" u="sng" smtClean="0">
                <a:solidFill>
                  <a:srgbClr val="FFFF00"/>
                </a:solidFill>
                <a:effectLst/>
              </a:rPr>
              <a:t>1:</a:t>
            </a:r>
            <a:r>
              <a:rPr lang="en-US" sz="6600" b="0" smtClean="0">
                <a:solidFill>
                  <a:schemeClr val="bg1"/>
                </a:solidFill>
                <a:effectLst/>
              </a:rPr>
              <a:t> </a:t>
            </a:r>
            <a:r>
              <a:rPr lang="vi-VN" sz="6600">
                <a:solidFill>
                  <a:schemeClr val="bg1"/>
                </a:solidFill>
              </a:rPr>
              <a:t>Xin tạ ơn Thiên Chúa, xin tạ ơn muôn đời, hòa lời hát chúc khen tình Ngài quá vô biên.</a:t>
            </a:r>
            <a:endParaRPr lang="en-US" sz="66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Ra về chúng con đi vào thế giới. Ra về loan Tin Mừng ơn cứu rỗi. Sống chứng nhân của Ngài, sống đức tin rạng ngời. Ra về chúng con ra về an bình.</a:t>
            </a:r>
            <a:endParaRPr lang="vi-VN" sz="5400" b="0" dirty="0">
              <a:solidFill>
                <a:schemeClr val="bg1"/>
              </a:solidFill>
              <a:effectLst/>
            </a:endParaRPr>
          </a:p>
        </p:txBody>
      </p:sp>
    </p:spTree>
    <p:extLst>
      <p:ext uri="{BB962C8B-B14F-4D97-AF65-F5344CB8AC3E}">
        <p14:creationId xmlns:p14="http://schemas.microsoft.com/office/powerpoint/2010/main" val="11018854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FFFF00"/>
                </a:solidFill>
              </a:rPr>
              <a:t>Tk2</a:t>
            </a:r>
            <a:r>
              <a:rPr lang="en-US" sz="6600" b="0" u="sng" smtClean="0">
                <a:solidFill>
                  <a:srgbClr val="FFFF00"/>
                </a:solidFill>
                <a:effectLst/>
              </a:rPr>
              <a:t>:</a:t>
            </a:r>
            <a:r>
              <a:rPr lang="en-US" sz="6600" b="0" smtClean="0">
                <a:solidFill>
                  <a:schemeClr val="bg1"/>
                </a:solidFill>
                <a:effectLst/>
              </a:rPr>
              <a:t> </a:t>
            </a:r>
            <a:r>
              <a:rPr lang="vi-VN" sz="6600">
                <a:solidFill>
                  <a:schemeClr val="bg1"/>
                </a:solidFill>
              </a:rPr>
              <a:t>Xin tạ ơn Thiên Chúa, xin tạ ơn muôn đời. Lời Hằng Sống khắc ghi truyền đạt khắp muôn dân.</a:t>
            </a:r>
            <a:endParaRPr lang="en-US" sz="6600"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Ra về chúng con đi vào thế giới. Ra về loan Tin Mừng ơn cứu rỗi. Sống chứng nhân của Ngài, sống đức tin rạng ngời. Ra về chúng con ra về an bình.</a:t>
            </a:r>
            <a:endParaRPr lang="vi-VN" sz="5400" b="0" dirty="0">
              <a:solidFill>
                <a:schemeClr val="bg1"/>
              </a:solidFill>
              <a:effectLst/>
            </a:endParaRPr>
          </a:p>
        </p:txBody>
      </p:sp>
    </p:spTree>
    <p:extLst>
      <p:ext uri="{BB962C8B-B14F-4D97-AF65-F5344CB8AC3E}">
        <p14:creationId xmlns:p14="http://schemas.microsoft.com/office/powerpoint/2010/main" val="11018854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1212</TotalTime>
  <Words>2439</Words>
  <Application>Microsoft Office PowerPoint</Application>
  <PresentationFormat>On-screen Show (16:9)</PresentationFormat>
  <Paragraphs>121</Paragraphs>
  <Slides>94</Slides>
  <Notes>2</Notes>
  <HiddenSlides>0</HiddenSlides>
  <MMClips>0</MMClips>
  <ScaleCrop>false</ScaleCrop>
  <HeadingPairs>
    <vt:vector size="4" baseType="variant">
      <vt:variant>
        <vt:lpstr>Theme</vt:lpstr>
      </vt:variant>
      <vt:variant>
        <vt:i4>13</vt:i4>
      </vt:variant>
      <vt:variant>
        <vt:lpstr>Slide Titles</vt:lpstr>
      </vt:variant>
      <vt:variant>
        <vt:i4>94</vt:i4>
      </vt:variant>
    </vt:vector>
  </HeadingPairs>
  <TitlesOfParts>
    <vt:vector size="107" baseType="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1_Office Theme</vt:lpstr>
      <vt:lpstr>4_Office Theme</vt:lpstr>
      <vt:lpstr>5_Office Theme</vt:lpstr>
      <vt:lpstr>PowerPoint Presentation</vt:lpstr>
      <vt:lpstr>TẬP HÁT CỘNG ĐOÀN</vt:lpstr>
      <vt:lpstr>Đk: Lạy Chúa này con xin đến để thực thi ý Ngài.</vt:lpstr>
      <vt:lpstr>Tk1: Tôi hằng trông đợi hết lòng ở nơi Chúa, nên Ngài cúi mình nghe tôi. Khiến tôi mở miệng xướng bài ca. Xin hát kính Ngài, đây bài ca, một bài ca mới.</vt:lpstr>
      <vt:lpstr>Chúng tôi đã gặp Đấng Mes-si-a nghĩa là Đức Ki-tô. Ân sủng và chân lý nhờ Người mà có.</vt:lpstr>
      <vt:lpstr>PowerPoint Presentation</vt:lpstr>
      <vt:lpstr>Ca Nhập Lễ Hỡi Thế Trần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39 CHÚA NHẬT II THƯỜNG NIÊN NĂM B  LM KIM LONG 04 CÂU</vt:lpstr>
      <vt:lpstr>Đk: Lạy Chúa này con xin đến để thực thi ý Ngài.</vt:lpstr>
      <vt:lpstr>Tk1: Tôi hằng trông đợi hết lòng ở nơi Chúa, nên Ngài cúi mình nghe tôi. Khiến tôi mở miệng xướng bài ca. Xin hát kính Ngài, đây bài ca, một bài ca mới.</vt:lpstr>
      <vt:lpstr>Đk: Lạy Chúa này con xin đến để thực thi ý Ngài.</vt:lpstr>
      <vt:lpstr>Tk2: Chúa đâu thích gì phẩm vật và hy lễ, nhưng Ngài đã mở tai tôi. Chúa đâu có đòi lễ toàn thiêu hay lễ xá tội, con liền thưa: Này con xin đến.</vt:lpstr>
      <vt:lpstr>Đk: Lạy Chúa này con xin đến để thực thi ý Ngài.</vt:lpstr>
      <vt:lpstr>Tk3: Sách ghi rõ ràng những lời về con đó: Con tìm ý Ngài vâng theo. Kính thân Chúa Trời, Chúa của con, bao huấn giới Ngài, đây lòng con hằng luôn ủ ấp.</vt:lpstr>
      <vt:lpstr>Đk: Lạy Chúa này con xin đến để thực thi ý Ngài.</vt:lpstr>
      <vt:lpstr>Tk4: Đức công chính Ngài khấn nguyện truyền rao mãi, trong ngày nhóm hội con dân. Kính xin Chúa Trời chứng nhận cho vì Chúa biết rằng môi miệng con nào đâu im tiếng.</vt:lpstr>
      <vt:lpstr>Đk: Lạy Chúa này con xin đến để thực thi ý Ngài.</vt:lpstr>
      <vt:lpstr>PowerPoint Presentation</vt:lpstr>
      <vt:lpstr>Chúng tôi đã gặp Đấng Mes-si-a nghĩa là Đức Ki-tô. Ân sủng và chân lý nhờ Người mà có.</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Dâng lên trước Thiên tòa này bánh thơm với rượu ngon. Dâng lên trót tâm hồn và trót thân xác của con.</vt:lpstr>
      <vt:lpstr>Tk1: Mong lễ vật đoàn con trở nên Máu Thịt Con Chúa. Mong bánh thơm rượu thơm biến nên Thánh Thể nhiệm mầu. Nuôi sống tâm hồn con và nuôi tâm hồn nhân thế. Vinh phúc cho đoàn con cũng như khắp dân tộc con.</vt:lpstr>
      <vt:lpstr>Đk: Dâng lên trước Thiên tòa này bánh thơm với rượu ngon. Dâng lên trót tâm hồn và trót thân xác của con.</vt:lpstr>
      <vt:lpstr>Tk2: Xin tiến dâng tuổi xanh cùng bao khát vọng chan chứa, dâng Chúa các bạn con cũng như những ai thân thuộc. Xin Chúa thương rộng ban hồng ân chan hòa tâm trí, săn sóc giữ gìn luôn thoát qua phút giây lầm than.</vt:lpstr>
      <vt:lpstr>Đk: Dâng lên trước Thiên tòa này bánh thơm với rượu ngon. Dâng lên trót tâm hồn và trót thân xác của con.</vt:lpstr>
      <vt:lpstr>Tk3: Xin tiến dâng từ đây ngàn muôn vất vả cay đắng, dâng Chúa bao niềm vui cũng như phút giây lao nhọc. Xin đoái thương rộng tay để ban trên đoàn dân Chúa, ơn sống theo luật thiêng rắc gieo khắp nơi niềm tin.</vt:lpstr>
      <vt:lpstr>Đk: Dâng lên trước Thiên tòa này bánh thơm với rượu ngon. Dâng lên trót tâm hồn và trót thân xác của con.</vt:lpstr>
      <vt:lpstr>PowerPoint Presentation</vt:lpstr>
      <vt:lpstr>PowerPoint Presentation</vt:lpstr>
      <vt:lpstr>PowerPoint Presentation</vt:lpstr>
      <vt:lpstr>Ca Nguyện Hiệp Lễ Chiên Thiên Chúa Lm. Bùi Ninh</vt:lpstr>
      <vt:lpstr>Đk: Đây là Chiên Thiên Chúa! (Ôi Chiên Thiên Chúa Đấng xóa tội trần gian). Đây là Chiên Thiên Chúa! (Ôi Chiên Thiên Chúa Đấng cứu độ nhân thế). Chính Người đến sau tôi như tôi đã tiên báo danh thánh hôm nao. Nhưng Người trọng hơn tôi vì Người có trước tôi đến cứu độ tôi.</vt:lpstr>
      <vt:lpstr>Tk1: “Tôi Gioan đây tuy thấy cũng chưa rõ Người, nhưng để chính Người tỏ mình cho dân Ích-diên. Nay tôi được đến dùng nước mà làm Phép rửa, để giúp anh em dọn lòng chờ mong đón Người”.</vt:lpstr>
      <vt:lpstr>Đk: Đây là Chiên Thiên Chúa! (Ôi Chiên Thiên Chúa Đấng xóa tội trần gian). Đây là Chiên Thiên Chúa! (Ôi Chiên Thiên Chúa Đấng cứu độ nhân thế). Chính Người đến sau tôi như tôi đã tiên báo danh thánh hôm nao. Nhưng Người trọng hơn tôi vì Người có trước tôi đến cứu độ tôi.</vt:lpstr>
      <vt:lpstr>Tk2: “Tôi hôm nay đây xem thấy chính uy danh Người, khi nhìn Thánh Thần tựa hình chim câu đáp trên. Nên tôi làm chứng về Đấng từ trời xuống trần, để cứu nhân gian tự Người rửa trong Thánh Thần”.</vt:lpstr>
      <vt:lpstr>Đk: Đây là Chiên Thiên Chúa! (Ôi Chiên Thiên Chúa Đấng xóa tội trần gian). Đây là Chiên Thiên Chúa! (Ôi Chiên Thiên Chúa Đấng cứu độ nhân thế). Chính Người đến sau tôi như tôi đã tiên báo danh thánh hôm nao. Nhưng Người trọng hơn tôi vì Người có trước tôi đến cứu độ tôi.</vt:lpstr>
      <vt:lpstr>Tk3: Nay hai môn sinh theo bước tới thăm chỗ Người, khi ở với Người cả ngày xin theo Chúa ngay. Sau vui làm chứng về Đấng từng được Xức Dầu, và dẫn anh em gặp Người tựa như phép mầu.</vt:lpstr>
      <vt:lpstr>Đk: Đây là Chiên Thiên Chúa! (Ôi Chiên Thiên Chúa Đấng xóa tội trần gian). Đây là Chiên Thiên Chúa! (Ôi Chiên Thiên Chúa Đấng cứu độ nhân thế). Chính Người đến sau tôi như tôi đã tiên báo danh thánh hôm nao. Nhưng Người trọng hơn tôi vì Người có trước tôi đến cứu độ tôi.</vt:lpstr>
      <vt:lpstr>Tk4: Như Gioan xưa gieo bước chứng nhân cho Người, con nguyện giữa đời truyền rao cho danh Chúa thôi. Xin khi mờ tối chỉ lối cho con góp phần, để giúp tha nhân tìm về nguồn ơn thánh ân.</vt:lpstr>
      <vt:lpstr>Đk: Đây là Chiên Thiên Chúa! (Ôi Chiên Thiên Chúa Đấng xóa tội trần gian). Đây là Chiên Thiên Chúa! (Ôi Chiên Thiên Chúa Đấng cứu độ nhân thế). Chính Người đến sau tôi như tôi đã tiên báo danh thánh hôm nao. Nhưng Người trọng hơn tôi vì Người có trước tôi đến cứu độ tôi.</vt:lpstr>
      <vt:lpstr>PowerPoint Presentation</vt:lpstr>
      <vt:lpstr>PowerPoint Presentation</vt:lpstr>
      <vt:lpstr>Ca Kết Lễ Ra Về An Bình Ngọc Linh</vt:lpstr>
      <vt:lpstr>Đk: Ra về chúng con đi vào thế giới. Ra về loan Tin Mừng ơn cứu rỗi. Sống chứng nhân của Ngài, sống đức tin rạng ngời. Ra về chúng con ra về an bình.</vt:lpstr>
      <vt:lpstr>Tk1: Xin tạ ơn Thiên Chúa, xin tạ ơn muôn đời, hòa lời hát chúc khen tình Ngài quá vô biên.</vt:lpstr>
      <vt:lpstr>Đk: Ra về chúng con đi vào thế giới. Ra về loan Tin Mừng ơn cứu rỗi. Sống chứng nhân của Ngài, sống đức tin rạng ngời. Ra về chúng con ra về an bình.</vt:lpstr>
      <vt:lpstr>Tk2: Xin tạ ơn Thiên Chúa, xin tạ ơn muôn đời. Lời Hằng Sống khắc ghi truyền đạt khắp muôn dân.</vt:lpstr>
      <vt:lpstr>Đk: Ra về chúng con đi vào thế giới. Ra về loan Tin Mừng ơn cứu rỗi. Sống chứng nhân của Ngài, sống đức tin rạng ngời. Ra về chúng con ra về an bình.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150</cp:revision>
  <dcterms:created xsi:type="dcterms:W3CDTF">2023-05-21T07:25:42Z</dcterms:created>
  <dcterms:modified xsi:type="dcterms:W3CDTF">2024-01-04T22:56:15Z</dcterms:modified>
</cp:coreProperties>
</file>