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08" r:id="rId13"/>
    <p:sldMasterId id="2147483920" r:id="rId14"/>
    <p:sldMasterId id="2147483932" r:id="rId15"/>
    <p:sldMasterId id="2147483944" r:id="rId16"/>
    <p:sldMasterId id="2147483956" r:id="rId17"/>
    <p:sldMasterId id="2147483968" r:id="rId18"/>
    <p:sldMasterId id="2147483980" r:id="rId19"/>
    <p:sldMasterId id="2147483992" r:id="rId20"/>
    <p:sldMasterId id="2147484004" r:id="rId21"/>
  </p:sldMasterIdLst>
  <p:sldIdLst>
    <p:sldId id="9727" r:id="rId22"/>
    <p:sldId id="9692" r:id="rId23"/>
    <p:sldId id="9744" r:id="rId24"/>
    <p:sldId id="9745" r:id="rId25"/>
    <p:sldId id="384" r:id="rId26"/>
    <p:sldId id="402" r:id="rId27"/>
    <p:sldId id="9684" r:id="rId28"/>
    <p:sldId id="9683" r:id="rId29"/>
    <p:sldId id="9746" r:id="rId30"/>
    <p:sldId id="9685" r:id="rId31"/>
    <p:sldId id="9747" r:id="rId32"/>
    <p:sldId id="9728" r:id="rId33"/>
    <p:sldId id="385" r:id="rId34"/>
    <p:sldId id="9713" r:id="rId35"/>
    <p:sldId id="9714" r:id="rId36"/>
    <p:sldId id="9715" r:id="rId37"/>
    <p:sldId id="9740" r:id="rId38"/>
    <p:sldId id="9717" r:id="rId39"/>
    <p:sldId id="9741" r:id="rId40"/>
    <p:sldId id="9719" r:id="rId41"/>
    <p:sldId id="9742" r:id="rId42"/>
    <p:sldId id="9739" r:id="rId43"/>
    <p:sldId id="9743" r:id="rId44"/>
    <p:sldId id="390" r:id="rId45"/>
    <p:sldId id="9724" r:id="rId46"/>
    <p:sldId id="9730" r:id="rId47"/>
    <p:sldId id="401" r:id="rId48"/>
    <p:sldId id="9700" r:id="rId49"/>
    <p:sldId id="9701" r:id="rId50"/>
    <p:sldId id="9702" r:id="rId51"/>
    <p:sldId id="9703" r:id="rId52"/>
    <p:sldId id="9704" r:id="rId53"/>
    <p:sldId id="9705" r:id="rId54"/>
    <p:sldId id="9706" r:id="rId55"/>
    <p:sldId id="9707" r:id="rId56"/>
    <p:sldId id="9708" r:id="rId57"/>
    <p:sldId id="9709" r:id="rId58"/>
    <p:sldId id="9710" r:id="rId59"/>
    <p:sldId id="9711" r:id="rId60"/>
    <p:sldId id="9712" r:id="rId61"/>
    <p:sldId id="9699" r:id="rId62"/>
    <p:sldId id="9698" r:id="rId63"/>
    <p:sldId id="561" r:id="rId64"/>
    <p:sldId id="559" r:id="rId65"/>
    <p:sldId id="9735" r:id="rId66"/>
    <p:sldId id="614" r:id="rId67"/>
    <p:sldId id="9736" r:id="rId68"/>
    <p:sldId id="9737" r:id="rId69"/>
    <p:sldId id="9738" r:id="rId70"/>
    <p:sldId id="443" r:id="rId71"/>
    <p:sldId id="9731" r:id="rId72"/>
    <p:sldId id="387" r:id="rId73"/>
    <p:sldId id="278" r:id="rId74"/>
    <p:sldId id="357" r:id="rId75"/>
    <p:sldId id="279" r:id="rId76"/>
    <p:sldId id="9732" r:id="rId77"/>
    <p:sldId id="9674" r:id="rId78"/>
    <p:sldId id="9733" r:id="rId79"/>
    <p:sldId id="280" r:id="rId80"/>
    <p:sldId id="9734" r:id="rId81"/>
    <p:sldId id="463" r:id="rId82"/>
    <p:sldId id="475" r:id="rId83"/>
    <p:sldId id="293" r:id="rId84"/>
    <p:sldId id="294" r:id="rId85"/>
    <p:sldId id="9749" r:id="rId86"/>
    <p:sldId id="295" r:id="rId87"/>
    <p:sldId id="9750" r:id="rId88"/>
    <p:sldId id="9748" r:id="rId89"/>
    <p:sldId id="9751" r:id="rId90"/>
    <p:sldId id="9729"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tableStyles" Target="tableStyles.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òng Chúa nhân từ bao dung, cho mọi tội nhân tìm về nẻo chính. Nào ai tuân theo giao ước, giữ luật Chúa truyền sống bình an.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Mắt con nhìn Chúa không biết mỏi, chính Ngài gỡ chân con khỏi lưới. Đoái thương nhìn và xót thương con, vì thân này bơ vơ khốn cùng.</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400" i="1" dirty="0">
                <a:solidFill>
                  <a:schemeClr val="bg1"/>
                </a:solidFill>
              </a:rPr>
              <a:t>Lề Luật đã được Thiên Chúa ban qua ông Mô-sê</a:t>
            </a:r>
            <a:r>
              <a:rPr lang="vi-VN" sz="4400" i="1" dirty="0" smtClean="0">
                <a:solidFill>
                  <a:schemeClr val="bg1"/>
                </a:solidFill>
              </a:rPr>
              <a:t>.</a:t>
            </a:r>
            <a:endParaRPr lang="vi-VN" sz="4400" i="1" dirty="0">
              <a:solidFill>
                <a:schemeClr val="bg1"/>
              </a:solidFill>
            </a:endParaRP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18B</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Tk1:</a:t>
            </a:r>
            <a:r>
              <a:rPr lang="en-US" sz="6600" dirty="0">
                <a:solidFill>
                  <a:schemeClr val="bg1"/>
                </a:solidFill>
              </a:rPr>
              <a:t> </a:t>
            </a:r>
            <a:r>
              <a:rPr lang="vi-VN" sz="6600" dirty="0">
                <a:solidFill>
                  <a:schemeClr val="bg1"/>
                </a:solidFill>
              </a:rPr>
              <a:t>Mệnh lệnh Chúa thiện toàn bồi dưỡng hồn vía. Thánh chỉ Ngài vững bền giúp ta học khôn.</a:t>
            </a:r>
            <a:endParaRPr lang="en-US" sz="66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Tk2:</a:t>
            </a:r>
            <a:r>
              <a:rPr lang="en-US" sz="6600" dirty="0">
                <a:solidFill>
                  <a:schemeClr val="bg1"/>
                </a:solidFill>
              </a:rPr>
              <a:t> </a:t>
            </a:r>
            <a:r>
              <a:rPr lang="vi-VN" sz="6600" dirty="0">
                <a:solidFill>
                  <a:schemeClr val="bg1"/>
                </a:solidFill>
              </a:rPr>
              <a:t>Lề luật Chúa chân thực sáng khoái lòng trí. Huấn lệnh Ngài sáng ngời chiếu soi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smtClean="0">
                <a:solidFill>
                  <a:srgbClr val="FFFF00"/>
                </a:solidFill>
              </a:rPr>
              <a:t>Tk3:</a:t>
            </a:r>
            <a:r>
              <a:rPr lang="en-US" sz="6600" dirty="0" smtClean="0">
                <a:solidFill>
                  <a:schemeClr val="bg1"/>
                </a:solidFill>
              </a:rPr>
              <a:t> </a:t>
            </a:r>
            <a:r>
              <a:rPr lang="vi-VN" sz="6600" dirty="0">
                <a:solidFill>
                  <a:schemeClr val="bg1"/>
                </a:solidFill>
              </a:rPr>
              <a:t>Lòng sợ Chúa thanh vẹn bền vững ngàn kiếp. Phán định Ngài xác thực mãi luôn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Tk4:</a:t>
            </a:r>
            <a:r>
              <a:rPr lang="en-US" sz="6000" dirty="0" smtClean="0">
                <a:solidFill>
                  <a:schemeClr val="bg1"/>
                </a:solidFill>
              </a:rPr>
              <a:t> </a:t>
            </a:r>
            <a:r>
              <a:rPr lang="vi-VN" sz="6000" dirty="0">
                <a:solidFill>
                  <a:schemeClr val="bg1"/>
                </a:solidFill>
              </a:rPr>
              <a:t>Thật là quý hơn vàng vàng khối thuần chất. Giống như mật thắm ngọt tiết tự tảng ong.</a:t>
            </a:r>
            <a:endParaRPr lang="en-US" sz="60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r>
              <a:rPr lang="vi-VN" sz="2800" i="1" dirty="0" smtClean="0">
                <a:solidFill>
                  <a:schemeClr val="bg1"/>
                </a:solidFill>
              </a:rPr>
              <a:t>.</a:t>
            </a:r>
            <a:endParaRPr lang="vi-VN" sz="2800" i="1" dirty="0">
              <a:solidFill>
                <a:schemeClr val="bg1"/>
              </a:solidFill>
            </a:endParaRP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72506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3869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smtClean="0">
                <a:solidFill>
                  <a:srgbClr val="FFFF00"/>
                </a:solidFill>
              </a:rPr>
              <a:t>III </a:t>
            </a:r>
            <a:r>
              <a:rPr lang="en-US" sz="2800" u="sng" dirty="0" smtClean="0">
                <a:solidFill>
                  <a:srgbClr val="FFFF00"/>
                </a:solidFill>
              </a:rPr>
              <a:t>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Cùng</a:t>
            </a:r>
            <a:r>
              <a:rPr lang="en-US" sz="4000" dirty="0" smtClean="0">
                <a:solidFill>
                  <a:srgbClr val="FFFF00"/>
                </a:solidFill>
              </a:rPr>
              <a:t> </a:t>
            </a:r>
            <a:r>
              <a:rPr lang="en-US" sz="4000" dirty="0" err="1" smtClean="0">
                <a:solidFill>
                  <a:srgbClr val="FFFF00"/>
                </a:solidFill>
              </a:rPr>
              <a:t>Kính</a:t>
            </a:r>
            <a:r>
              <a:rPr lang="en-US" sz="4000" dirty="0" smtClean="0">
                <a:solidFill>
                  <a:srgbClr val="FFFF00"/>
                </a:solidFill>
              </a:rPr>
              <a:t> </a:t>
            </a:r>
            <a:r>
              <a:rPr lang="en-US" sz="4000" dirty="0" err="1" smtClean="0">
                <a:solidFill>
                  <a:srgbClr val="FFFF00"/>
                </a:solidFill>
              </a:rPr>
              <a:t>Tiến</a:t>
            </a:r>
            <a:endParaRPr lang="en-US" sz="4000" dirty="0" smtClean="0">
              <a:solidFill>
                <a:srgbClr val="FFFF00"/>
              </a:solidFill>
            </a:endParaRPr>
          </a:p>
          <a:p>
            <a:pPr algn="ctr"/>
            <a:r>
              <a:rPr lang="en-US" sz="4000" i="1" dirty="0" smtClean="0">
                <a:solidFill>
                  <a:schemeClr val="bg1"/>
                </a:solidFill>
              </a:rPr>
              <a:t>Kim Long</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Đây cuộc đời với những lao nhọc, xin dâng lên làm của lễ hiệp với những gian nan. Xưa Con Chúa nhận lãnh khi giáng trần.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Đây cuộc đời chất ngất đau thương, xin dâng lên làm của lễ hiệp với những hy sinh. Khi Con Chúa tự hiến trao chính mình.</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smtClean="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Đây cuộc đời những phút vui cười, xin dâng lên làm của lễ hiệp với những hân hoan. Trong Đêm Thánh mừng Chúa Con khải hoàn.</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5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36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Biến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Hình</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r>
              <a:rPr lang="en-US" sz="4000" b="1" dirty="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rPr>
              <a:t>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Bây giờ Phê-rô lên tiếng thưa rằng: Ở đây tốt lắm, thưa Thầy tốt lắm. Nếu Thầy ưng chúng con xin dựng ba lều. Một cho Thầy, một cho Môi-sê, một cho Ê-li-a.</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r>
              <a:rPr lang="en-US" sz="4000" b="1" dirty="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rPr>
              <a:t>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Thấy vậy, Phê-rô sợ hãi sấp mình. Làn mây chiếu sáng, mây trời chiếu sáng. Tiếng trời cao cất lên giữa làn mây trời: Đây chính là Người Ta yêu thương, nào hãy luôn vâng nghe.</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r>
              <a:rPr lang="en-US" sz="4000" b="1" dirty="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rPr>
              <a:t>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 Nghe vậy, môn sinh sợ hãi sấp mình. Và đây Chúa đến chạm vào môn sinh. Hãy dậy đi, đứng lên chớ sợ hãi gì. Và môn đệ chẳng thấy đấng khác, còn đó Chúa Giê-su.</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Chúa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Nhật</a:t>
            </a:r>
            <a:r>
              <a:rPr lang="en-US" sz="8000" b="1" dirty="0">
                <a:solidFill>
                  <a:srgbClr val="FFFF00"/>
                </a:solidFill>
                <a:effectLst>
                  <a:outerShdw blurRad="38100" dist="38100" dir="2700000" algn="tl">
                    <a:srgbClr val="000000">
                      <a:alpha val="43137"/>
                    </a:srgbClr>
                  </a:outerShdw>
                </a:effectLst>
                <a:cs typeface="Times New Roman" pitchFamily="18" charset="0"/>
              </a:rPr>
              <a:t> 3 </a:t>
            </a:r>
            <a:r>
              <a:rPr lang="en-US" sz="8000" b="1" dirty="0" err="1">
                <a:solidFill>
                  <a:srgbClr val="FFFF00"/>
                </a:solidFill>
                <a:effectLst>
                  <a:outerShdw blurRad="38100" dist="38100" dir="2700000" algn="tl">
                    <a:srgbClr val="000000">
                      <a:alpha val="43137"/>
                    </a:srgbClr>
                  </a:outerShdw>
                </a:effectLst>
                <a:cs typeface="Times New Roman" pitchFamily="18" charset="0"/>
              </a:rPr>
              <a:t>Mùa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Chay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Trịnh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Vĩnh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8000" b="1" i="1" dirty="0">
                <a:solidFill>
                  <a:schemeClr val="bg1"/>
                </a:solidFill>
                <a:effectLst>
                  <a:outerShdw blurRad="38100" dist="38100" dir="2700000" algn="tl">
                    <a:srgbClr val="000000">
                      <a:alpha val="43137"/>
                    </a:srgbClr>
                  </a:outerShdw>
                </a:effectLst>
                <a:cs typeface="Times New Roman" pitchFamily="18" charset="0"/>
              </a:rPr>
              <a:t>.</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r>
              <a:rPr lang="en-US" sz="4000" b="1" dirty="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rPr>
              <a:t>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FF00"/>
                </a:solidFill>
                <a:effectLst>
                  <a:outerShdw blurRad="38100" dist="38100" dir="2700000" algn="tl">
                    <a:srgbClr val="000000">
                      <a:alpha val="43137"/>
                    </a:srgbClr>
                  </a:outerShdw>
                </a:effectLst>
                <a:cs typeface="Times New Roman" pitchFamily="18" charset="0"/>
              </a:rPr>
              <a:t>ĐỪNG BỎ CON CHÚA ƠI</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Nguyễn Văn Tuyên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bỏ con Chúa ơi! Khi con khó nguy giữa đời. Đừng bỏ con Chúa ơi! Đau thương u sầu giăng lối. Đừng bỏ con bơ vơ! Sóng gió biết đi phương nào. Đừng bỏ con đơn hành trên đường mù tối vắng tênh.</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từ con Chúa ơi! Khi con lỡ dại xa Ngài. Đừng từ con Chúa ơi! Khi con yêu đời hơn Chúa. Đừng mặc con lang thang đam mê sống trong lỗi tội. Đừng để con xa Ngài, vắng Ngài đời biết theo ai?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33588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Pk3:</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Ngài chờ con Chúa ơi! Khi con lỗi hẹn chưa về. Ngài chờ con Chúa ơi! Khi con xa tình yêu Chúa. Ngài chờ con ăn năn, đôi tay chắp lệ tuôn tràn. Ngài chờ con bên Ngài, hưởng nguồn hạnh phúc thiên cung. </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biết Chúa bên con, theo con khắp vạn nẻo đường. Con biết Chúa bên con, theo con lỡ con mồ côi. Con biết Chúa yêu con, xuống trần gian nhiều cay đắng. Con biết Chúa yêu con một đời chờ con với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3358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Mắt con nhìn Chúa không biết mỏi, chính Ngài gỡ chân con khỏi lưới. Đoái thương nhìn và xót thương con, vì thân này bơ vơ khốn cùng.</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Lạy Chúa xin dạy cho con, xin chỉ bảo con đường về cõi sống. Nguyện xin cho con vững bước, chớ để gian tà chế ngự con.</a:t>
            </a: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Mắt con nhìn Chúa không biết mỏi, chính Ngài gỡ chân con khỏi lưới. Đoái thương nhìn và xót thương con, vì thân này bơ vơ khốn cùng.</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1823</Words>
  <Application>Microsoft Office PowerPoint</Application>
  <PresentationFormat>On-screen Show (16:9)</PresentationFormat>
  <Paragraphs>68</Paragraphs>
  <Slides>70</Slides>
  <Notes>0</Notes>
  <HiddenSlides>0</HiddenSlides>
  <MMClips>0</MMClips>
  <ScaleCrop>false</ScaleCrop>
  <HeadingPairs>
    <vt:vector size="4" baseType="variant">
      <vt:variant>
        <vt:lpstr>Theme</vt:lpstr>
      </vt:variant>
      <vt:variant>
        <vt:i4>21</vt:i4>
      </vt:variant>
      <vt:variant>
        <vt:lpstr>Slide Titles</vt:lpstr>
      </vt:variant>
      <vt:variant>
        <vt:i4>70</vt:i4>
      </vt:variant>
    </vt:vector>
  </HeadingPairs>
  <TitlesOfParts>
    <vt:vector size="91"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8_Office Theme</vt:lpstr>
      <vt:lpstr>9_Office Theme</vt:lpstr>
      <vt:lpstr>11_Office Theme</vt:lpstr>
      <vt:lpstr>14_Office Theme</vt:lpstr>
      <vt:lpstr>15_Office Theme</vt:lpstr>
      <vt:lpstr>16_Office Theme</vt:lpstr>
      <vt:lpstr>17_Office Theme</vt:lpstr>
      <vt:lpstr>18_Office Theme</vt:lpstr>
      <vt:lpstr>19_Office Theme</vt:lpstr>
      <vt:lpstr>PowerPoint Presentation</vt:lpstr>
      <vt:lpstr>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Chúa Nhật 3 Mùa Chay Trịnh Vĩnh Thành.</vt:lpstr>
      <vt:lpstr>Đk: Mắt con nhìn Chúa không biết mỏi, chính Ngài gỡ chân con khỏi lưới. Đoái thương nhìn và xót thương con, vì thân này bơ vơ khốn cùng.</vt:lpstr>
      <vt:lpstr>Tk1: Lạy Chúa xin dạy cho con, xin chỉ bảo con đường về cõi sống. Nguyện xin cho con vững bước, chớ để gian tà chế ngự con.</vt:lpstr>
      <vt:lpstr>Đk: Mắt con nhìn Chúa không biết mỏi, chính Ngài gỡ chân con khỏi lưới. Đoái thương nhìn và xót thương con, vì thân này bơ vơ khốn cùng.</vt:lpstr>
      <vt:lpstr>Tk2: òng Chúa nhân từ bao dung, cho mọi tội nhân tìm về nẻo chính. Nào ai tuân theo giao ước, giữ luật Chúa truyền sống bình an.</vt:lpstr>
      <vt:lpstr>Đk: Mắt con nhìn Chúa không biết mỏi, chính Ngài gỡ chân con khỏi lưới. Đoái thương nhìn và xót thương con, vì thân này bơ vơ khốn cùng.</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sáng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Cùng kính tiến Chúa lời hát câu kinh, tựa hương thơm bay lên ngút trời, tán dương danh Chúa hiển vinh.</vt:lpstr>
      <vt:lpstr>Tk1: Đây cuộc đời với những lao nhọc, xin dâng lên làm của lễ hiệp với những gian nan. Xưa Con Chúa nhận lãnh khi giáng trần.</vt:lpstr>
      <vt:lpstr>Đk: Cùng kính tiến Chúa lời hát câu kinh, tựa hương thơm bay lên ngút trời, tán dương danh Chúa hiển vinh.</vt:lpstr>
      <vt:lpstr>Tk2: Đây cuộc đời chất ngất đau thương, xin dâng lên làm của lễ hiệp với những hy sinh. Khi Con Chúa tự hiến trao chính mình.</vt:lpstr>
      <vt:lpstr>Đk: Cùng kính tiến Chúa lời hát câu kinh, tựa hương thơm bay lên ngút trời, tán dương danh Chúa hiển vinh.</vt:lpstr>
      <vt:lpstr>Tk3: Đây cuộc đời những phút vui cười, xin dâng lên làm của lễ hiệp với những hân hoan. Trong Đêm Thánh mừng Chúa Con khải hoàn.</vt:lpstr>
      <vt:lpstr>Đk: Cùng kính tiến Chúa lời hát câu kinh, tựa hương thơm bay lên ngút trời, tán dương danh Chúa hiển vinh.</vt:lpstr>
      <vt:lpstr>PowerPoint Presentation</vt:lpstr>
      <vt:lpstr>PowerPoint Presentation</vt:lpstr>
      <vt:lpstr>PowerPoint Presentation</vt:lpstr>
      <vt:lpstr>Ca Nguyện Hiệp Lễ   Chúa Biến Hình Mi Trầm</vt:lpstr>
      <vt:lpstr>Đk: 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vt:lpstr>
      <vt:lpstr>Tk1: Bây giờ Phê-rô lên tiếng thưa rằng: Ở đây tốt lắm, thưa Thầy tốt lắm. Nếu Thầy ưng chúng con xin dựng ba lều. Một cho Thầy, một cho Môi-sê, một cho Ê-li-a.</vt:lpstr>
      <vt:lpstr>Đk: 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vt:lpstr>
      <vt:lpstr>Tk2: Thấy vậy, Phê-rô sợ hãi sấp mình. Làn mây chiếu sáng, mây trời chiếu sáng. Tiếng trời cao cất lên giữa làn mây trời: Đây chính là Người Ta yêu thương, nào hãy luôn vâng nghe.</vt:lpstr>
      <vt:lpstr>Đk: 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vt:lpstr>
      <vt:lpstr>Tk3:  Nghe vậy, môn sinh sợ hãi sấp mình. Và đây Chúa đến chạm vào môn sinh. Hãy dậy đi, đứng lên chớ sợ hãi gì. Và môn đệ chẳng thấy đấng khác, còn đó Chúa Giê-su.</vt:lpstr>
      <vt:lpstr>Đk: Cùng môn sinh Thầy trò lên núi cao. Chúa biến hình sáng láng đẹp làm sao. Mặt Người sáng, chiếu sáng tươi như mặt trời. Áo Người trắng tinh tựa như tuyết. Và giờ nầy Môi-sê với Ê-li-a. Đến nơi đây hân hoan đàm đạo với Người. Niềm hạnh phúc dâng cao, dâng cao mãi. Đó là dấu hạnh phúc trên thiên đàng.</vt:lpstr>
      <vt:lpstr>PowerPoint Presentation</vt:lpstr>
      <vt:lpstr>PowerPoint Presentation</vt:lpstr>
      <vt:lpstr>Ca Kết Lễ ĐỪNG BỎ CON CHÚA ƠI Nguyễn Văn Tuyên</vt:lpstr>
      <vt:lpstr>Tk1: Đừng bỏ con Chúa ơi! Khi con khó nguy giữa đời. Đừng bỏ con Chúa ơi! Đau thương u sầu giăng lối. Đừng bỏ con bơ vơ! Sóng gió biết đi phương nào. Đừng bỏ con đơn hành trên đường mù tối vắng tênh.</vt:lpstr>
      <vt:lpstr>Đk: Con biết Chúa bên con, theo con khắp vạn nẻo đường. Con biết Chúa bên con, theo con lỡ con mồ côi. Con biết Chúa yêu con, xuống trần gian nhiều cay đắng. Con biết Chúa yêu con một đời chờ con với Ngài.</vt:lpstr>
      <vt:lpstr>Tk2: Đừng từ con Chúa ơi! Khi con lỡ dại xa Ngài. Đừng từ con Chúa ơi! Khi con yêu đời hơn Chúa. Đừng mặc con lang thang đam mê sống trong lỗi tội. Đừng để con xa Ngài, vắng Ngài đời biết theo ai?</vt:lpstr>
      <vt:lpstr>Đk: Con biết Chúa bên con, theo con khắp vạn nẻo đường. Con biết Chúa bên con, theo con lỡ con mồ côi. Con biết Chúa yêu con, xuống trần gian nhiều cay đắng. Con biết Chúa yêu con một đời chờ con với Ngài.</vt:lpstr>
      <vt:lpstr>Pk3: Ngài chờ con Chúa ơi! Khi con lỗi hẹn chưa về. Ngài chờ con Chúa ơi! Khi con xa tình yêu Chúa. Ngài chờ con ăn năn, đôi tay chắp lệ tuôn tràn. Ngài chờ con bên Ngài, hưởng nguồn hạnh phúc thiên cung. </vt:lpstr>
      <vt:lpstr>Đk: Con biết Chúa bên con, theo con khắp vạn nẻo đường. Con biết Chúa bên con, theo con lỡ con mồ côi. Con biết Chúa yêu con, xuống trần gian nhiều cay đắng. Con biết Chúa yêu con một đời chờ con với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65</cp:revision>
  <dcterms:created xsi:type="dcterms:W3CDTF">2023-01-29T22:00:16Z</dcterms:created>
  <dcterms:modified xsi:type="dcterms:W3CDTF">2024-02-17T12:59:41Z</dcterms:modified>
</cp:coreProperties>
</file>