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80" r:id="rId11"/>
    <p:sldMasterId id="2147484492" r:id="rId12"/>
    <p:sldMasterId id="2147484504" r:id="rId13"/>
    <p:sldMasterId id="2147484516" r:id="rId14"/>
  </p:sldMasterIdLst>
  <p:notesMasterIdLst>
    <p:notesMasterId r:id="rId102"/>
  </p:notesMasterIdLst>
  <p:sldIdLst>
    <p:sldId id="507" r:id="rId15"/>
    <p:sldId id="376" r:id="rId16"/>
    <p:sldId id="879" r:id="rId17"/>
    <p:sldId id="880" r:id="rId18"/>
    <p:sldId id="881" r:id="rId19"/>
    <p:sldId id="891" r:id="rId20"/>
    <p:sldId id="553" r:id="rId21"/>
    <p:sldId id="443" r:id="rId22"/>
    <p:sldId id="585" r:id="rId23"/>
    <p:sldId id="882" r:id="rId24"/>
    <p:sldId id="676" r:id="rId25"/>
    <p:sldId id="883" r:id="rId26"/>
    <p:sldId id="892" r:id="rId27"/>
    <p:sldId id="384" r:id="rId28"/>
    <p:sldId id="385" r:id="rId29"/>
    <p:sldId id="386" r:id="rId30"/>
    <p:sldId id="387" r:id="rId31"/>
    <p:sldId id="388" r:id="rId32"/>
    <p:sldId id="389" r:id="rId33"/>
    <p:sldId id="390" r:id="rId34"/>
    <p:sldId id="391" r:id="rId35"/>
    <p:sldId id="893" r:id="rId36"/>
    <p:sldId id="392" r:id="rId37"/>
    <p:sldId id="393" r:id="rId38"/>
    <p:sldId id="394" r:id="rId39"/>
    <p:sldId id="395" r:id="rId40"/>
    <p:sldId id="396" r:id="rId41"/>
    <p:sldId id="397" r:id="rId42"/>
    <p:sldId id="398" r:id="rId43"/>
    <p:sldId id="399" r:id="rId44"/>
    <p:sldId id="839" r:id="rId45"/>
    <p:sldId id="649" r:id="rId46"/>
    <p:sldId id="867" r:id="rId47"/>
    <p:sldId id="868" r:id="rId48"/>
    <p:sldId id="869" r:id="rId49"/>
    <p:sldId id="870" r:id="rId50"/>
    <p:sldId id="871" r:id="rId51"/>
    <p:sldId id="872" r:id="rId52"/>
    <p:sldId id="873" r:id="rId53"/>
    <p:sldId id="874" r:id="rId54"/>
    <p:sldId id="861" r:id="rId55"/>
    <p:sldId id="878" r:id="rId56"/>
    <p:sldId id="853" r:id="rId57"/>
    <p:sldId id="54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550" r:id="rId72"/>
    <p:sldId id="558" r:id="rId73"/>
    <p:sldId id="559" r:id="rId74"/>
    <p:sldId id="561" r:id="rId75"/>
    <p:sldId id="830" r:id="rId76"/>
    <p:sldId id="614" r:id="rId77"/>
    <p:sldId id="831" r:id="rId78"/>
    <p:sldId id="884" r:id="rId79"/>
    <p:sldId id="885" r:id="rId80"/>
    <p:sldId id="276" r:id="rId81"/>
    <p:sldId id="810" r:id="rId82"/>
    <p:sldId id="840" r:id="rId83"/>
    <p:sldId id="277" r:id="rId84"/>
    <p:sldId id="278" r:id="rId85"/>
    <p:sldId id="279" r:id="rId86"/>
    <p:sldId id="290" r:id="rId87"/>
    <p:sldId id="886" r:id="rId88"/>
    <p:sldId id="291" r:id="rId89"/>
    <p:sldId id="887" r:id="rId90"/>
    <p:sldId id="865" r:id="rId91"/>
    <p:sldId id="888" r:id="rId92"/>
    <p:sldId id="292" r:id="rId93"/>
    <p:sldId id="698" r:id="rId94"/>
    <p:sldId id="293" r:id="rId95"/>
    <p:sldId id="563" r:id="rId96"/>
    <p:sldId id="564" r:id="rId97"/>
    <p:sldId id="889" r:id="rId98"/>
    <p:sldId id="751" r:id="rId99"/>
    <p:sldId id="890" r:id="rId100"/>
    <p:sldId id="894"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75</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Đk</a:t>
            </a:r>
            <a:r>
              <a:rPr lang="vi-VN" sz="5000" b="0" u="sng" smtClean="0">
                <a:solidFill>
                  <a:srgbClr val="FFFF00"/>
                </a:solidFill>
                <a:effectLst/>
                <a:latin typeface="+mj-lt"/>
              </a:rPr>
              <a:t>:</a:t>
            </a:r>
            <a:r>
              <a:rPr lang="en-US" sz="5000">
                <a:solidFill>
                  <a:schemeClr val="bg1"/>
                </a:solidFill>
                <a:latin typeface="+mj-lt"/>
              </a:rPr>
              <a:t> </a:t>
            </a:r>
            <a:r>
              <a:rPr lang="vi-VN" sz="5000">
                <a:solidFill>
                  <a:schemeClr val="bg1"/>
                </a:solidFill>
                <a:latin typeface="+mj-lt"/>
              </a:rPr>
              <a:t>Hân hoan sướng vui tiến vào đền thánh Chúa Trời. Chính nguồn yêu thương và sức mạnh quyền năng. Trong chốn thánh đô dâng lời cảm mến tri ân. Lãnh phúc cứu độ và tràn muôn ơn vĩnh hằng.</a:t>
            </a:r>
            <a:endParaRPr lang="vi-VN" sz="5000">
              <a:solidFill>
                <a:schemeClr val="bg1"/>
              </a:solidFill>
              <a:latin typeface="+mj-lt"/>
            </a:endParaRPr>
          </a:p>
        </p:txBody>
      </p:sp>
    </p:spTree>
    <p:extLst>
      <p:ext uri="{BB962C8B-B14F-4D97-AF65-F5344CB8AC3E}">
        <p14:creationId xmlns:p14="http://schemas.microsoft.com/office/powerpoint/2010/main" val="17806221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Tk2</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Xin dâng lên Ngài lời nguyện thiết tha. Hướng dẫn muôn người thực thi đức yêu thương. Nước Chúa vinh quang an hòa khắp muôn nhà. Cuộc đời tươi sáng yên vui trong tình Chúa luôn.</a:t>
            </a:r>
            <a:endParaRPr lang="vi-VN" sz="54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Đk</a:t>
            </a:r>
            <a:r>
              <a:rPr lang="vi-VN" sz="5000" b="0" u="sng" smtClean="0">
                <a:solidFill>
                  <a:srgbClr val="FFFF00"/>
                </a:solidFill>
                <a:effectLst/>
                <a:latin typeface="+mj-lt"/>
              </a:rPr>
              <a:t>:</a:t>
            </a:r>
            <a:r>
              <a:rPr lang="en-US" sz="5000">
                <a:solidFill>
                  <a:schemeClr val="bg1"/>
                </a:solidFill>
                <a:latin typeface="+mj-lt"/>
              </a:rPr>
              <a:t> </a:t>
            </a:r>
            <a:r>
              <a:rPr lang="vi-VN" sz="5000">
                <a:solidFill>
                  <a:schemeClr val="bg1"/>
                </a:solidFill>
                <a:latin typeface="+mj-lt"/>
              </a:rPr>
              <a:t>Hân hoan sướng vui tiến vào đền thánh Chúa Trời. Chính nguồn yêu thương và sức mạnh quyền năng. Trong chốn thánh đô dâng lời cảm mến tri ân. Lãnh phúc cứu độ và tràn muôn ơn vĩnh hằng.</a:t>
            </a:r>
            <a:endParaRPr lang="vi-VN" sz="5000">
              <a:solidFill>
                <a:schemeClr val="bg1"/>
              </a:solidFill>
              <a:latin typeface="+mj-lt"/>
            </a:endParaRPr>
          </a:p>
        </p:txBody>
      </p:sp>
    </p:spTree>
    <p:extLst>
      <p:ext uri="{BB962C8B-B14F-4D97-AF65-F5344CB8AC3E}">
        <p14:creationId xmlns:p14="http://schemas.microsoft.com/office/powerpoint/2010/main" val="3664178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smtClean="0">
                <a:solidFill>
                  <a:schemeClr val="bg1"/>
                </a:solidFill>
              </a:rPr>
              <a:t>Lạy </a:t>
            </a:r>
            <a:r>
              <a:rPr lang="vi-VN" sz="8800">
                <a:solidFill>
                  <a:schemeClr val="bg1"/>
                </a:solidFill>
              </a:rPr>
              <a:t>Chúa, xin dạy con lối bước của Ngài.</a:t>
            </a:r>
            <a:endParaRPr lang="en-US" sz="8800">
              <a:solidFill>
                <a:schemeClr val="bg1"/>
              </a:solidFill>
            </a:endParaRPr>
          </a:p>
        </p:txBody>
      </p:sp>
    </p:spTree>
    <p:extLst>
      <p:ext uri="{BB962C8B-B14F-4D97-AF65-F5344CB8AC3E}">
        <p14:creationId xmlns:p14="http://schemas.microsoft.com/office/powerpoint/2010/main" val="416040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Dân Ni-ni-vê bỏ đường gian ác mà trở </a:t>
            </a:r>
            <a:r>
              <a:rPr lang="vi-VN" sz="3200"/>
              <a:t>lại</a:t>
            </a:r>
            <a:r>
              <a:rPr lang="vi-VN" sz="3200" smtClean="0"/>
              <a:t>.</a:t>
            </a:r>
            <a:endParaRPr lang="vi-VN" sz="3200"/>
          </a:p>
          <a:p>
            <a:r>
              <a:rPr lang="vi-VN" sz="3200">
                <a:solidFill>
                  <a:srgbClr val="FF0000"/>
                </a:solidFill>
              </a:rPr>
              <a:t>Bài trích sách ngôn sứ Giô-na.</a:t>
            </a:r>
            <a:endParaRPr lang="vi-VN" sz="3200">
              <a:solidFill>
                <a:srgbClr val="FF0000"/>
              </a:solidFill>
            </a:endParaRPr>
          </a:p>
        </p:txBody>
      </p:sp>
    </p:spTree>
    <p:extLst>
      <p:ext uri="{BB962C8B-B14F-4D97-AF65-F5344CB8AC3E}">
        <p14:creationId xmlns:p14="http://schemas.microsoft.com/office/powerpoint/2010/main" val="34501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24</a:t>
            </a:r>
            <a:br>
              <a:rPr lang="en-US" smtClean="0">
                <a:solidFill>
                  <a:srgbClr val="FFFF00"/>
                </a:solidFill>
              </a:rPr>
            </a:br>
            <a:r>
              <a:rPr lang="en-US" smtClean="0">
                <a:solidFill>
                  <a:srgbClr val="FFFF00"/>
                </a:solidFill>
              </a:rPr>
              <a:t>CHÚA NHẬT III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br>
              <a:rPr lang="en-US" smtClean="0">
                <a:solidFill>
                  <a:srgbClr val="FFFF00"/>
                </a:solidFill>
              </a:rPr>
            </a:br>
            <a:r>
              <a:rPr lang="en-US" smtClean="0">
                <a:solidFill>
                  <a:srgbClr val="FFFF00"/>
                </a:solidFill>
              </a:rPr>
              <a:t>03 Câu</a:t>
            </a:r>
            <a:endParaRPr lang="en-US">
              <a:solidFill>
                <a:srgbClr val="FFFF00"/>
              </a:solidFill>
            </a:endParaRPr>
          </a:p>
        </p:txBody>
      </p:sp>
    </p:spTree>
    <p:extLst>
      <p:ext uri="{BB962C8B-B14F-4D97-AF65-F5344CB8AC3E}">
        <p14:creationId xmlns:p14="http://schemas.microsoft.com/office/powerpoint/2010/main" val="3528667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smtClean="0">
                <a:solidFill>
                  <a:schemeClr val="bg1"/>
                </a:solidFill>
              </a:rPr>
              <a:t>Lạy </a:t>
            </a:r>
            <a:r>
              <a:rPr lang="vi-VN" sz="8800">
                <a:solidFill>
                  <a:schemeClr val="bg1"/>
                </a:solidFill>
              </a:rPr>
              <a:t>Chúa, xin dạy con lối bước của Ngài.</a:t>
            </a:r>
            <a:endParaRPr lang="en-US" sz="880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smtClean="0">
                <a:solidFill>
                  <a:schemeClr val="bg1"/>
                </a:solidFill>
              </a:rPr>
              <a:t>Lạy </a:t>
            </a:r>
            <a:r>
              <a:rPr lang="vi-VN" sz="8800">
                <a:solidFill>
                  <a:schemeClr val="bg1"/>
                </a:solidFill>
              </a:rPr>
              <a:t>Chúa, xin dạy con lối bước của Ngài.</a:t>
            </a:r>
            <a:endParaRPr lang="en-US" sz="8800">
              <a:solidFill>
                <a:schemeClr val="bg1"/>
              </a:solidFill>
            </a:endParaRPr>
          </a:p>
        </p:txBody>
      </p:sp>
    </p:spTree>
    <p:extLst>
      <p:ext uri="{BB962C8B-B14F-4D97-AF65-F5344CB8AC3E}">
        <p14:creationId xmlns:p14="http://schemas.microsoft.com/office/powerpoint/2010/main" val="2111841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Xin dủ lòng thương nhớ tình nghĩa cũ. Ngài đã ban qua muôn thuở muôn đời. Tội tình của tuổi thơ Chúa đừng ghi tâm, mà xin luôn nhớ con vì ân nghĩa Ngài.</a:t>
            </a:r>
            <a:endParaRPr lang="en-US" sz="540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smtClean="0">
                <a:solidFill>
                  <a:schemeClr val="bg1"/>
                </a:solidFill>
              </a:rPr>
              <a:t>Lạy </a:t>
            </a:r>
            <a:r>
              <a:rPr lang="vi-VN" sz="8800">
                <a:solidFill>
                  <a:schemeClr val="bg1"/>
                </a:solidFill>
              </a:rPr>
              <a:t>Chúa, xin dạy con lối bước của Ngài.</a:t>
            </a:r>
            <a:endParaRPr lang="en-US" sz="8800">
              <a:solidFill>
                <a:schemeClr val="bg1"/>
              </a:solidFill>
            </a:endParaRPr>
          </a:p>
        </p:txBody>
      </p:sp>
    </p:spTree>
    <p:extLst>
      <p:ext uri="{BB962C8B-B14F-4D97-AF65-F5344CB8AC3E}">
        <p14:creationId xmlns:p14="http://schemas.microsoft.com/office/powerpoint/2010/main" val="2541546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Xin chỉ đường cho những kẻ lỡ bước, vì Chúa đây luôn nhân ái chân thực. Dìu kẻ nghèo hèn theo lối đường công minh, dạy con luôn vững tâm tìm theo lối Ngài.</a:t>
            </a:r>
            <a:endParaRPr lang="en-US" sz="540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229659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smtClean="0">
                <a:solidFill>
                  <a:schemeClr val="bg1"/>
                </a:solidFill>
              </a:rPr>
              <a:t>Lạy </a:t>
            </a:r>
            <a:r>
              <a:rPr lang="vi-VN" sz="8800">
                <a:solidFill>
                  <a:schemeClr val="bg1"/>
                </a:solidFill>
              </a:rPr>
              <a:t>Chúa, xin dạy con lối bước của Ngài.</a:t>
            </a:r>
            <a:endParaRPr lang="en-US" sz="8800">
              <a:solidFill>
                <a:schemeClr val="bg1"/>
              </a:solidFill>
            </a:endParaRPr>
          </a:p>
        </p:txBody>
      </p:sp>
    </p:spTree>
    <p:extLst>
      <p:ext uri="{BB962C8B-B14F-4D97-AF65-F5344CB8AC3E}">
        <p14:creationId xmlns:p14="http://schemas.microsoft.com/office/powerpoint/2010/main" val="314031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a:t>
            </a:r>
            <a:r>
              <a:rPr lang="vi-VN" sz="3200">
                <a:solidFill>
                  <a:prstClr val="black"/>
                </a:solidFill>
              </a:rPr>
              <a:t>đi</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endParaRPr lang="vi-VN" sz="3200">
              <a:solidFill>
                <a:srgbClr val="FF0000"/>
              </a:solidFill>
            </a:endParaRPr>
          </a:p>
        </p:txBody>
      </p:sp>
    </p:spTree>
    <p:extLst>
      <p:ext uri="{BB962C8B-B14F-4D97-AF65-F5344CB8AC3E}">
        <p14:creationId xmlns:p14="http://schemas.microsoft.com/office/powerpoint/2010/main" val="105533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969408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11549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smtClean="0"/>
              <a:t>Chúa Nhật </a:t>
            </a:r>
            <a:r>
              <a:rPr lang="en-US" sz="2400" smtClean="0"/>
              <a:t>III </a:t>
            </a:r>
            <a:r>
              <a:rPr lang="en-US" sz="2400" smtClean="0"/>
              <a:t>Thường Niên</a:t>
            </a:r>
          </a:p>
          <a:p>
            <a:pPr algn="ctr"/>
            <a:r>
              <a:rPr lang="en-US" sz="2400" smtClean="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Chúng </a:t>
            </a:r>
            <a:r>
              <a:rPr lang="en-US" sz="4000" b="1">
                <a:solidFill>
                  <a:srgbClr val="FFFF00"/>
                </a:solidFill>
              </a:rPr>
              <a:t>Con </a:t>
            </a:r>
            <a:r>
              <a:rPr lang="en-US" sz="4000" b="1" smtClean="0">
                <a:solidFill>
                  <a:srgbClr val="FFFF00"/>
                </a:solidFill>
              </a:rPr>
              <a:t>Dâng</a:t>
            </a:r>
          </a:p>
          <a:p>
            <a:pPr algn="ctr"/>
            <a:r>
              <a:rPr lang="en-US" sz="4000" b="1" i="1" smtClean="0">
                <a:solidFill>
                  <a:schemeClr val="bg1"/>
                </a:solidFill>
              </a:rPr>
              <a:t>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Đây tâm hồn ước nguyện luôn mến yêu, luôn mến yêu một Chúa. Và tấm thân này yếu hèn, hiệp dâng, hiệp dâng Chúa thiên tòa.</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smtClean="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Muôn tâm hồn kết hiệp trong lễ dâng, trong lễ dâng thành kính. Nguyện Chúa thương tình đoái nhận, rủ thương, rộng ban phúc thiên đình.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Hương kinh nguyện ngát tỏa bay thiết tha, bay thiết tha trìu mến. Thành kính dâng về Chúa Trời tình yêu toàn dân Chúa trên đời.</a:t>
            </a:r>
            <a:endParaRPr lang="vi-VN" sz="5400" dirty="0">
              <a:solidFill>
                <a:schemeClr val="bg1"/>
              </a:solidFill>
            </a:endParaRPr>
          </a:p>
        </p:txBody>
      </p:sp>
    </p:spTree>
    <p:extLst>
      <p:ext uri="{BB962C8B-B14F-4D97-AF65-F5344CB8AC3E}">
        <p14:creationId xmlns:p14="http://schemas.microsoft.com/office/powerpoint/2010/main" val="1433740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1503345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Tiến Vào </a:t>
            </a:r>
            <a:r>
              <a:rPr lang="en-US" sz="5400">
                <a:solidFill>
                  <a:srgbClr val="FFFF00"/>
                </a:solidFill>
              </a:rPr>
              <a:t>Đền </a:t>
            </a:r>
            <a:r>
              <a:rPr lang="en-US" sz="5400" smtClean="0">
                <a:solidFill>
                  <a:srgbClr val="FFFF00"/>
                </a:solidFill>
              </a:rPr>
              <a:t>Thánh</a:t>
            </a:r>
            <a:br>
              <a:rPr lang="en-US" sz="5400" smtClean="0">
                <a:solidFill>
                  <a:srgbClr val="FFFF00"/>
                </a:solidFill>
              </a:rPr>
            </a:br>
            <a:r>
              <a:rPr lang="en-US" sz="5400" i="1" smtClean="0">
                <a:solidFill>
                  <a:schemeClr val="bg1"/>
                </a:solidFill>
              </a:rPr>
              <a:t>Hoàng Phúc</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7200">
                <a:solidFill>
                  <a:srgbClr val="FFFF00"/>
                </a:solidFill>
              </a:rPr>
              <a:t>Chứng Nhân </a:t>
            </a:r>
            <a:r>
              <a:rPr lang="en-US" sz="7200">
                <a:solidFill>
                  <a:srgbClr val="FFFF00"/>
                </a:solidFill>
              </a:rPr>
              <a:t>Tình </a:t>
            </a:r>
            <a:r>
              <a:rPr lang="en-US" sz="7200" smtClean="0">
                <a:solidFill>
                  <a:srgbClr val="FFFF00"/>
                </a:solidFill>
              </a:rPr>
              <a:t>Yêu</a:t>
            </a:r>
            <a:br>
              <a:rPr lang="en-US" sz="7200" smtClean="0">
                <a:solidFill>
                  <a:srgbClr val="FFFF00"/>
                </a:solidFill>
              </a:rPr>
            </a:br>
            <a:r>
              <a:rPr lang="en-US" sz="6000" i="1" smtClean="0">
                <a:solidFill>
                  <a:schemeClr val="bg1"/>
                </a:solidFill>
              </a:rPr>
              <a:t>Lm</a:t>
            </a:r>
            <a:r>
              <a:rPr lang="en-US" sz="6000" i="1" smtClean="0">
                <a:solidFill>
                  <a:schemeClr val="bg1"/>
                </a:solidFill>
              </a:rPr>
              <a:t>. </a:t>
            </a:r>
            <a:r>
              <a:rPr lang="en-US" sz="6000" b="0" i="1" smtClean="0">
                <a:solidFill>
                  <a:schemeClr val="bg1"/>
                </a:solidFill>
                <a:effectLst/>
                <a:latin typeface="+mj-lt"/>
              </a:rPr>
              <a:t>Nguyễn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u="sng">
                <a:solidFill>
                  <a:srgbClr val="FFFF00"/>
                </a:solidFill>
                <a:effectLst/>
              </a:rPr>
              <a:t>:</a:t>
            </a:r>
            <a:r>
              <a:rPr lang="en-US" sz="4100" b="0">
                <a:solidFill>
                  <a:schemeClr val="bg1"/>
                </a:solidFill>
                <a:effectLst/>
              </a:rPr>
              <a:t> </a:t>
            </a:r>
            <a:r>
              <a:rPr lang="vi-VN" sz="4100">
                <a:solidFill>
                  <a:schemeClr val="bg1"/>
                </a:solidFill>
              </a:rPr>
              <a:t>Con say sưa với tháng ngày tình yêu cho con nguồn sức sống. Con hân hoan bước trên đường hồng phúc bát ngát xanh đồi nương, để tìm lại những tình thương quá khứ héo úa trong muôn lòng. Cho quên đi những sầu vương Chúa ôi xin thương ai đoạn trường.</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Tk4:</a:t>
            </a:r>
            <a:r>
              <a:rPr lang="en-US" b="0" smtClean="0">
                <a:solidFill>
                  <a:schemeClr val="bg1"/>
                </a:solidFill>
                <a:effectLst/>
              </a:rPr>
              <a:t> </a:t>
            </a:r>
            <a:r>
              <a:rPr lang="vi-VN">
                <a:solidFill>
                  <a:schemeClr val="bg1"/>
                </a:solidFill>
              </a:rPr>
              <a:t>Xin cho con suốt một đời tình yêu cho đi là lẽ sống. Xin cho con biết trung thành hoàn tất những bước chân đẹp xinh. Nguyện một đời con tìm đến, đến với hết cả những ai chân tình. Để tình người vẫn còn xanh, ngát hương như hoa xuân trên cành.</a:t>
            </a:r>
            <a:endParaRPr lang="en-US" b="0" dirty="0">
              <a:solidFill>
                <a:schemeClr val="bg1"/>
              </a:solidFill>
              <a:effectLst/>
            </a:endParaRPr>
          </a:p>
        </p:txBody>
      </p:sp>
    </p:spTree>
    <p:extLst>
      <p:ext uri="{BB962C8B-B14F-4D97-AF65-F5344CB8AC3E}">
        <p14:creationId xmlns:p14="http://schemas.microsoft.com/office/powerpoint/2010/main" val="3140895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Đk</a:t>
            </a:r>
            <a:r>
              <a:rPr lang="vi-VN" sz="5000" b="0" u="sng" smtClean="0">
                <a:solidFill>
                  <a:srgbClr val="FFFF00"/>
                </a:solidFill>
                <a:effectLst/>
                <a:latin typeface="+mj-lt"/>
              </a:rPr>
              <a:t>:</a:t>
            </a:r>
            <a:r>
              <a:rPr lang="en-US" sz="5000">
                <a:solidFill>
                  <a:schemeClr val="bg1"/>
                </a:solidFill>
                <a:latin typeface="+mj-lt"/>
              </a:rPr>
              <a:t> </a:t>
            </a:r>
            <a:r>
              <a:rPr lang="vi-VN" sz="5000">
                <a:solidFill>
                  <a:schemeClr val="bg1"/>
                </a:solidFill>
                <a:latin typeface="+mj-lt"/>
              </a:rPr>
              <a:t>Hân hoan sướng vui tiến vào đền thánh Chúa Trời. Chính nguồn yêu thương và sức mạnh quyền năng. Trong chốn thánh đô dâng lời cảm mến tri ân. Lãnh phúc cứu độ và tràn muôn ơn vĩnh hằng.</a:t>
            </a:r>
            <a:endParaRPr lang="vi-VN" sz="50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smtClean="0">
                <a:solidFill>
                  <a:srgbClr val="FFFF00"/>
                </a:solidFill>
              </a:rPr>
              <a:t>Hồng Ân Thiên Chúa</a:t>
            </a:r>
            <a:br>
              <a:rPr lang="en-US" sz="6600" smtClean="0">
                <a:solidFill>
                  <a:srgbClr val="FFFF00"/>
                </a:solidFill>
              </a:rPr>
            </a:br>
            <a:r>
              <a:rPr lang="en-US" sz="5400" i="1">
                <a:solidFill>
                  <a:schemeClr val="bg1"/>
                </a:solidFill>
              </a:rPr>
              <a:t>Nguyễn Khắc 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Qua bao nhiêu dòng đời dưới thế, qua bao nhiêu thế hệ dương gian. Tung hô chân lý cao quang, miệng con theo với cung đàn hoan ca.</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Vinh danh Cha và Ngôi Con Chúa, với Thánh Linh không thuở trước sau, Ba Ngôi nguyên lý cao sâu, thời gian không chút phai màu vinh hoa.</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a:solidFill>
                  <a:srgbClr val="FFFF00"/>
                </a:solidFill>
                <a:effectLst/>
                <a:latin typeface="+mj-lt"/>
              </a:rPr>
              <a:t>:</a:t>
            </a:r>
            <a:r>
              <a:rPr lang="vi-VN" sz="5400" b="0">
                <a:solidFill>
                  <a:schemeClr val="bg1"/>
                </a:solidFill>
                <a:effectLst/>
                <a:latin typeface="+mj-lt"/>
              </a:rPr>
              <a:t> </a:t>
            </a:r>
            <a:r>
              <a:rPr lang="vi-VN" sz="5400">
                <a:solidFill>
                  <a:schemeClr val="bg1"/>
                </a:solidFill>
                <a:latin typeface="+mj-lt"/>
              </a:rPr>
              <a:t>Xin dâng lên Ngài lễ mừng chúc khen. Ca lên muôn loài tình thương Chúa bao la. Đã cứu nhân trần do hy tế Con Ngài, Dâng mình chịu chết cho nhân loại được thứ tha.</a:t>
            </a:r>
            <a:endParaRPr lang="vi-VN" sz="54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2110</Words>
  <Application>Microsoft Office PowerPoint</Application>
  <PresentationFormat>On-screen Show (16:9)</PresentationFormat>
  <Paragraphs>115</Paragraphs>
  <Slides>87</Slides>
  <Notes>2</Notes>
  <HiddenSlides>0</HiddenSlides>
  <MMClips>0</MMClips>
  <ScaleCrop>false</ScaleCrop>
  <HeadingPairs>
    <vt:vector size="4" baseType="variant">
      <vt:variant>
        <vt:lpstr>Theme</vt:lpstr>
      </vt:variant>
      <vt:variant>
        <vt:i4>14</vt:i4>
      </vt:variant>
      <vt:variant>
        <vt:lpstr>Slide Titles</vt:lpstr>
      </vt:variant>
      <vt:variant>
        <vt:i4>87</vt:i4>
      </vt:variant>
    </vt:vector>
  </HeadingPairs>
  <TitlesOfParts>
    <vt:vector size="101"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9_Office Theme</vt:lpstr>
      <vt:lpstr>11_Office Theme</vt:lpstr>
      <vt:lpstr>1_Office Theme</vt:lpstr>
      <vt:lpstr>4_Office Theme</vt:lpstr>
      <vt:lpstr>PowerPoint Presentation</vt:lpstr>
      <vt:lpstr>TẬP HÁT CỘNG ĐOÀN</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Nước Thiên Chúa đã gần đến, hãy tin vào Tin Mừng.</vt:lpstr>
      <vt:lpstr>PowerPoint Presentation</vt:lpstr>
      <vt:lpstr>Ca Nhập Lễ Tiến Vào Đền Thánh Hoàng Phúc</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Tk1: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Tk2: Muôn tâm hồn kết hiệp trong lễ dâng, trong lễ dâng thành kính. Nguyện Chúa thương tình đoái nhận, rủ thương, rộng ban phúc thiên đình.</vt:lpstr>
      <vt:lpstr>Đk: Chúng con dâng về ngai uy linh, này bánh miến trắng tinh và rượu nho thơm ngát. Bao niềm yêu mến dâng dạt dào như hương khói triền miên, nguyện Chúa thương nhận của lễ vẹn tuyền.</vt:lpstr>
      <vt:lpstr>Tk3: Hương kinh nguyện ngát tỏa bay thiết tha, bay thiết tha trìu mến. Thành kính dâng về Chúa Trời tình yêu toàn dân Chúa trên đời.</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PowerPoint Presentation</vt:lpstr>
      <vt:lpstr>Ca Nguyện Hiệp Lễ Chứng Nhân Tình Yêu Lm. Nguyễn Duy</vt:lpstr>
      <vt:lpstr>Tk1: 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vt:lpstr>
      <vt:lpstr>Đk: Này đây Chúa ơi con hiến dâng cho Ngài niềm tin tâm tư cùng trái tim nồng cháy. Từ đây hăng say theo bước chân của Ngài trung kiên làm chứng nhân Nước Trời thắp lên hạnh phúc cho muôn người.</vt:lpstr>
      <vt:lpstr>Tk2: Con say sưa với tháng ngày tình yêu cho con nguồn sức sống. Con hân hoan bước trên đường hồng phúc bát ngát xanh đồi nương, để tìm lại những tình thương quá khứ héo úa trong muôn lòng. Cho quên đi những sầu vương Chúa ôi xin thương ai đoạn trường.</vt:lpstr>
      <vt:lpstr>Đk: Này đây Chúa ơi con hiến dâng cho Ngài niềm tin tâm tư cùng trái tim nồng cháy. Từ đây hăng say theo bước chân của Ngài trung kiên làm chứng nhân Nước Trời thắp lên hạnh phúc cho muôn người.</vt:lpstr>
      <vt:lpstr>Tk3: 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vt:lpstr>
      <vt:lpstr>Đk: Này đây Chúa ơi con hiến dâng cho Ngài niềm tin tâm tư cùng trái tim nồng cháy. Từ đây hăng say theo bước chân của Ngài trung kiên làm chứng nhân Nước Trời thắp lên hạnh phúc cho muôn người.</vt:lpstr>
      <vt:lpstr>Tk4: Xin cho con suốt một đời tình yêu cho đi là lẽ sống. Xin cho con biết trung thành hoàn tất những bước chân đẹp xinh. Nguyện một đời con tìm đến, đến với hết cả những ai chân tình. Để tình người vẫn còn xanh, ngát hương như hoa xuân trên cành.</vt:lpstr>
      <vt:lpstr>Đk: Này đây Chúa ơi con hiến dâng cho Ngài niềm tin tâm tư cùng trái tim nồng cháy. Từ đây hăng say theo bước chân của Ngài trung kiên làm chứng nhân Nước Trời thắp lên hạnh phúc cho muôn người.</vt:lpstr>
      <vt:lpstr>PowerPoint Presentation</vt:lpstr>
      <vt:lpstr>PowerPoint Presentation</vt:lpstr>
      <vt:lpstr>Ca Kết Lễ Hồng Ân Thiên Chúa Nguyễn Khắc Tuần</vt:lpstr>
      <vt:lpstr>Đk: Hồng ân Thiên Chúa bao la, muôn đời con sẽ ngợi ca ơn Người.</vt:lpstr>
      <vt:lpstr>Tk1: Qua bao nhiêu dòng đời dưới thế, qua bao nhiêu thế hệ dương gian. Tung hô chân lý cao quang, miệng con theo với cung đàn hoan ca.</vt:lpstr>
      <vt:lpstr>Đk: Hồng ân Thiên Chúa bao la, muôn đời con sẽ ngợi ca ơn Người.</vt:lpstr>
      <vt:lpstr>Tk2: Vinh danh Cha và Ngôi Con Chúa, với Thánh Linh không thuở trước sau, Ba Ngôi nguyên lý cao sâu, thời gian không chút phai màu vinh hoa.</vt:lpstr>
      <vt:lpstr>Đk: Hồng ân Thiên Chúa bao la, muôn đời con sẽ ngợi ca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155</cp:revision>
  <dcterms:created xsi:type="dcterms:W3CDTF">2023-05-21T07:25:42Z</dcterms:created>
  <dcterms:modified xsi:type="dcterms:W3CDTF">2024-01-06T12:04:39Z</dcterms:modified>
</cp:coreProperties>
</file>