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40" r:id="rId6"/>
    <p:sldMasterId id="2147483852" r:id="rId7"/>
    <p:sldMasterId id="2147483860" r:id="rId8"/>
    <p:sldMasterId id="2147483872" r:id="rId9"/>
    <p:sldMasterId id="2147483884" r:id="rId10"/>
    <p:sldMasterId id="2147483908" r:id="rId11"/>
    <p:sldMasterId id="2147483920" r:id="rId12"/>
    <p:sldMasterId id="2147483932" r:id="rId13"/>
    <p:sldMasterId id="2147483944" r:id="rId14"/>
    <p:sldMasterId id="2147483956" r:id="rId15"/>
    <p:sldMasterId id="2147483968" r:id="rId16"/>
    <p:sldMasterId id="2147483980" r:id="rId17"/>
    <p:sldMasterId id="2147483992" r:id="rId18"/>
    <p:sldMasterId id="2147484004" r:id="rId19"/>
    <p:sldMasterId id="2147484016" r:id="rId20"/>
    <p:sldMasterId id="2147484028" r:id="rId21"/>
  </p:sldMasterIdLst>
  <p:notesMasterIdLst>
    <p:notesMasterId r:id="rId92"/>
  </p:notesMasterIdLst>
  <p:sldIdLst>
    <p:sldId id="9727" r:id="rId22"/>
    <p:sldId id="9692" r:id="rId23"/>
    <p:sldId id="9767" r:id="rId24"/>
    <p:sldId id="9768" r:id="rId25"/>
    <p:sldId id="384" r:id="rId26"/>
    <p:sldId id="402" r:id="rId27"/>
    <p:sldId id="9684" r:id="rId28"/>
    <p:sldId id="9683" r:id="rId29"/>
    <p:sldId id="9746" r:id="rId30"/>
    <p:sldId id="9685" r:id="rId31"/>
    <p:sldId id="9747" r:id="rId32"/>
    <p:sldId id="9728" r:id="rId33"/>
    <p:sldId id="385" r:id="rId34"/>
    <p:sldId id="9752" r:id="rId35"/>
    <p:sldId id="9753" r:id="rId36"/>
    <p:sldId id="9754" r:id="rId37"/>
    <p:sldId id="9755" r:id="rId38"/>
    <p:sldId id="9756" r:id="rId39"/>
    <p:sldId id="9757" r:id="rId40"/>
    <p:sldId id="9758" r:id="rId41"/>
    <p:sldId id="9759" r:id="rId42"/>
    <p:sldId id="9760" r:id="rId43"/>
    <p:sldId id="9761" r:id="rId44"/>
    <p:sldId id="390" r:id="rId45"/>
    <p:sldId id="9763" r:id="rId46"/>
    <p:sldId id="9730" r:id="rId47"/>
    <p:sldId id="9770" r:id="rId48"/>
    <p:sldId id="9700" r:id="rId49"/>
    <p:sldId id="9701" r:id="rId50"/>
    <p:sldId id="9702" r:id="rId51"/>
    <p:sldId id="9703" r:id="rId52"/>
    <p:sldId id="9704" r:id="rId53"/>
    <p:sldId id="9705" r:id="rId54"/>
    <p:sldId id="9706" r:id="rId55"/>
    <p:sldId id="9707" r:id="rId56"/>
    <p:sldId id="9708" r:id="rId57"/>
    <p:sldId id="9709" r:id="rId58"/>
    <p:sldId id="9710" r:id="rId59"/>
    <p:sldId id="9711" r:id="rId60"/>
    <p:sldId id="9712" r:id="rId61"/>
    <p:sldId id="9699" r:id="rId62"/>
    <p:sldId id="9769" r:id="rId63"/>
    <p:sldId id="561" r:id="rId64"/>
    <p:sldId id="559" r:id="rId65"/>
    <p:sldId id="9735" r:id="rId66"/>
    <p:sldId id="614" r:id="rId67"/>
    <p:sldId id="9736" r:id="rId68"/>
    <p:sldId id="9737" r:id="rId69"/>
    <p:sldId id="9738" r:id="rId70"/>
    <p:sldId id="443" r:id="rId71"/>
    <p:sldId id="9731" r:id="rId72"/>
    <p:sldId id="387" r:id="rId73"/>
    <p:sldId id="278" r:id="rId74"/>
    <p:sldId id="279" r:id="rId75"/>
    <p:sldId id="357" r:id="rId76"/>
    <p:sldId id="9674" r:id="rId77"/>
    <p:sldId id="9733" r:id="rId78"/>
    <p:sldId id="280" r:id="rId79"/>
    <p:sldId id="9734" r:id="rId80"/>
    <p:sldId id="463" r:id="rId81"/>
    <p:sldId id="475" r:id="rId82"/>
    <p:sldId id="293" r:id="rId83"/>
    <p:sldId id="9749" r:id="rId84"/>
    <p:sldId id="294" r:id="rId85"/>
    <p:sldId id="9764" r:id="rId86"/>
    <p:sldId id="295" r:id="rId87"/>
    <p:sldId id="9765" r:id="rId88"/>
    <p:sldId id="9748" r:id="rId89"/>
    <p:sldId id="9766" r:id="rId90"/>
    <p:sldId id="9729"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117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5" Type="http://schemas.openxmlformats.org/officeDocument/2006/relationships/slideMaster" Target="slideMasters/slideMaster5.xml"/><Relationship Id="rId90" Type="http://schemas.openxmlformats.org/officeDocument/2006/relationships/slide" Target="slides/slide69.xml"/><Relationship Id="rId95" Type="http://schemas.openxmlformats.org/officeDocument/2006/relationships/theme" Target="theme/theme1.xml"/><Relationship Id="rId22" Type="http://schemas.openxmlformats.org/officeDocument/2006/relationships/slide" Target="slides/slide1.xml"/><Relationship Id="rId27" Type="http://schemas.openxmlformats.org/officeDocument/2006/relationships/slide" Target="slides/slide6.xml"/><Relationship Id="rId43" Type="http://schemas.openxmlformats.org/officeDocument/2006/relationships/slide" Target="slides/slide22.xml"/><Relationship Id="rId48" Type="http://schemas.openxmlformats.org/officeDocument/2006/relationships/slide" Target="slides/slide27.xml"/><Relationship Id="rId64" Type="http://schemas.openxmlformats.org/officeDocument/2006/relationships/slide" Target="slides/slide43.xml"/><Relationship Id="rId69"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9.xml"/><Relationship Id="rId35" Type="http://schemas.openxmlformats.org/officeDocument/2006/relationships/slide" Target="slides/slide14.xml"/><Relationship Id="rId56" Type="http://schemas.openxmlformats.org/officeDocument/2006/relationships/slide" Target="slides/slide35.xml"/><Relationship Id="rId7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01FF8C-FB8E-45AF-B0FA-95B6560BE94A}" type="datetimeFigureOut">
              <a:rPr lang="en-US" smtClean="0"/>
              <a:t>2/22/2024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246CF-7178-41AD-B6F8-BACEEA28FBE0}" type="slidenum">
              <a:rPr lang="en-US" smtClean="0"/>
              <a:t>‹#›</a:t>
            </a:fld>
            <a:endParaRPr lang="en-US"/>
          </a:p>
        </p:txBody>
      </p:sp>
    </p:spTree>
    <p:extLst>
      <p:ext uri="{BB962C8B-B14F-4D97-AF65-F5344CB8AC3E}">
        <p14:creationId xmlns:p14="http://schemas.microsoft.com/office/powerpoint/2010/main" val="177839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987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79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525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803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875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325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577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296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391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541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987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7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04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525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803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875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325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577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296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391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541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890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707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189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154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9365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269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092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914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643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475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09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8902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707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189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1545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9365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2695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092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914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643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47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0984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1271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6646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7210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164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3134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20599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853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5238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809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6970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6665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0887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55454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90365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1776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7174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9972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28393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475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81399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65706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11974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0887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55454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90365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1776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7174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99729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283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47581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81399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6570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11974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29471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62499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53331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29246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90927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388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93921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75692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74160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05592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49257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53458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15356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79262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850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61027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4291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21645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8917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81049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33638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00246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30305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0606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443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12218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47693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40055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01841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87961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91107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01240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526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2.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2/22/2024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4673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4673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3898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3898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574672"/>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0805"/>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080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82634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07990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57887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6.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6.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06.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21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5.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Tk2:</a:t>
            </a:r>
            <a:r>
              <a:rPr lang="en-US" sz="5400" b="1" dirty="0">
                <a:solidFill>
                  <a:srgbClr val="7030A0"/>
                </a:solidFill>
                <a:effectLst>
                  <a:outerShdw blurRad="38100" dist="38100" dir="2700000" algn="tl">
                    <a:srgbClr val="000000">
                      <a:alpha val="43137"/>
                    </a:srgbClr>
                  </a:outerShdw>
                </a:effectLst>
                <a:cs typeface="Times New Roman" pitchFamily="18" charset="0"/>
              </a:rPr>
              <a:t> </a:t>
            </a:r>
            <a:r>
              <a:rPr lang="vi-VN" sz="5400" b="1" dirty="0">
                <a:solidFill>
                  <a:srgbClr val="7030A0"/>
                </a:solidFill>
                <a:effectLst>
                  <a:outerShdw blurRad="38100" dist="38100" dir="2700000" algn="tl">
                    <a:srgbClr val="000000">
                      <a:alpha val="43137"/>
                    </a:srgbClr>
                  </a:outerShdw>
                </a:effectLst>
                <a:cs typeface="Times New Roman" pitchFamily="18" charset="0"/>
              </a:rPr>
              <a:t>Ta về đây cùng chúc tụng Danh Ngài, là Thiên Chúa dựng nên khắp đất trời. Mang về đây muôn lễ vật dâng tiến, cảm tạ Ngài muôn ngàn lời ca.</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4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7030A0"/>
                </a:solidFill>
                <a:effectLst>
                  <a:outerShdw blurRad="38100" dist="38100" dir="2700000" algn="tl">
                    <a:srgbClr val="000000">
                      <a:alpha val="43137"/>
                    </a:srgbClr>
                  </a:outerShdw>
                </a:effectLst>
                <a:cs typeface="Times New Roman" pitchFamily="18" charset="0"/>
              </a:rPr>
              <a:t>Giê-su-sa-lem hỡi nào hãy vui vui mừng lên, tề tựu cả về đây hỡi những ai mến yêu thành. Ai đang sầu đau hớn hở reo vang, hân hoan đón nhận nguồn an ủi chứa chan.</a:t>
            </a:r>
          </a:p>
        </p:txBody>
      </p:sp>
    </p:spTree>
    <p:extLst>
      <p:ext uri="{BB962C8B-B14F-4D97-AF65-F5344CB8AC3E}">
        <p14:creationId xmlns:p14="http://schemas.microsoft.com/office/powerpoint/2010/main" val="1432060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677656"/>
          </a:xfrm>
          <a:prstGeom prst="rect">
            <a:avLst/>
          </a:prstGeom>
        </p:spPr>
        <p:txBody>
          <a:bodyPr wrap="square">
            <a:spAutoFit/>
          </a:bodyPr>
          <a:lstStyle/>
          <a:p>
            <a:r>
              <a:rPr lang="en-US" sz="4000" u="sng" dirty="0" err="1" smtClean="0">
                <a:solidFill>
                  <a:srgbClr val="FF0000"/>
                </a:solidFill>
              </a:rPr>
              <a:t>Bài</a:t>
            </a:r>
            <a:r>
              <a:rPr lang="en-US" sz="4000" u="sng" dirty="0" smtClean="0">
                <a:solidFill>
                  <a:srgbClr val="FF0000"/>
                </a:solidFill>
              </a:rPr>
              <a:t> </a:t>
            </a:r>
            <a:r>
              <a:rPr lang="en-US" sz="4000" u="sng" dirty="0" err="1" smtClean="0">
                <a:solidFill>
                  <a:srgbClr val="FF0000"/>
                </a:solidFill>
              </a:rPr>
              <a:t>đọc</a:t>
            </a:r>
            <a:r>
              <a:rPr lang="en-US" sz="4000" u="sng" dirty="0" smtClean="0">
                <a:solidFill>
                  <a:srgbClr val="FF0000"/>
                </a:solidFill>
              </a:rPr>
              <a:t> 1:</a:t>
            </a:r>
          </a:p>
          <a:p>
            <a:r>
              <a:rPr lang="vi-VN" sz="3200" i="1" dirty="0">
                <a:solidFill>
                  <a:srgbClr val="C00000"/>
                </a:solidFill>
              </a:rPr>
              <a:t>Lề Luật đã được Thiên Chúa ban qua ông Mô-sê. Chúa đày ải và giải phóng dân để bày tỏ cơn thịnh nộ và lòng thương xót</a:t>
            </a:r>
            <a:r>
              <a:rPr lang="vi-VN" sz="3200" i="1" dirty="0" smtClean="0">
                <a:solidFill>
                  <a:srgbClr val="C00000"/>
                </a:solidFill>
              </a:rPr>
              <a:t>.</a:t>
            </a:r>
            <a:endParaRPr lang="vi-VN" sz="3200" i="1" dirty="0">
              <a:solidFill>
                <a:srgbClr val="C00000"/>
              </a:solidFill>
            </a:endParaRPr>
          </a:p>
          <a:p>
            <a:r>
              <a:rPr lang="vi-VN" sz="3200" i="1" dirty="0">
                <a:solidFill>
                  <a:srgbClr val="7030A0"/>
                </a:solidFill>
              </a:rPr>
              <a:t>Bài trích sách Sử biên niên quyển thứ hai</a:t>
            </a:r>
            <a:r>
              <a:rPr lang="vi-VN" sz="3200" i="1" dirty="0" smtClean="0">
                <a:solidFill>
                  <a:srgbClr val="7030A0"/>
                </a:solidFill>
              </a:rPr>
              <a:t>.</a:t>
            </a:r>
            <a:endParaRPr lang="vi-VN" sz="3200" i="1" dirty="0">
              <a:solidFill>
                <a:srgbClr val="7030A0"/>
              </a:solidFill>
            </a:endParaRPr>
          </a:p>
        </p:txBody>
      </p:sp>
    </p:spTree>
    <p:extLst>
      <p:ext uri="{BB962C8B-B14F-4D97-AF65-F5344CB8AC3E}">
        <p14:creationId xmlns:p14="http://schemas.microsoft.com/office/powerpoint/2010/main" val="235459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0000"/>
                </a:solidFill>
              </a:rPr>
              <a:t>THÁNH </a:t>
            </a:r>
            <a:r>
              <a:rPr lang="en-US" dirty="0">
                <a:solidFill>
                  <a:srgbClr val="FF0000"/>
                </a:solidFill>
              </a:rPr>
              <a:t>VỊNH </a:t>
            </a:r>
            <a:r>
              <a:rPr lang="en-US" dirty="0" smtClean="0">
                <a:solidFill>
                  <a:srgbClr val="FF0000"/>
                </a:solidFill>
              </a:rPr>
              <a:t>136</a:t>
            </a:r>
            <a:r>
              <a:rPr lang="en-US" dirty="0">
                <a:solidFill>
                  <a:srgbClr val="FF0000"/>
                </a:solidFill>
              </a:rPr>
              <a:t/>
            </a:r>
            <a:br>
              <a:rPr lang="en-US" dirty="0">
                <a:solidFill>
                  <a:srgbClr val="FF0000"/>
                </a:solidFill>
              </a:rPr>
            </a:br>
            <a:r>
              <a:rPr lang="en-US" dirty="0" smtClean="0">
                <a:solidFill>
                  <a:srgbClr val="FF0000"/>
                </a:solidFill>
              </a:rPr>
              <a:t>CHÚA </a:t>
            </a:r>
            <a:r>
              <a:rPr lang="en-US" dirty="0">
                <a:solidFill>
                  <a:srgbClr val="FF0000"/>
                </a:solidFill>
              </a:rPr>
              <a:t>NHẬT </a:t>
            </a:r>
            <a:r>
              <a:rPr lang="en-US" dirty="0" smtClean="0">
                <a:solidFill>
                  <a:srgbClr val="FF0000"/>
                </a:solidFill>
              </a:rPr>
              <a:t>IV </a:t>
            </a:r>
            <a:r>
              <a:rPr lang="en-US" dirty="0">
                <a:solidFill>
                  <a:srgbClr val="FF0000"/>
                </a:solidFill>
              </a:rPr>
              <a:t>MÙA CHAY</a:t>
            </a:r>
            <a:br>
              <a:rPr lang="en-US" dirty="0">
                <a:solidFill>
                  <a:srgbClr val="FF0000"/>
                </a:solidFill>
              </a:rPr>
            </a:br>
            <a:r>
              <a:rPr lang="en-US" i="1" dirty="0" err="1" smtClean="0">
                <a:solidFill>
                  <a:srgbClr val="7030A0"/>
                </a:solidFill>
              </a:rPr>
              <a:t>Năm</a:t>
            </a:r>
            <a:r>
              <a:rPr lang="en-US" i="1" dirty="0" smtClean="0">
                <a:solidFill>
                  <a:srgbClr val="7030A0"/>
                </a:solidFill>
              </a:rPr>
              <a:t> B</a:t>
            </a:r>
            <a:br>
              <a:rPr lang="en-US" i="1" dirty="0" smtClean="0">
                <a:solidFill>
                  <a:srgbClr val="7030A0"/>
                </a:solidFill>
              </a:rPr>
            </a:br>
            <a:r>
              <a:rPr lang="en-US" i="1" dirty="0" smtClean="0">
                <a:solidFill>
                  <a:srgbClr val="7030A0"/>
                </a:solidFill>
              </a:rPr>
              <a:t>Lm Kim Long</a:t>
            </a:r>
            <a:br>
              <a:rPr lang="en-US" i="1" dirty="0" smtClean="0">
                <a:solidFill>
                  <a:srgbClr val="7030A0"/>
                </a:solidFill>
              </a:rPr>
            </a:br>
            <a:r>
              <a:rPr lang="en-US" i="1" dirty="0" smtClean="0">
                <a:solidFill>
                  <a:srgbClr val="7030A0"/>
                </a:solidFill>
              </a:rPr>
              <a:t>04 </a:t>
            </a:r>
            <a:r>
              <a:rPr lang="en-US" i="1" dirty="0" err="1" smtClean="0">
                <a:solidFill>
                  <a:srgbClr val="7030A0"/>
                </a:solidFill>
              </a:rPr>
              <a:t>Câu</a:t>
            </a:r>
            <a:endParaRPr lang="en-US" i="1" dirty="0">
              <a:solidFill>
                <a:srgbClr val="7030A0"/>
              </a:solidFill>
            </a:endParaRPr>
          </a:p>
        </p:txBody>
      </p:sp>
    </p:spTree>
    <p:extLst>
      <p:ext uri="{BB962C8B-B14F-4D97-AF65-F5344CB8AC3E}">
        <p14:creationId xmlns:p14="http://schemas.microsoft.com/office/powerpoint/2010/main" val="1245183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0000"/>
                </a:solidFill>
              </a:rPr>
              <a:t>Đk</a:t>
            </a:r>
            <a:r>
              <a:rPr lang="en-US" sz="6600" u="sng" dirty="0" smtClean="0">
                <a:solidFill>
                  <a:srgbClr val="FF0000"/>
                </a:solidFill>
              </a:rPr>
              <a:t>:</a:t>
            </a:r>
            <a:r>
              <a:rPr lang="en-US" sz="6600" dirty="0">
                <a:solidFill>
                  <a:srgbClr val="7030A0"/>
                </a:solidFill>
              </a:rPr>
              <a:t> </a:t>
            </a:r>
            <a:r>
              <a:rPr lang="vi-VN" sz="6600" dirty="0">
                <a:solidFill>
                  <a:srgbClr val="7030A0"/>
                </a:solidFill>
              </a:rPr>
              <a:t>Lưỡi tôi dính cứng trong họng nếu tôi không hoài niệm đến ngươi.</a:t>
            </a:r>
            <a:endParaRPr lang="en-US" sz="6600" dirty="0">
              <a:solidFill>
                <a:srgbClr val="7030A0"/>
              </a:solidFill>
            </a:endParaRPr>
          </a:p>
        </p:txBody>
      </p:sp>
    </p:spTree>
    <p:extLst>
      <p:ext uri="{BB962C8B-B14F-4D97-AF65-F5344CB8AC3E}">
        <p14:creationId xmlns:p14="http://schemas.microsoft.com/office/powerpoint/2010/main" val="4229524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0000"/>
                </a:solidFill>
              </a:rPr>
              <a:t>Tk1:</a:t>
            </a:r>
            <a:r>
              <a:rPr lang="en-US" sz="5400" dirty="0">
                <a:solidFill>
                  <a:srgbClr val="7030A0"/>
                </a:solidFill>
              </a:rPr>
              <a:t> </a:t>
            </a:r>
            <a:r>
              <a:rPr lang="vi-VN" sz="5400" dirty="0">
                <a:solidFill>
                  <a:srgbClr val="7030A0"/>
                </a:solidFill>
              </a:rPr>
              <a:t>Ta ra ngồi ở dòng sông Ba-by-lon, khóc nức nở vì nhớ Si-on. Trên những cành cây dương liễu ta tạm gác cây đàn.</a:t>
            </a:r>
            <a:endParaRPr lang="en-US" sz="5400" dirty="0">
              <a:solidFill>
                <a:srgbClr val="7030A0"/>
              </a:solidFill>
            </a:endParaRPr>
          </a:p>
        </p:txBody>
      </p:sp>
    </p:spTree>
    <p:extLst>
      <p:ext uri="{BB962C8B-B14F-4D97-AF65-F5344CB8AC3E}">
        <p14:creationId xmlns:p14="http://schemas.microsoft.com/office/powerpoint/2010/main" val="1625708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0000"/>
                </a:solidFill>
              </a:rPr>
              <a:t>Đk</a:t>
            </a:r>
            <a:r>
              <a:rPr lang="en-US" sz="6600" u="sng" dirty="0" smtClean="0">
                <a:solidFill>
                  <a:srgbClr val="FF0000"/>
                </a:solidFill>
              </a:rPr>
              <a:t>:</a:t>
            </a:r>
            <a:r>
              <a:rPr lang="en-US" sz="6600" dirty="0" smtClean="0">
                <a:solidFill>
                  <a:srgbClr val="7030A0"/>
                </a:solidFill>
              </a:rPr>
              <a:t> </a:t>
            </a:r>
            <a:r>
              <a:rPr lang="vi-VN" sz="6600" dirty="0">
                <a:solidFill>
                  <a:srgbClr val="7030A0"/>
                </a:solidFill>
              </a:rPr>
              <a:t>Lưỡi tôi dính cứng trong họng nếu tôi không hoài niệm đến ngươi.</a:t>
            </a:r>
            <a:endParaRPr lang="en-US" sz="6600" dirty="0">
              <a:solidFill>
                <a:srgbClr val="7030A0"/>
              </a:solidFill>
            </a:endParaRPr>
          </a:p>
        </p:txBody>
      </p:sp>
    </p:spTree>
    <p:extLst>
      <p:ext uri="{BB962C8B-B14F-4D97-AF65-F5344CB8AC3E}">
        <p14:creationId xmlns:p14="http://schemas.microsoft.com/office/powerpoint/2010/main" val="2088909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0000"/>
                </a:solidFill>
              </a:rPr>
              <a:t>Tk2:</a:t>
            </a:r>
            <a:r>
              <a:rPr lang="en-US" sz="5400" dirty="0">
                <a:solidFill>
                  <a:srgbClr val="7030A0"/>
                </a:solidFill>
              </a:rPr>
              <a:t> </a:t>
            </a:r>
            <a:r>
              <a:rPr lang="vi-VN" sz="5400" dirty="0">
                <a:solidFill>
                  <a:srgbClr val="7030A0"/>
                </a:solidFill>
              </a:rPr>
              <a:t>Quân canh tù mời gọi ta ca vang lên, lũ cướp này giục gắng vui lên: Hãy hát điệu Si-on cũ, cung nhạc thánh nghe nào.</a:t>
            </a:r>
            <a:endParaRPr lang="en-US" sz="5400" dirty="0">
              <a:solidFill>
                <a:srgbClr val="7030A0"/>
              </a:solidFill>
            </a:endParaRPr>
          </a:p>
        </p:txBody>
      </p:sp>
    </p:spTree>
    <p:extLst>
      <p:ext uri="{BB962C8B-B14F-4D97-AF65-F5344CB8AC3E}">
        <p14:creationId xmlns:p14="http://schemas.microsoft.com/office/powerpoint/2010/main" val="742926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0000"/>
                </a:solidFill>
              </a:rPr>
              <a:t>Đk</a:t>
            </a:r>
            <a:r>
              <a:rPr lang="en-US" sz="6600" u="sng" dirty="0" smtClean="0">
                <a:solidFill>
                  <a:srgbClr val="FF0000"/>
                </a:solidFill>
              </a:rPr>
              <a:t>:</a:t>
            </a:r>
            <a:r>
              <a:rPr lang="en-US" sz="6600" dirty="0" smtClean="0">
                <a:solidFill>
                  <a:srgbClr val="7030A0"/>
                </a:solidFill>
              </a:rPr>
              <a:t> </a:t>
            </a:r>
            <a:r>
              <a:rPr lang="vi-VN" sz="6600" dirty="0">
                <a:solidFill>
                  <a:srgbClr val="7030A0"/>
                </a:solidFill>
              </a:rPr>
              <a:t>Lưỡi tôi dính cứng trong họng nếu tôi không hoài niệm đến ngươi.</a:t>
            </a:r>
            <a:endParaRPr lang="en-US" sz="6600" dirty="0">
              <a:solidFill>
                <a:srgbClr val="7030A0"/>
              </a:solidFill>
            </a:endParaRPr>
          </a:p>
        </p:txBody>
      </p:sp>
    </p:spTree>
    <p:extLst>
      <p:ext uri="{BB962C8B-B14F-4D97-AF65-F5344CB8AC3E}">
        <p14:creationId xmlns:p14="http://schemas.microsoft.com/office/powerpoint/2010/main" val="81486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0000"/>
                </a:solidFill>
                <a:effectLst>
                  <a:outerShdw blurRad="38100" dist="38100" dir="2700000" algn="tl">
                    <a:srgbClr val="000000">
                      <a:alpha val="43137"/>
                    </a:srgbClr>
                  </a:outerShdw>
                </a:effectLst>
                <a:cs typeface="Times New Roman" pitchFamily="18" charset="0"/>
              </a:rPr>
              <a:t>Tập</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a:solidFill>
                  <a:srgbClr val="FF0000"/>
                </a:solidFill>
                <a:effectLst>
                  <a:outerShdw blurRad="38100" dist="38100" dir="2700000" algn="tl">
                    <a:srgbClr val="000000">
                      <a:alpha val="43137"/>
                    </a:srgbClr>
                  </a:outerShdw>
                </a:effectLst>
                <a:cs typeface="Times New Roman" pitchFamily="18" charset="0"/>
              </a:rPr>
              <a:t>Hát</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cs typeface="Times New Roman" pitchFamily="18" charset="0"/>
              </a:rPr>
              <a:t>Cộng</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cs typeface="Times New Roman" pitchFamily="18" charset="0"/>
              </a:rPr>
              <a:t>Đoàn</a:t>
            </a:r>
            <a:r>
              <a:rPr lang="en-US" sz="8000" b="1" dirty="0">
                <a:solidFill>
                  <a:srgbClr val="FF0000"/>
                </a:solidFill>
                <a:effectLst>
                  <a:outerShdw blurRad="38100" dist="38100" dir="2700000" algn="tl">
                    <a:srgbClr val="000000">
                      <a:alpha val="43137"/>
                    </a:srgbClr>
                  </a:outerShdw>
                </a:effectLst>
                <a:cs typeface="Times New Roman" pitchFamily="18" charset="0"/>
              </a:rPr>
              <a:t/>
            </a:r>
            <a:br>
              <a:rPr lang="en-US" sz="8000" b="1" dirty="0">
                <a:solidFill>
                  <a:srgbClr val="FF0000"/>
                </a:solidFill>
                <a:effectLst>
                  <a:outerShdw blurRad="38100" dist="38100" dir="2700000" algn="tl">
                    <a:srgbClr val="000000">
                      <a:alpha val="43137"/>
                    </a:srgbClr>
                  </a:outerShdw>
                </a:effectLst>
                <a:cs typeface="Times New Roman" pitchFamily="18" charset="0"/>
              </a:rPr>
            </a:br>
            <a:endParaRPr lang="en-US" sz="8000" b="1" i="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0000"/>
                </a:solidFill>
              </a:rPr>
              <a:t>Tk3:</a:t>
            </a:r>
            <a:r>
              <a:rPr lang="en-US" sz="5400" dirty="0" smtClean="0">
                <a:solidFill>
                  <a:srgbClr val="7030A0"/>
                </a:solidFill>
              </a:rPr>
              <a:t> </a:t>
            </a:r>
            <a:r>
              <a:rPr lang="vi-VN" sz="5400" dirty="0">
                <a:solidFill>
                  <a:srgbClr val="7030A0"/>
                </a:solidFill>
              </a:rPr>
              <a:t>Nơi quê người đời nào ta đây ca lên khúc nhã nhạc mừng Chúa dân ta. Hết nhớ về Gia-liêm nữa, tay này hãy tê bại.</a:t>
            </a:r>
            <a:endParaRPr lang="en-US" sz="5400" dirty="0">
              <a:solidFill>
                <a:srgbClr val="7030A0"/>
              </a:solidFill>
            </a:endParaRPr>
          </a:p>
        </p:txBody>
      </p:sp>
    </p:spTree>
    <p:extLst>
      <p:ext uri="{BB962C8B-B14F-4D97-AF65-F5344CB8AC3E}">
        <p14:creationId xmlns:p14="http://schemas.microsoft.com/office/powerpoint/2010/main" val="3890067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0000"/>
                </a:solidFill>
              </a:rPr>
              <a:t>Đk</a:t>
            </a:r>
            <a:r>
              <a:rPr lang="en-US" sz="6600" u="sng" dirty="0" smtClean="0">
                <a:solidFill>
                  <a:srgbClr val="FF0000"/>
                </a:solidFill>
              </a:rPr>
              <a:t>:</a:t>
            </a:r>
            <a:r>
              <a:rPr lang="en-US" sz="6600" dirty="0" smtClean="0">
                <a:solidFill>
                  <a:srgbClr val="7030A0"/>
                </a:solidFill>
              </a:rPr>
              <a:t> </a:t>
            </a:r>
            <a:r>
              <a:rPr lang="vi-VN" sz="6600" dirty="0">
                <a:solidFill>
                  <a:srgbClr val="7030A0"/>
                </a:solidFill>
              </a:rPr>
              <a:t>Lưỡi tôi dính cứng trong họng nếu tôi không hoài niệm đến ngươi.</a:t>
            </a:r>
            <a:endParaRPr lang="en-US" sz="6600" dirty="0">
              <a:solidFill>
                <a:srgbClr val="7030A0"/>
              </a:solidFill>
            </a:endParaRPr>
          </a:p>
        </p:txBody>
      </p:sp>
    </p:spTree>
    <p:extLst>
      <p:ext uri="{BB962C8B-B14F-4D97-AF65-F5344CB8AC3E}">
        <p14:creationId xmlns:p14="http://schemas.microsoft.com/office/powerpoint/2010/main" val="1464333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0000"/>
                </a:solidFill>
              </a:rPr>
              <a:t>Tk4:</a:t>
            </a:r>
            <a:r>
              <a:rPr lang="en-US" sz="5400" dirty="0" smtClean="0">
                <a:solidFill>
                  <a:srgbClr val="7030A0"/>
                </a:solidFill>
              </a:rPr>
              <a:t> </a:t>
            </a:r>
            <a:r>
              <a:rPr lang="vi-VN" sz="5400" dirty="0">
                <a:solidFill>
                  <a:srgbClr val="7030A0"/>
                </a:solidFill>
              </a:rPr>
              <a:t>Tấc lưỡi này thụt vào họng ta luôn đi nếu cõi lòng chẳng nhớ Gia-liêm. Nếu chẳng đặt Gia-liêm mãi làm tuyệt đỉnh vui mừng.</a:t>
            </a:r>
            <a:endParaRPr lang="en-US" sz="5400" dirty="0">
              <a:solidFill>
                <a:srgbClr val="7030A0"/>
              </a:solidFill>
            </a:endParaRPr>
          </a:p>
        </p:txBody>
      </p:sp>
    </p:spTree>
    <p:extLst>
      <p:ext uri="{BB962C8B-B14F-4D97-AF65-F5344CB8AC3E}">
        <p14:creationId xmlns:p14="http://schemas.microsoft.com/office/powerpoint/2010/main" val="1167483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0000"/>
                </a:solidFill>
              </a:rPr>
              <a:t>Đk</a:t>
            </a:r>
            <a:r>
              <a:rPr lang="en-US" sz="6600" u="sng" dirty="0" smtClean="0">
                <a:solidFill>
                  <a:srgbClr val="FF0000"/>
                </a:solidFill>
              </a:rPr>
              <a:t>:</a:t>
            </a:r>
            <a:r>
              <a:rPr lang="en-US" sz="6600" dirty="0" smtClean="0">
                <a:solidFill>
                  <a:srgbClr val="7030A0"/>
                </a:solidFill>
              </a:rPr>
              <a:t> </a:t>
            </a:r>
            <a:r>
              <a:rPr lang="vi-VN" sz="6600" dirty="0">
                <a:solidFill>
                  <a:srgbClr val="7030A0"/>
                </a:solidFill>
              </a:rPr>
              <a:t>Lưỡi tôi dính cứng trong họng nếu tôi không hoài niệm đến ngươi.</a:t>
            </a:r>
            <a:endParaRPr lang="en-US" sz="6600" dirty="0">
              <a:solidFill>
                <a:srgbClr val="7030A0"/>
              </a:solidFill>
            </a:endParaRPr>
          </a:p>
        </p:txBody>
      </p:sp>
    </p:spTree>
    <p:extLst>
      <p:ext uri="{BB962C8B-B14F-4D97-AF65-F5344CB8AC3E}">
        <p14:creationId xmlns:p14="http://schemas.microsoft.com/office/powerpoint/2010/main" val="3905023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616101"/>
          </a:xfrm>
          <a:prstGeom prst="rect">
            <a:avLst/>
          </a:prstGeom>
        </p:spPr>
        <p:txBody>
          <a:bodyPr wrap="square">
            <a:spAutoFit/>
          </a:bodyPr>
          <a:lstStyle/>
          <a:p>
            <a:r>
              <a:rPr lang="vi-VN" sz="3600" u="sng" dirty="0">
                <a:solidFill>
                  <a:srgbClr val="FF0000"/>
                </a:solidFill>
              </a:rPr>
              <a:t>Bài đọc </a:t>
            </a:r>
            <a:r>
              <a:rPr lang="en-US" sz="3600" u="sng" dirty="0" smtClean="0">
                <a:solidFill>
                  <a:srgbClr val="FF0000"/>
                </a:solidFill>
              </a:rPr>
              <a:t>2:</a:t>
            </a:r>
            <a:endParaRPr lang="vi-VN" sz="3600" u="sng" dirty="0">
              <a:solidFill>
                <a:srgbClr val="FF0000"/>
              </a:solidFill>
            </a:endParaRPr>
          </a:p>
          <a:p>
            <a:r>
              <a:rPr lang="vi-VN" sz="3200" i="1" dirty="0">
                <a:solidFill>
                  <a:srgbClr val="C00000"/>
                </a:solidFill>
              </a:rPr>
              <a:t>Anh em đã chết vì phạm tội, nhưng được cứu độ nhờ ân sủng</a:t>
            </a:r>
            <a:r>
              <a:rPr lang="vi-VN" sz="3200" i="1" dirty="0" smtClean="0">
                <a:solidFill>
                  <a:srgbClr val="C00000"/>
                </a:solidFill>
              </a:rPr>
              <a:t>.</a:t>
            </a:r>
            <a:endParaRPr lang="vi-VN" sz="3200" i="1" dirty="0">
              <a:solidFill>
                <a:srgbClr val="C00000"/>
              </a:solidFill>
            </a:endParaRPr>
          </a:p>
          <a:p>
            <a:r>
              <a:rPr lang="vi-VN" sz="3200" i="1" dirty="0">
                <a:solidFill>
                  <a:srgbClr val="7030A0"/>
                </a:solidFill>
              </a:rPr>
              <a:t>Bài trích thư của thánh Phao-lô tông đồ gửi tín hữu Ê-phê-xô.</a:t>
            </a:r>
            <a:endParaRPr lang="vi-VN" sz="2800" dirty="0">
              <a:solidFill>
                <a:srgbClr val="7030A0"/>
              </a:solidFill>
            </a:endParaRPr>
          </a:p>
        </p:txBody>
      </p:sp>
    </p:spTree>
    <p:extLst>
      <p:ext uri="{BB962C8B-B14F-4D97-AF65-F5344CB8AC3E}">
        <p14:creationId xmlns:p14="http://schemas.microsoft.com/office/powerpoint/2010/main" val="1775292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rgbClr val="7030A0"/>
                </a:solidFill>
              </a:rPr>
              <a:t>Thiên Chúa yêu thế gian đến nỗi ban Con Một của Ngài, để những ai tin vào Con của Ngài thhif được sống muôn đời.</a:t>
            </a:r>
            <a:endParaRPr lang="en-US" dirty="0">
              <a:solidFill>
                <a:srgbClr val="7030A0"/>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dirty="0" err="1" smtClean="0">
                <a:solidFill>
                  <a:srgbClr val="FF0000"/>
                </a:solidFill>
              </a:rPr>
              <a:t>Câu</a:t>
            </a:r>
            <a:r>
              <a:rPr lang="en-US" sz="3600" u="sng" dirty="0" smtClean="0">
                <a:solidFill>
                  <a:srgbClr val="FF0000"/>
                </a:solidFill>
              </a:rPr>
              <a:t> </a:t>
            </a:r>
            <a:r>
              <a:rPr lang="en-US" sz="3600" u="sng" dirty="0" err="1" smtClean="0">
                <a:solidFill>
                  <a:srgbClr val="FF0000"/>
                </a:solidFill>
              </a:rPr>
              <a:t>Xướng</a:t>
            </a:r>
            <a:r>
              <a:rPr lang="en-US" sz="3600" u="sng" dirty="0" smtClean="0">
                <a:solidFill>
                  <a:srgbClr val="FF0000"/>
                </a:solidFill>
              </a:rPr>
              <a:t> </a:t>
            </a:r>
            <a:r>
              <a:rPr lang="en-US" sz="3600" u="sng" dirty="0" err="1" smtClean="0">
                <a:solidFill>
                  <a:srgbClr val="FF0000"/>
                </a:solidFill>
              </a:rPr>
              <a:t>Trước</a:t>
            </a:r>
            <a:r>
              <a:rPr lang="en-US" sz="3600" u="sng" dirty="0" smtClean="0">
                <a:solidFill>
                  <a:srgbClr val="FF0000"/>
                </a:solidFill>
              </a:rPr>
              <a:t> </a:t>
            </a:r>
            <a:r>
              <a:rPr lang="en-US" sz="3600" u="sng" dirty="0" err="1" smtClean="0">
                <a:solidFill>
                  <a:srgbClr val="FF0000"/>
                </a:solidFill>
              </a:rPr>
              <a:t>Phúc</a:t>
            </a:r>
            <a:r>
              <a:rPr lang="en-US" sz="3600" u="sng" dirty="0" smtClean="0">
                <a:solidFill>
                  <a:srgbClr val="FF0000"/>
                </a:solidFill>
              </a:rPr>
              <a:t> </a:t>
            </a:r>
            <a:r>
              <a:rPr lang="en-US" sz="3600" u="sng" dirty="0" err="1" smtClean="0">
                <a:solidFill>
                  <a:srgbClr val="FF0000"/>
                </a:solidFill>
              </a:rPr>
              <a:t>Âm</a:t>
            </a:r>
            <a:endParaRPr lang="en-US" sz="3600" u="sng" dirty="0">
              <a:solidFill>
                <a:srgbClr val="FF0000"/>
              </a:solidFill>
            </a:endParaRPr>
          </a:p>
        </p:txBody>
      </p:sp>
    </p:spTree>
    <p:extLst>
      <p:ext uri="{BB962C8B-B14F-4D97-AF65-F5344CB8AC3E}">
        <p14:creationId xmlns:p14="http://schemas.microsoft.com/office/powerpoint/2010/main" val="3200219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4223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0000"/>
                </a:solidFill>
              </a:rPr>
              <a:t>Đk</a:t>
            </a:r>
            <a:r>
              <a:rPr lang="en-US" sz="6600" u="sng" dirty="0" smtClean="0">
                <a:solidFill>
                  <a:srgbClr val="FF0000"/>
                </a:solidFill>
              </a:rPr>
              <a:t>:</a:t>
            </a:r>
            <a:r>
              <a:rPr lang="en-US" sz="6600" dirty="0">
                <a:solidFill>
                  <a:srgbClr val="7030A0"/>
                </a:solidFill>
              </a:rPr>
              <a:t> </a:t>
            </a:r>
            <a:r>
              <a:rPr lang="vi-VN" sz="6600" dirty="0">
                <a:solidFill>
                  <a:srgbClr val="7030A0"/>
                </a:solidFill>
              </a:rPr>
              <a:t>Lưỡi tôi dính cứng trong họng nếu tôi không hoài niệm đến ngươi.</a:t>
            </a:r>
            <a:endParaRPr lang="en-US" sz="6600" dirty="0">
              <a:solidFill>
                <a:srgbClr val="7030A0"/>
              </a:solidFill>
            </a:endParaRPr>
          </a:p>
        </p:txBody>
      </p:sp>
    </p:spTree>
    <p:extLst>
      <p:ext uri="{BB962C8B-B14F-4D97-AF65-F5344CB8AC3E}">
        <p14:creationId xmlns:p14="http://schemas.microsoft.com/office/powerpoint/2010/main" val="1816630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7030A0"/>
                </a:solidFill>
                <a:effectLst/>
                <a:latin typeface="+mj-lt"/>
                <a:cs typeface="Times New Roman" pitchFamily="18" charset="0"/>
              </a:rPr>
              <a:t>Tôi</a:t>
            </a:r>
            <a:r>
              <a:rPr lang="en-US" sz="6600" b="0" dirty="0">
                <a:solidFill>
                  <a:srgbClr val="7030A0"/>
                </a:solidFill>
                <a:effectLst/>
                <a:latin typeface="+mj-lt"/>
                <a:cs typeface="Times New Roman" pitchFamily="18" charset="0"/>
              </a:rPr>
              <a:t> tin </a:t>
            </a:r>
            <a:r>
              <a:rPr lang="en-US" sz="6600" b="0" dirty="0" err="1">
                <a:solidFill>
                  <a:srgbClr val="7030A0"/>
                </a:solidFill>
                <a:effectLst/>
                <a:latin typeface="+mj-lt"/>
                <a:cs typeface="Times New Roman" pitchFamily="18" charset="0"/>
              </a:rPr>
              <a:t>kính</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Giêsu</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Kitô</a:t>
            </a:r>
            <a:r>
              <a:rPr lang="en-US" sz="6600" b="0" dirty="0">
                <a:solidFill>
                  <a:srgbClr val="7030A0"/>
                </a:solidFill>
                <a:effectLst/>
                <a:latin typeface="+mj-lt"/>
                <a:cs typeface="Times New Roman" pitchFamily="18" charset="0"/>
              </a:rPr>
              <a:t>, Con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vi-VN" sz="6600" b="0" dirty="0">
                <a:solidFill>
                  <a:srgbClr val="7030A0"/>
                </a:solidFill>
                <a:effectLst/>
                <a:latin typeface="+mj-lt"/>
                <a:cs typeface="Times New Roman" pitchFamily="18" charset="0"/>
              </a:rPr>
              <a:t>Sinh bởi Đức Chúa Cha từ trước muôn đời.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Người là Thiên Chúa bởi Thiên Chúa, Ánh Sáng bởi Ánh Sáng,</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bởi</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7030A0"/>
                </a:solidFill>
                <a:effectLst/>
                <a:latin typeface="+mj-lt"/>
              </a:rPr>
              <a:t>được sinh ra mà không phải được tạo thành, đồng bản thể với Đức Chúa Cha: nhờ Người mà muôn vật được tạo thành. </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7030A0"/>
                </a:solidFill>
                <a:effectLst/>
                <a:latin typeface="+mj-lt"/>
              </a:rPr>
              <a:t>Vì loài người chúng ta và để cứu độ chúng ta,</a:t>
            </a:r>
            <a:r>
              <a:rPr lang="en-US" sz="7200" b="0" dirty="0">
                <a:solidFill>
                  <a:srgbClr val="7030A0"/>
                </a:solidFill>
                <a:effectLst/>
                <a:latin typeface="+mj-lt"/>
              </a:rPr>
              <a:t> </a:t>
            </a:r>
            <a:r>
              <a:rPr lang="vi-VN" sz="7200" b="0" dirty="0">
                <a:solidFill>
                  <a:srgbClr val="7030A0"/>
                </a:solidFill>
                <a:effectLst/>
                <a:latin typeface="+mj-lt"/>
                <a:cs typeface="Times New Roman" pitchFamily="18" charset="0"/>
              </a:rPr>
              <a:t>Người đã từ trời xuống thế. </a:t>
            </a:r>
            <a:endParaRPr lang="en-US" sz="72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7030A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7030A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7030A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7030A0"/>
                </a:solidFill>
                <a:effectLst/>
                <a:latin typeface="+mj-lt"/>
              </a:rPr>
              <a:t>Người được phụng thờ và tôn vinh cùng với Đức Chúa Cha và Đức Chúa Con: Người đã dùng các tiên tri mà phán dạy. </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7030A0"/>
                </a:solidFill>
                <a:effectLst/>
                <a:latin typeface="+mj-lt"/>
              </a:rPr>
              <a:t>Tôi tin Hội Thánh duy nhất thánh thiện công giáo và tông truyền.</a:t>
            </a:r>
            <a:endParaRPr lang="en-US" sz="8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rgbClr val="7030A0"/>
                </a:solidFill>
              </a:rPr>
              <a:t>Thiên Chúa yêu thế gian đến nỗi ban Con Một của Ngài, để những ai tin vào Con của Ngài thhif được sống muôn đời.</a:t>
            </a:r>
            <a:endParaRPr lang="en-US" dirty="0">
              <a:solidFill>
                <a:srgbClr val="7030A0"/>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dirty="0" err="1" smtClean="0">
                <a:solidFill>
                  <a:srgbClr val="FF0000"/>
                </a:solidFill>
              </a:rPr>
              <a:t>Câu</a:t>
            </a:r>
            <a:r>
              <a:rPr lang="en-US" sz="3600" u="sng" dirty="0" smtClean="0">
                <a:solidFill>
                  <a:srgbClr val="FF0000"/>
                </a:solidFill>
              </a:rPr>
              <a:t> </a:t>
            </a:r>
            <a:r>
              <a:rPr lang="en-US" sz="3600" u="sng" dirty="0" err="1" smtClean="0">
                <a:solidFill>
                  <a:srgbClr val="FF0000"/>
                </a:solidFill>
              </a:rPr>
              <a:t>Xướng</a:t>
            </a:r>
            <a:r>
              <a:rPr lang="en-US" sz="3600" u="sng" dirty="0" smtClean="0">
                <a:solidFill>
                  <a:srgbClr val="FF0000"/>
                </a:solidFill>
              </a:rPr>
              <a:t> </a:t>
            </a:r>
            <a:r>
              <a:rPr lang="en-US" sz="3600" u="sng" dirty="0" err="1" smtClean="0">
                <a:solidFill>
                  <a:srgbClr val="FF0000"/>
                </a:solidFill>
              </a:rPr>
              <a:t>Trước</a:t>
            </a:r>
            <a:r>
              <a:rPr lang="en-US" sz="3600" u="sng" dirty="0" smtClean="0">
                <a:solidFill>
                  <a:srgbClr val="FF0000"/>
                </a:solidFill>
              </a:rPr>
              <a:t> </a:t>
            </a:r>
            <a:r>
              <a:rPr lang="en-US" sz="3600" u="sng" dirty="0" err="1" smtClean="0">
                <a:solidFill>
                  <a:srgbClr val="FF0000"/>
                </a:solidFill>
              </a:rPr>
              <a:t>Phúc</a:t>
            </a:r>
            <a:r>
              <a:rPr lang="en-US" sz="3600" u="sng" dirty="0" smtClean="0">
                <a:solidFill>
                  <a:srgbClr val="FF0000"/>
                </a:solidFill>
              </a:rPr>
              <a:t> </a:t>
            </a:r>
            <a:r>
              <a:rPr lang="en-US" sz="3600" u="sng" dirty="0" err="1" smtClean="0">
                <a:solidFill>
                  <a:srgbClr val="FF0000"/>
                </a:solidFill>
              </a:rPr>
              <a:t>Âm</a:t>
            </a:r>
            <a:endParaRPr lang="en-US" sz="3600" u="sng" dirty="0">
              <a:solidFill>
                <a:srgbClr val="FF0000"/>
              </a:solidFill>
            </a:endParaRPr>
          </a:p>
        </p:txBody>
      </p:sp>
    </p:spTree>
    <p:extLst>
      <p:ext uri="{BB962C8B-B14F-4D97-AF65-F5344CB8AC3E}">
        <p14:creationId xmlns:p14="http://schemas.microsoft.com/office/powerpoint/2010/main" val="2171560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tuyên xưng có một Phép Rửa để tha tội. Tôi trông đợi kẻ chết sống lại và sự</a:t>
            </a:r>
            <a:r>
              <a:rPr lang="en-US" sz="6600" b="0" dirty="0">
                <a:solidFill>
                  <a:srgbClr val="7030A0"/>
                </a:solidFill>
                <a:effectLst/>
                <a:latin typeface="+mj-lt"/>
                <a:cs typeface="Times New Roman" pitchFamily="18" charset="0"/>
              </a:rPr>
              <a:t> </a:t>
            </a:r>
            <a:r>
              <a:rPr lang="vi-VN" sz="6600" b="0" dirty="0">
                <a:solidFill>
                  <a:srgbClr val="7030A0"/>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dirty="0" smtClean="0">
                <a:solidFill>
                  <a:srgbClr val="FF0000"/>
                </a:solidFill>
              </a:rPr>
              <a:t>LỜI NGUYỆN TÍN HỮU</a:t>
            </a:r>
            <a:endParaRPr lang="en-US" sz="3200" dirty="0">
              <a:solidFill>
                <a:srgbClr val="FF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554545"/>
          </a:xfrm>
          <a:prstGeom prst="rect">
            <a:avLst/>
          </a:prstGeom>
        </p:spPr>
        <p:txBody>
          <a:bodyPr wrap="square">
            <a:spAutoFit/>
          </a:bodyPr>
          <a:lstStyle/>
          <a:p>
            <a:r>
              <a:rPr lang="en-US" sz="3200" u="sng" dirty="0" smtClean="0">
                <a:solidFill>
                  <a:srgbClr val="C00000"/>
                </a:solidFill>
              </a:rPr>
              <a:t>CHÚA NHẬT IV MÙA CHAY NĂM B</a:t>
            </a:r>
          </a:p>
          <a:p>
            <a:pPr algn="just"/>
            <a:r>
              <a:rPr lang="vi-VN" sz="3200" dirty="0">
                <a:solidFill>
                  <a:srgbClr val="7030A0"/>
                </a:solidFill>
              </a:rPr>
              <a:t>Thiên Chúa yêu thế gian đến nỗi đã ban Con Một, để ai tin vào Con của Người thì khỏi phải chết, nhưng được sống muôn đời.” </a:t>
            </a:r>
            <a:endParaRPr lang="en-US" sz="3200" dirty="0">
              <a:solidFill>
                <a:srgbClr val="7030A0"/>
              </a:solidFill>
            </a:endParaRPr>
          </a:p>
        </p:txBody>
      </p:sp>
    </p:spTree>
    <p:extLst>
      <p:ext uri="{BB962C8B-B14F-4D97-AF65-F5344CB8AC3E}">
        <p14:creationId xmlns:p14="http://schemas.microsoft.com/office/powerpoint/2010/main" val="977758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10" name="Rectangle 9"/>
          <p:cNvSpPr/>
          <p:nvPr/>
        </p:nvSpPr>
        <p:spPr>
          <a:xfrm>
            <a:off x="4267200" y="2121439"/>
            <a:ext cx="4572000" cy="1569660"/>
          </a:xfrm>
          <a:prstGeom prst="rect">
            <a:avLst/>
          </a:prstGeom>
        </p:spPr>
        <p:txBody>
          <a:bodyPr>
            <a:spAutoFit/>
          </a:bodyPr>
          <a:lstStyle/>
          <a:p>
            <a:pPr algn="ctr"/>
            <a:r>
              <a:rPr lang="en-US" sz="4800" dirty="0" err="1">
                <a:solidFill>
                  <a:srgbClr val="C00000"/>
                </a:solidFill>
              </a:rPr>
              <a:t>Lời</a:t>
            </a:r>
            <a:r>
              <a:rPr lang="en-US" sz="4800" dirty="0">
                <a:solidFill>
                  <a:srgbClr val="C00000"/>
                </a:solidFill>
              </a:rPr>
              <a:t> </a:t>
            </a:r>
            <a:r>
              <a:rPr lang="en-US" sz="4800" dirty="0" err="1">
                <a:solidFill>
                  <a:srgbClr val="C00000"/>
                </a:solidFill>
              </a:rPr>
              <a:t>Chân</a:t>
            </a:r>
            <a:r>
              <a:rPr lang="en-US" sz="4800" dirty="0">
                <a:solidFill>
                  <a:srgbClr val="C00000"/>
                </a:solidFill>
              </a:rPr>
              <a:t> </a:t>
            </a:r>
            <a:r>
              <a:rPr lang="en-US" sz="4800" dirty="0" err="1">
                <a:solidFill>
                  <a:srgbClr val="C00000"/>
                </a:solidFill>
              </a:rPr>
              <a:t>Thành</a:t>
            </a:r>
            <a:endParaRPr lang="en-US" sz="4800" dirty="0">
              <a:solidFill>
                <a:srgbClr val="C00000"/>
              </a:solidFill>
            </a:endParaRPr>
          </a:p>
          <a:p>
            <a:pPr algn="ctr"/>
            <a:r>
              <a:rPr lang="en-US" sz="4800" i="1" dirty="0">
                <a:solidFill>
                  <a:srgbClr val="C00000"/>
                </a:solidFill>
              </a:rPr>
              <a:t>Kim long</a:t>
            </a:r>
          </a:p>
        </p:txBody>
      </p:sp>
    </p:spTree>
    <p:extLst>
      <p:ext uri="{BB962C8B-B14F-4D97-AF65-F5344CB8AC3E}">
        <p14:creationId xmlns:p14="http://schemas.microsoft.com/office/powerpoint/2010/main" val="967408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C00000"/>
                </a:solidFill>
                <a:effectLst>
                  <a:outerShdw blurRad="38100" dist="38100" dir="2700000" algn="tl">
                    <a:srgbClr val="000000">
                      <a:alpha val="43137"/>
                    </a:srgbClr>
                  </a:outerShdw>
                </a:effectLst>
              </a:rPr>
              <a:t>Đk</a:t>
            </a:r>
            <a:r>
              <a:rPr lang="en-US" sz="6600" b="1" u="sng" dirty="0">
                <a:solidFill>
                  <a:srgbClr val="C00000"/>
                </a:solidFill>
                <a:effectLst>
                  <a:outerShdw blurRad="38100" dist="38100" dir="2700000" algn="tl">
                    <a:srgbClr val="000000">
                      <a:alpha val="43137"/>
                    </a:srgbClr>
                  </a:outerShdw>
                </a:effectLst>
              </a:rPr>
              <a:t>:</a:t>
            </a:r>
            <a:r>
              <a:rPr lang="en-US" sz="6600" b="1" dirty="0">
                <a:solidFill>
                  <a:srgbClr val="7030A0"/>
                </a:solidFill>
                <a:effectLst>
                  <a:outerShdw blurRad="38100" dist="38100" dir="2700000" algn="tl">
                    <a:srgbClr val="000000">
                      <a:alpha val="43137"/>
                    </a:srgbClr>
                  </a:outerShdw>
                </a:effectLst>
              </a:rPr>
              <a:t> </a:t>
            </a:r>
            <a:r>
              <a:rPr lang="vi-VN" sz="6600" b="1" dirty="0">
                <a:solidFill>
                  <a:srgbClr val="7030A0"/>
                </a:solidFill>
                <a:effectLst>
                  <a:outerShdw blurRad="38100" dist="38100" dir="2700000" algn="tl">
                    <a:srgbClr val="000000">
                      <a:alpha val="43137"/>
                    </a:srgbClr>
                  </a:outerShdw>
                </a:effectLst>
              </a:rPr>
              <a:t>Lời chân thành dâng tiến như hương trầm bay tới trời cao. Nguyện Chúa Cha nhân từ nhận lễ hy sinh trên bàn thờ.</a:t>
            </a:r>
            <a:endParaRPr lang="en-US" sz="6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C00000"/>
                </a:solidFill>
                <a:effectLst>
                  <a:outerShdw blurRad="38100" dist="38100" dir="2700000" algn="tl">
                    <a:srgbClr val="000000">
                      <a:alpha val="43137"/>
                    </a:srgbClr>
                  </a:outerShdw>
                </a:effectLst>
              </a:rPr>
              <a:t>Tk1:</a:t>
            </a:r>
            <a:r>
              <a:rPr lang="en-US" sz="6600" b="1" dirty="0">
                <a:solidFill>
                  <a:srgbClr val="7030A0"/>
                </a:solidFill>
                <a:effectLst>
                  <a:outerShdw blurRad="38100" dist="38100" dir="2700000" algn="tl">
                    <a:srgbClr val="000000">
                      <a:alpha val="43137"/>
                    </a:srgbClr>
                  </a:outerShdw>
                </a:effectLst>
              </a:rPr>
              <a:t> </a:t>
            </a:r>
            <a:r>
              <a:rPr lang="vi-VN" sz="6600" b="1" dirty="0">
                <a:solidFill>
                  <a:srgbClr val="7030A0"/>
                </a:solidFill>
                <a:effectLst>
                  <a:outerShdw blurRad="38100" dist="38100" dir="2700000" algn="tl">
                    <a:srgbClr val="000000">
                      <a:alpha val="43137"/>
                    </a:srgbClr>
                  </a:outerShdw>
                </a:effectLst>
              </a:rPr>
              <a:t>Tưởng nhớ Con Chúa đã chịu chết khổ hình, và cuộc Người phục sinh cùng lên trời vinh sáng. </a:t>
            </a:r>
            <a:endParaRPr lang="en-US" sz="6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C00000"/>
                </a:solidFill>
                <a:effectLst>
                  <a:outerShdw blurRad="38100" dist="38100" dir="2700000" algn="tl">
                    <a:srgbClr val="000000">
                      <a:alpha val="43137"/>
                    </a:srgbClr>
                  </a:outerShdw>
                </a:effectLst>
              </a:rPr>
              <a:t>Đk</a:t>
            </a:r>
            <a:r>
              <a:rPr lang="en-US" sz="6600" b="1" u="sng" dirty="0">
                <a:solidFill>
                  <a:srgbClr val="C00000"/>
                </a:solidFill>
                <a:effectLst>
                  <a:outerShdw blurRad="38100" dist="38100" dir="2700000" algn="tl">
                    <a:srgbClr val="000000">
                      <a:alpha val="43137"/>
                    </a:srgbClr>
                  </a:outerShdw>
                </a:effectLst>
              </a:rPr>
              <a:t>:</a:t>
            </a:r>
            <a:r>
              <a:rPr lang="en-US" sz="6600" b="1" dirty="0">
                <a:solidFill>
                  <a:srgbClr val="7030A0"/>
                </a:solidFill>
                <a:effectLst>
                  <a:outerShdw blurRad="38100" dist="38100" dir="2700000" algn="tl">
                    <a:srgbClr val="000000">
                      <a:alpha val="43137"/>
                    </a:srgbClr>
                  </a:outerShdw>
                </a:effectLst>
              </a:rPr>
              <a:t> </a:t>
            </a:r>
            <a:r>
              <a:rPr lang="vi-VN" sz="6600" b="1" dirty="0">
                <a:solidFill>
                  <a:srgbClr val="7030A0"/>
                </a:solidFill>
                <a:effectLst>
                  <a:outerShdw blurRad="38100" dist="38100" dir="2700000" algn="tl">
                    <a:srgbClr val="000000">
                      <a:alpha val="43137"/>
                    </a:srgbClr>
                  </a:outerShdw>
                </a:effectLst>
              </a:rPr>
              <a:t>Lời chân thành dâng tiến như hương trầm bay tới trời cao. Nguyện Chúa Cha nhân từ nhận lễ hy sinh trên bàn thờ.</a:t>
            </a:r>
            <a:endParaRPr lang="en-US" sz="6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933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C00000"/>
                </a:solidFill>
                <a:effectLst>
                  <a:outerShdw blurRad="38100" dist="38100" dir="2700000" algn="tl">
                    <a:srgbClr val="000000">
                      <a:alpha val="43137"/>
                    </a:srgbClr>
                  </a:outerShdw>
                </a:effectLst>
              </a:rPr>
              <a:t>Tk2:</a:t>
            </a:r>
            <a:r>
              <a:rPr lang="en-US" sz="6000" b="1" dirty="0">
                <a:solidFill>
                  <a:srgbClr val="7030A0"/>
                </a:solidFill>
                <a:effectLst>
                  <a:outerShdw blurRad="38100" dist="38100" dir="2700000" algn="tl">
                    <a:srgbClr val="000000">
                      <a:alpha val="43137"/>
                    </a:srgbClr>
                  </a:outerShdw>
                </a:effectLst>
              </a:rPr>
              <a:t> </a:t>
            </a:r>
            <a:r>
              <a:rPr lang="vi-VN" sz="6000" b="1" dirty="0">
                <a:solidFill>
                  <a:srgbClr val="7030A0"/>
                </a:solidFill>
                <a:effectLst>
                  <a:outerShdw blurRad="38100" dist="38100" dir="2700000" algn="tl">
                    <a:srgbClr val="000000">
                      <a:alpha val="43137"/>
                    </a:srgbClr>
                  </a:outerShdw>
                </a:effectLst>
              </a:rPr>
              <a:t>Nguyện Chúa thương đoái những người đã ly trần, dìu về trời quang vinh tụng ca tình yêu Chúa</a:t>
            </a:r>
            <a:r>
              <a:rPr lang="vi-VN" sz="6000" b="1" dirty="0" smtClean="0">
                <a:solidFill>
                  <a:srgbClr val="7030A0"/>
                </a:solidFill>
                <a:effectLst>
                  <a:outerShdw blurRad="38100" dist="38100" dir="2700000" algn="tl">
                    <a:srgbClr val="000000">
                      <a:alpha val="43137"/>
                    </a:srgbClr>
                  </a:outerShdw>
                </a:effectLst>
              </a:rPr>
              <a:t>.</a:t>
            </a:r>
            <a:endParaRPr lang="vi-VN" sz="60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C00000"/>
                </a:solidFill>
                <a:effectLst>
                  <a:outerShdw blurRad="38100" dist="38100" dir="2700000" algn="tl">
                    <a:srgbClr val="000000">
                      <a:alpha val="43137"/>
                    </a:srgbClr>
                  </a:outerShdw>
                </a:effectLst>
              </a:rPr>
              <a:t>Đk</a:t>
            </a:r>
            <a:r>
              <a:rPr lang="en-US" sz="6600" b="1" u="sng" dirty="0">
                <a:solidFill>
                  <a:srgbClr val="C00000"/>
                </a:solidFill>
                <a:effectLst>
                  <a:outerShdw blurRad="38100" dist="38100" dir="2700000" algn="tl">
                    <a:srgbClr val="000000">
                      <a:alpha val="43137"/>
                    </a:srgbClr>
                  </a:outerShdw>
                </a:effectLst>
              </a:rPr>
              <a:t>:</a:t>
            </a:r>
            <a:r>
              <a:rPr lang="en-US" sz="6600" b="1" dirty="0">
                <a:solidFill>
                  <a:srgbClr val="7030A0"/>
                </a:solidFill>
                <a:effectLst>
                  <a:outerShdw blurRad="38100" dist="38100" dir="2700000" algn="tl">
                    <a:srgbClr val="000000">
                      <a:alpha val="43137"/>
                    </a:srgbClr>
                  </a:outerShdw>
                </a:effectLst>
              </a:rPr>
              <a:t> </a:t>
            </a:r>
            <a:r>
              <a:rPr lang="vi-VN" sz="6600" b="1" dirty="0">
                <a:solidFill>
                  <a:srgbClr val="7030A0"/>
                </a:solidFill>
                <a:effectLst>
                  <a:outerShdw blurRad="38100" dist="38100" dir="2700000" algn="tl">
                    <a:srgbClr val="000000">
                      <a:alpha val="43137"/>
                    </a:srgbClr>
                  </a:outerShdw>
                </a:effectLst>
              </a:rPr>
              <a:t>Lời chân thành dâng tiến như hương trầm bay tới trời cao. Nguyện Chúa Cha nhân từ nhận lễ hy sinh trên bàn thờ.</a:t>
            </a:r>
            <a:endParaRPr lang="en-US" sz="6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933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C00000"/>
                </a:solidFill>
                <a:effectLst>
                  <a:outerShdw blurRad="38100" dist="38100" dir="2700000" algn="tl">
                    <a:srgbClr val="000000">
                      <a:alpha val="43137"/>
                    </a:srgbClr>
                  </a:outerShdw>
                </a:effectLst>
              </a:rPr>
              <a:t>Tk3:</a:t>
            </a:r>
            <a:r>
              <a:rPr lang="en-US" sz="6000" b="1" dirty="0" smtClean="0">
                <a:solidFill>
                  <a:srgbClr val="7030A0"/>
                </a:solidFill>
                <a:effectLst>
                  <a:outerShdw blurRad="38100" dist="38100" dir="2700000" algn="tl">
                    <a:srgbClr val="000000">
                      <a:alpha val="43137"/>
                    </a:srgbClr>
                  </a:outerShdw>
                </a:effectLst>
              </a:rPr>
              <a:t> </a:t>
            </a:r>
            <a:r>
              <a:rPr lang="vi-VN" sz="6000" b="1" dirty="0">
                <a:solidFill>
                  <a:srgbClr val="7030A0"/>
                </a:solidFill>
                <a:effectLst>
                  <a:outerShdw blurRad="38100" dist="38100" dir="2700000" algn="tl">
                    <a:srgbClr val="000000">
                      <a:alpha val="43137"/>
                    </a:srgbClr>
                  </a:outerShdw>
                </a:effectLst>
              </a:rPr>
              <a:t>Nguyện Chúa trông đến tấm lòng rất chân thành, đoàn người hiệp nhau đây cùng chung niềm tin kính.</a:t>
            </a:r>
          </a:p>
        </p:txBody>
      </p:sp>
    </p:spTree>
    <p:extLst>
      <p:ext uri="{BB962C8B-B14F-4D97-AF65-F5344CB8AC3E}">
        <p14:creationId xmlns:p14="http://schemas.microsoft.com/office/powerpoint/2010/main" val="192259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C00000"/>
                </a:solidFill>
                <a:effectLst>
                  <a:outerShdw blurRad="38100" dist="38100" dir="2700000" algn="tl">
                    <a:srgbClr val="000000">
                      <a:alpha val="43137"/>
                    </a:srgbClr>
                  </a:outerShdw>
                </a:effectLst>
              </a:rPr>
              <a:t>Đk</a:t>
            </a:r>
            <a:r>
              <a:rPr lang="en-US" sz="6600" b="1" u="sng" dirty="0">
                <a:solidFill>
                  <a:srgbClr val="C00000"/>
                </a:solidFill>
                <a:effectLst>
                  <a:outerShdw blurRad="38100" dist="38100" dir="2700000" algn="tl">
                    <a:srgbClr val="000000">
                      <a:alpha val="43137"/>
                    </a:srgbClr>
                  </a:outerShdw>
                </a:effectLst>
              </a:rPr>
              <a:t>:</a:t>
            </a:r>
            <a:r>
              <a:rPr lang="en-US" sz="6600" b="1" dirty="0">
                <a:solidFill>
                  <a:srgbClr val="7030A0"/>
                </a:solidFill>
                <a:effectLst>
                  <a:outerShdw blurRad="38100" dist="38100" dir="2700000" algn="tl">
                    <a:srgbClr val="000000">
                      <a:alpha val="43137"/>
                    </a:srgbClr>
                  </a:outerShdw>
                </a:effectLst>
              </a:rPr>
              <a:t> </a:t>
            </a:r>
            <a:r>
              <a:rPr lang="vi-VN" sz="6600" b="1" dirty="0">
                <a:solidFill>
                  <a:srgbClr val="7030A0"/>
                </a:solidFill>
                <a:effectLst>
                  <a:outerShdw blurRad="38100" dist="38100" dir="2700000" algn="tl">
                    <a:srgbClr val="000000">
                      <a:alpha val="43137"/>
                    </a:srgbClr>
                  </a:outerShdw>
                </a:effectLst>
              </a:rPr>
              <a:t>Lời chân thành dâng tiến như hương trầm bay tới trời cao. Nguyện Chúa Cha nhân từ nhận lễ hy sinh trên bàn thờ.</a:t>
            </a:r>
            <a:endParaRPr lang="en-US" sz="6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7361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C00000"/>
                </a:solidFill>
                <a:effectLst>
                  <a:outerShdw blurRad="38100" dist="38100" dir="2700000" algn="tl">
                    <a:srgbClr val="000000">
                      <a:alpha val="43137"/>
                    </a:srgbClr>
                  </a:outerShdw>
                </a:effectLst>
                <a:cs typeface="Times New Roman" pitchFamily="18" charset="0"/>
              </a:rPr>
              <a:t>Ca </a:t>
            </a:r>
            <a:r>
              <a:rPr lang="en-US" sz="5400" b="1" dirty="0" err="1">
                <a:solidFill>
                  <a:srgbClr val="C00000"/>
                </a:solidFill>
                <a:effectLst>
                  <a:outerShdw blurRad="38100" dist="38100" dir="2700000" algn="tl">
                    <a:srgbClr val="000000">
                      <a:alpha val="43137"/>
                    </a:srgbClr>
                  </a:outerShdw>
                </a:effectLst>
                <a:cs typeface="Times New Roman" pitchFamily="18" charset="0"/>
              </a:rPr>
              <a:t>Nguyện</a:t>
            </a:r>
            <a:r>
              <a:rPr lang="en-US" sz="5400" b="1" dirty="0">
                <a:solidFill>
                  <a:srgbClr val="C00000"/>
                </a:solidFill>
                <a:effectLst>
                  <a:outerShdw blurRad="38100" dist="38100" dir="2700000" algn="tl">
                    <a:srgbClr val="000000">
                      <a:alpha val="43137"/>
                    </a:srgbClr>
                  </a:outerShdw>
                </a:effectLst>
                <a:cs typeface="Times New Roman" pitchFamily="18" charset="0"/>
              </a:rPr>
              <a:t> </a:t>
            </a:r>
            <a:r>
              <a:rPr lang="en-US" sz="5400" b="1" dirty="0" err="1">
                <a:solidFill>
                  <a:srgbClr val="C00000"/>
                </a:solidFill>
                <a:effectLst>
                  <a:outerShdw blurRad="38100" dist="38100" dir="2700000" algn="tl">
                    <a:srgbClr val="000000">
                      <a:alpha val="43137"/>
                    </a:srgbClr>
                  </a:outerShdw>
                </a:effectLst>
                <a:cs typeface="Times New Roman" pitchFamily="18" charset="0"/>
              </a:rPr>
              <a:t>Hiệp</a:t>
            </a:r>
            <a:r>
              <a:rPr lang="en-US" sz="5400" b="1" dirty="0">
                <a:solidFill>
                  <a:srgbClr val="C00000"/>
                </a:solidFill>
                <a:effectLst>
                  <a:outerShdw blurRad="38100" dist="38100" dir="2700000" algn="tl">
                    <a:srgbClr val="000000">
                      <a:alpha val="43137"/>
                    </a:srgbClr>
                  </a:outerShdw>
                </a:effectLst>
                <a:cs typeface="Times New Roman" pitchFamily="18" charset="0"/>
              </a:rPr>
              <a:t> </a:t>
            </a:r>
            <a:r>
              <a:rPr lang="en-US" sz="5400" b="1" dirty="0" err="1">
                <a:solidFill>
                  <a:srgbClr val="C00000"/>
                </a:solidFill>
                <a:effectLst>
                  <a:outerShdw blurRad="38100" dist="38100" dir="2700000" algn="tl">
                    <a:srgbClr val="000000">
                      <a:alpha val="43137"/>
                    </a:srgbClr>
                  </a:outerShdw>
                </a:effectLst>
                <a:cs typeface="Times New Roman" pitchFamily="18" charset="0"/>
              </a:rPr>
              <a:t>Lễ</a:t>
            </a:r>
            <a:r>
              <a:rPr lang="en-US" sz="5400" b="1" dirty="0">
                <a:solidFill>
                  <a:srgbClr val="C00000"/>
                </a:solidFill>
                <a:effectLst>
                  <a:outerShdw blurRad="38100" dist="38100" dir="2700000" algn="tl">
                    <a:srgbClr val="000000">
                      <a:alpha val="43137"/>
                    </a:srgbClr>
                  </a:outerShdw>
                </a:effectLst>
                <a:cs typeface="Times New Roman" pitchFamily="18" charset="0"/>
              </a:rPr>
              <a:t> </a:t>
            </a:r>
            <a:r>
              <a:rPr lang="en-US" sz="6600" b="1" dirty="0">
                <a:solidFill>
                  <a:srgbClr val="7030A0"/>
                </a:solidFill>
                <a:effectLst>
                  <a:outerShdw blurRad="38100" dist="38100" dir="2700000" algn="tl">
                    <a:srgbClr val="000000">
                      <a:alpha val="43137"/>
                    </a:srgbClr>
                  </a:outerShdw>
                </a:effectLst>
                <a:cs typeface="Times New Roman" pitchFamily="18" charset="0"/>
              </a:rPr>
              <a:t/>
            </a:r>
            <a:br>
              <a:rPr lang="en-US" sz="6600" b="1" dirty="0">
                <a:solidFill>
                  <a:srgbClr val="7030A0"/>
                </a:solidFill>
                <a:effectLst>
                  <a:outerShdw blurRad="38100" dist="38100" dir="2700000" algn="tl">
                    <a:srgbClr val="000000">
                      <a:alpha val="43137"/>
                    </a:srgbClr>
                  </a:outerShdw>
                </a:effectLst>
                <a:cs typeface="Times New Roman" pitchFamily="18" charset="0"/>
              </a:rPr>
            </a:br>
            <a:r>
              <a:rPr lang="en-US" sz="6600" b="1" dirty="0">
                <a:solidFill>
                  <a:srgbClr val="7030A0"/>
                </a:solidFill>
                <a:effectLst>
                  <a:outerShdw blurRad="38100" dist="38100" dir="2700000" algn="tl">
                    <a:srgbClr val="000000">
                      <a:alpha val="43137"/>
                    </a:srgbClr>
                  </a:outerShdw>
                </a:effectLst>
                <a:cs typeface="Times New Roman" pitchFamily="18" charset="0"/>
              </a:rPr>
              <a:t>	</a:t>
            </a:r>
            <a:r>
              <a:rPr lang="en-US" sz="6600" b="1" dirty="0" smtClean="0">
                <a:solidFill>
                  <a:srgbClr val="7030A0"/>
                </a:solidFill>
                <a:effectLst>
                  <a:outerShdw blurRad="38100" dist="38100" dir="2700000" algn="tl">
                    <a:srgbClr val="000000">
                      <a:alpha val="43137"/>
                    </a:srgbClr>
                  </a:outerShdw>
                </a:effectLst>
                <a:cs typeface="Times New Roman" pitchFamily="18" charset="0"/>
              </a:rPr>
              <a:t>Con </a:t>
            </a:r>
            <a:r>
              <a:rPr lang="en-US" sz="6600" b="1" dirty="0" err="1" smtClean="0">
                <a:solidFill>
                  <a:srgbClr val="7030A0"/>
                </a:solidFill>
                <a:effectLst>
                  <a:outerShdw blurRad="38100" dist="38100" dir="2700000" algn="tl">
                    <a:srgbClr val="000000">
                      <a:alpha val="43137"/>
                    </a:srgbClr>
                  </a:outerShdw>
                </a:effectLst>
                <a:cs typeface="Times New Roman" pitchFamily="18" charset="0"/>
              </a:rPr>
              <a:t>Rắn</a:t>
            </a:r>
            <a:r>
              <a:rPr lang="en-US" sz="6600" b="1" dirty="0" smtClean="0">
                <a:solidFill>
                  <a:srgbClr val="7030A0"/>
                </a:solidFill>
                <a:effectLst>
                  <a:outerShdw blurRad="38100" dist="38100" dir="2700000" algn="tl">
                    <a:srgbClr val="000000">
                      <a:alpha val="43137"/>
                    </a:srgbClr>
                  </a:outerShdw>
                </a:effectLst>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cs typeface="Times New Roman" pitchFamily="18" charset="0"/>
              </a:rPr>
              <a:t>Đồng</a:t>
            </a:r>
            <a:r>
              <a:rPr lang="en-US" sz="6600" b="1" dirty="0">
                <a:solidFill>
                  <a:srgbClr val="7030A0"/>
                </a:solidFill>
                <a:effectLst>
                  <a:outerShdw blurRad="38100" dist="38100" dir="2700000" algn="tl">
                    <a:srgbClr val="000000">
                      <a:alpha val="43137"/>
                    </a:srgbClr>
                  </a:outerShdw>
                </a:effectLst>
                <a:cs typeface="Times New Roman" pitchFamily="18" charset="0"/>
              </a:rPr>
              <a:t/>
            </a:r>
            <a:br>
              <a:rPr lang="en-US" sz="6600" b="1" dirty="0">
                <a:solidFill>
                  <a:srgbClr val="7030A0"/>
                </a:solidFill>
                <a:effectLst>
                  <a:outerShdw blurRad="38100" dist="38100" dir="2700000" algn="tl">
                    <a:srgbClr val="000000">
                      <a:alpha val="43137"/>
                    </a:srgbClr>
                  </a:outerShdw>
                </a:effectLst>
                <a:cs typeface="Times New Roman" pitchFamily="18" charset="0"/>
              </a:rPr>
            </a:br>
            <a:r>
              <a:rPr lang="en-US" sz="4000" b="1" i="1" dirty="0" err="1" smtClean="0">
                <a:solidFill>
                  <a:srgbClr val="7030A0"/>
                </a:solidFill>
                <a:effectLst>
                  <a:outerShdw blurRad="38100" dist="38100" dir="2700000" algn="tl">
                    <a:srgbClr val="000000">
                      <a:alpha val="43137"/>
                    </a:srgbClr>
                  </a:outerShdw>
                </a:effectLst>
                <a:cs typeface="Times New Roman" pitchFamily="18" charset="0"/>
              </a:rPr>
              <a:t>Mi</a:t>
            </a:r>
            <a:r>
              <a:rPr lang="en-US" sz="4000" b="1" i="1" dirty="0" smtClean="0">
                <a:solidFill>
                  <a:srgbClr val="7030A0"/>
                </a:solidFill>
                <a:effectLst>
                  <a:outerShdw blurRad="38100" dist="38100" dir="2700000" algn="tl">
                    <a:srgbClr val="000000">
                      <a:alpha val="43137"/>
                    </a:srgbClr>
                  </a:outerShdw>
                </a:effectLst>
                <a:cs typeface="Times New Roman" pitchFamily="18" charset="0"/>
              </a:rPr>
              <a:t> </a:t>
            </a:r>
            <a:r>
              <a:rPr lang="en-US" sz="4000" b="1" i="1" dirty="0" err="1" smtClean="0">
                <a:solidFill>
                  <a:srgbClr val="7030A0"/>
                </a:solidFill>
                <a:effectLst>
                  <a:outerShdw blurRad="38100" dist="38100" dir="2700000" algn="tl">
                    <a:srgbClr val="000000">
                      <a:alpha val="43137"/>
                    </a:srgbClr>
                  </a:outerShdw>
                </a:effectLst>
                <a:cs typeface="Times New Roman" pitchFamily="18" charset="0"/>
              </a:rPr>
              <a:t>Trầm</a:t>
            </a:r>
            <a:endParaRPr lang="en-US" sz="4000" b="1" i="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dirty="0">
                <a:solidFill>
                  <a:srgbClr val="C00000"/>
                </a:solidFill>
                <a:effectLst>
                  <a:outerShdw blurRad="38100" dist="38100" dir="2700000" algn="tl">
                    <a:srgbClr val="000000">
                      <a:alpha val="43137"/>
                    </a:srgbClr>
                  </a:outerShdw>
                </a:effectLst>
                <a:cs typeface="Times New Roman" pitchFamily="18" charset="0"/>
              </a:rPr>
              <a:t>Tk1:</a:t>
            </a:r>
            <a:r>
              <a:rPr lang="en-US" sz="5400" b="1" dirty="0">
                <a:solidFill>
                  <a:srgbClr val="7030A0"/>
                </a:solidFill>
                <a:effectLst>
                  <a:outerShdw blurRad="38100" dist="38100" dir="2700000" algn="tl">
                    <a:srgbClr val="000000">
                      <a:alpha val="43137"/>
                    </a:srgbClr>
                  </a:outerShdw>
                </a:effectLst>
                <a:cs typeface="Times New Roman" pitchFamily="18" charset="0"/>
              </a:rPr>
              <a:t> </a:t>
            </a:r>
            <a:r>
              <a:rPr lang="vi-VN" sz="5400" b="1" dirty="0">
                <a:solidFill>
                  <a:srgbClr val="7030A0"/>
                </a:solidFill>
                <a:effectLst>
                  <a:outerShdw blurRad="38100" dist="38100" dir="2700000" algn="tl">
                    <a:srgbClr val="000000">
                      <a:alpha val="43137"/>
                    </a:srgbClr>
                  </a:outerShdw>
                </a:effectLst>
              </a:rPr>
              <a:t>Dân đi trong hoang địa. Đói khát rồi kêu trách. Đem dân khỏi Ai-cập. Để rồi chết nơi đây. Nầy rắn lửa cắn chết. Mô-sê cầu cho dân. Hình rắn đồng treo lên. Ai nhìn rắn sẽ lành.</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C00000"/>
                </a:solidFill>
                <a:effectLst>
                  <a:outerShdw blurRad="38100" dist="38100" dir="2700000" algn="tl">
                    <a:srgbClr val="000000">
                      <a:alpha val="43137"/>
                    </a:srgbClr>
                  </a:outerShdw>
                </a:effectLst>
                <a:cs typeface="Times New Roman" pitchFamily="18" charset="0"/>
              </a:rPr>
              <a:t>Đk</a:t>
            </a:r>
            <a:r>
              <a:rPr lang="en-US" sz="4800" b="1" u="sng" dirty="0">
                <a:solidFill>
                  <a:srgbClr val="C00000"/>
                </a:solidFill>
                <a:effectLst>
                  <a:outerShdw blurRad="38100" dist="38100" dir="2700000" algn="tl">
                    <a:srgbClr val="000000">
                      <a:alpha val="43137"/>
                    </a:srgbClr>
                  </a:outerShdw>
                </a:effectLst>
                <a:cs typeface="Times New Roman" pitchFamily="18" charset="0"/>
              </a:rPr>
              <a:t>:</a:t>
            </a:r>
            <a:r>
              <a:rPr lang="en-US" sz="4800" b="1" dirty="0">
                <a:solidFill>
                  <a:srgbClr val="7030A0"/>
                </a:solidFill>
                <a:effectLst>
                  <a:outerShdw blurRad="38100" dist="38100" dir="2700000" algn="tl">
                    <a:srgbClr val="000000">
                      <a:alpha val="43137"/>
                    </a:srgbClr>
                  </a:outerShdw>
                </a:effectLst>
                <a:cs typeface="Times New Roman" pitchFamily="18" charset="0"/>
              </a:rPr>
              <a:t> </a:t>
            </a:r>
            <a:r>
              <a:rPr lang="vi-VN" sz="4800" b="1" dirty="0">
                <a:solidFill>
                  <a:srgbClr val="7030A0"/>
                </a:solidFill>
                <a:effectLst>
                  <a:outerShdw blurRad="38100" dist="38100" dir="2700000" algn="tl">
                    <a:srgbClr val="000000">
                      <a:alpha val="43137"/>
                    </a:srgbClr>
                  </a:outerShdw>
                </a:effectLst>
              </a:rPr>
              <a:t>Con rắn đồng treo trên cây. Hình bóng Cứu Chúa trên cây thập giá để cứu chuộc nhân loại. Hãy tôn vinh thánh giá. Vì thánh giá nguồn ơn cứu rỗi. Cứu rỗi muôn người khắp nơi.</a:t>
            </a:r>
          </a:p>
        </p:txBody>
      </p:sp>
    </p:spTree>
    <p:extLst>
      <p:ext uri="{BB962C8B-B14F-4D97-AF65-F5344CB8AC3E}">
        <p14:creationId xmlns:p14="http://schemas.microsoft.com/office/powerpoint/2010/main" val="1301984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C00000"/>
                </a:solidFill>
                <a:effectLst>
                  <a:outerShdw blurRad="38100" dist="38100" dir="2700000" algn="tl">
                    <a:srgbClr val="000000">
                      <a:alpha val="43137"/>
                    </a:srgbClr>
                  </a:outerShdw>
                </a:effectLst>
                <a:cs typeface="Times New Roman" pitchFamily="18" charset="0"/>
              </a:rPr>
              <a:t>Tk2:</a:t>
            </a:r>
            <a:r>
              <a:rPr lang="en-US" sz="4800" b="1" dirty="0">
                <a:solidFill>
                  <a:srgbClr val="7030A0"/>
                </a:solidFill>
                <a:effectLst>
                  <a:outerShdw blurRad="38100" dist="38100" dir="2700000" algn="tl">
                    <a:srgbClr val="000000">
                      <a:alpha val="43137"/>
                    </a:srgbClr>
                  </a:outerShdw>
                </a:effectLst>
                <a:cs typeface="Times New Roman" pitchFamily="18" charset="0"/>
              </a:rPr>
              <a:t> </a:t>
            </a:r>
            <a:r>
              <a:rPr lang="vi-VN" sz="4800" b="1" dirty="0">
                <a:solidFill>
                  <a:srgbClr val="7030A0"/>
                </a:solidFill>
                <a:effectLst>
                  <a:outerShdw blurRad="38100" dist="38100" dir="2700000" algn="tl">
                    <a:srgbClr val="000000">
                      <a:alpha val="43137"/>
                    </a:srgbClr>
                  </a:outerShdw>
                </a:effectLst>
              </a:rPr>
              <a:t>Chúa yêu thương con người. Đây Con Một trao ban. Để những ai tin Ngài. Sẽ được sống thiên thu. Ngài sai Con giáng thế. Không để phạt muôn dân. Mà chính nhờ Ngôi Hai, dân dc Chúa cứu độ.</a:t>
            </a:r>
            <a:endParaRPr lang="en-US" sz="4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C00000"/>
                </a:solidFill>
                <a:effectLst>
                  <a:outerShdw blurRad="38100" dist="38100" dir="2700000" algn="tl">
                    <a:srgbClr val="000000">
                      <a:alpha val="43137"/>
                    </a:srgbClr>
                  </a:outerShdw>
                </a:effectLst>
                <a:cs typeface="Times New Roman" pitchFamily="18" charset="0"/>
              </a:rPr>
              <a:t>Đk</a:t>
            </a:r>
            <a:r>
              <a:rPr lang="en-US" sz="4800" b="1" u="sng" dirty="0">
                <a:solidFill>
                  <a:srgbClr val="C00000"/>
                </a:solidFill>
                <a:effectLst>
                  <a:outerShdw blurRad="38100" dist="38100" dir="2700000" algn="tl">
                    <a:srgbClr val="000000">
                      <a:alpha val="43137"/>
                    </a:srgbClr>
                  </a:outerShdw>
                </a:effectLst>
                <a:cs typeface="Times New Roman" pitchFamily="18" charset="0"/>
              </a:rPr>
              <a:t>:</a:t>
            </a:r>
            <a:r>
              <a:rPr lang="en-US" sz="4800" b="1" dirty="0">
                <a:solidFill>
                  <a:srgbClr val="7030A0"/>
                </a:solidFill>
                <a:effectLst>
                  <a:outerShdw blurRad="38100" dist="38100" dir="2700000" algn="tl">
                    <a:srgbClr val="000000">
                      <a:alpha val="43137"/>
                    </a:srgbClr>
                  </a:outerShdw>
                </a:effectLst>
                <a:cs typeface="Times New Roman" pitchFamily="18" charset="0"/>
              </a:rPr>
              <a:t> </a:t>
            </a:r>
            <a:r>
              <a:rPr lang="vi-VN" sz="4800" b="1" dirty="0">
                <a:solidFill>
                  <a:srgbClr val="7030A0"/>
                </a:solidFill>
                <a:effectLst>
                  <a:outerShdw blurRad="38100" dist="38100" dir="2700000" algn="tl">
                    <a:srgbClr val="000000">
                      <a:alpha val="43137"/>
                    </a:srgbClr>
                  </a:outerShdw>
                </a:effectLst>
              </a:rPr>
              <a:t>Con rắn đồng treo trên cây. Hình bóng Cứu Chúa trên cây thập giá để cứu chuộc nhân loại. Hãy tôn vinh thánh giá. Vì thánh giá nguồn ơn cứu rỗi. Cứu rỗi muôn người khắp nơi.</a:t>
            </a:r>
          </a:p>
        </p:txBody>
      </p:sp>
    </p:spTree>
    <p:extLst>
      <p:ext uri="{BB962C8B-B14F-4D97-AF65-F5344CB8AC3E}">
        <p14:creationId xmlns:p14="http://schemas.microsoft.com/office/powerpoint/2010/main" val="2065644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a:solidFill>
                  <a:srgbClr val="C00000"/>
                </a:solidFill>
                <a:effectLst>
                  <a:outerShdw blurRad="38100" dist="38100" dir="2700000" algn="tl">
                    <a:srgbClr val="000000">
                      <a:alpha val="43137"/>
                    </a:srgbClr>
                  </a:outerShdw>
                </a:effectLst>
                <a:cs typeface="Times New Roman" pitchFamily="18" charset="0"/>
              </a:rPr>
              <a:t>Tk3:</a:t>
            </a:r>
            <a:r>
              <a:rPr lang="en-US" sz="4800" b="1" dirty="0">
                <a:solidFill>
                  <a:srgbClr val="7030A0"/>
                </a:solidFill>
                <a:effectLst>
                  <a:outerShdw blurRad="38100" dist="38100" dir="2700000" algn="tl">
                    <a:srgbClr val="000000">
                      <a:alpha val="43137"/>
                    </a:srgbClr>
                  </a:outerShdw>
                </a:effectLst>
                <a:cs typeface="Times New Roman" pitchFamily="18" charset="0"/>
              </a:rPr>
              <a:t> </a:t>
            </a:r>
            <a:r>
              <a:rPr lang="vi-VN" sz="4800" b="1" dirty="0">
                <a:solidFill>
                  <a:srgbClr val="7030A0"/>
                </a:solidFill>
                <a:effectLst>
                  <a:outerShdw blurRad="38100" dist="38100" dir="2700000" algn="tl">
                    <a:srgbClr val="000000">
                      <a:alpha val="43137"/>
                    </a:srgbClr>
                  </a:outerShdw>
                </a:effectLst>
              </a:rPr>
              <a:t> Hãy xem đây án phạt: Muôn dân chuộng tăm tối. Những ý tốt không làm. Và điều xấu luôn theo. Những ai thích tăm tối. Xa lánh luồng ánh sáng. Những kẻ chuộng Chân Lý, luôn làm tốt trong đời.</a:t>
            </a:r>
            <a:endParaRPr lang="en-US" sz="4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C00000"/>
                </a:solidFill>
                <a:effectLst>
                  <a:outerShdw blurRad="38100" dist="38100" dir="2700000" algn="tl">
                    <a:srgbClr val="000000">
                      <a:alpha val="43137"/>
                    </a:srgbClr>
                  </a:outerShdw>
                </a:effectLst>
                <a:cs typeface="Times New Roman" pitchFamily="18" charset="0"/>
              </a:rPr>
              <a:t>Đk</a:t>
            </a:r>
            <a:r>
              <a:rPr lang="en-US" sz="4800" b="1" u="sng" dirty="0">
                <a:solidFill>
                  <a:srgbClr val="C00000"/>
                </a:solidFill>
                <a:effectLst>
                  <a:outerShdw blurRad="38100" dist="38100" dir="2700000" algn="tl">
                    <a:srgbClr val="000000">
                      <a:alpha val="43137"/>
                    </a:srgbClr>
                  </a:outerShdw>
                </a:effectLst>
                <a:cs typeface="Times New Roman" pitchFamily="18" charset="0"/>
              </a:rPr>
              <a:t>:</a:t>
            </a:r>
            <a:r>
              <a:rPr lang="en-US" sz="4800" b="1" dirty="0">
                <a:solidFill>
                  <a:srgbClr val="7030A0"/>
                </a:solidFill>
                <a:effectLst>
                  <a:outerShdw blurRad="38100" dist="38100" dir="2700000" algn="tl">
                    <a:srgbClr val="000000">
                      <a:alpha val="43137"/>
                    </a:srgbClr>
                  </a:outerShdw>
                </a:effectLst>
                <a:cs typeface="Times New Roman" pitchFamily="18" charset="0"/>
              </a:rPr>
              <a:t> </a:t>
            </a:r>
            <a:r>
              <a:rPr lang="vi-VN" sz="4800" b="1" dirty="0">
                <a:solidFill>
                  <a:srgbClr val="7030A0"/>
                </a:solidFill>
                <a:effectLst>
                  <a:outerShdw blurRad="38100" dist="38100" dir="2700000" algn="tl">
                    <a:srgbClr val="000000">
                      <a:alpha val="43137"/>
                    </a:srgbClr>
                  </a:outerShdw>
                </a:effectLst>
              </a:rPr>
              <a:t>Con rắn đồng treo trên cây. Hình bóng Cứu Chúa trên cây thập giá để cứu chuộc nhân loại. Hãy tôn vinh thánh giá. Vì thánh giá nguồn ơn cứu rỗi. Cứu rỗi muôn người khắp nơi.</a:t>
            </a:r>
          </a:p>
        </p:txBody>
      </p:sp>
    </p:spTree>
    <p:extLst>
      <p:ext uri="{BB962C8B-B14F-4D97-AF65-F5344CB8AC3E}">
        <p14:creationId xmlns:p14="http://schemas.microsoft.com/office/powerpoint/2010/main" val="2065644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smtClean="0">
                <a:solidFill>
                  <a:srgbClr val="FF0000"/>
                </a:solidFill>
                <a:effectLst>
                  <a:outerShdw blurRad="38100" dist="38100" dir="2700000" algn="tl">
                    <a:srgbClr val="000000">
                      <a:alpha val="43137"/>
                    </a:srgbClr>
                  </a:outerShdw>
                </a:effectLst>
                <a:cs typeface="Times New Roman" pitchFamily="18" charset="0"/>
              </a:rPr>
              <a:t>Ca</a:t>
            </a:r>
            <a:r>
              <a:rPr lang="en-US" sz="8000" b="1" dirty="0" smtClean="0">
                <a:solidFill>
                  <a:srgbClr val="FF0000"/>
                </a:solidFill>
                <a:effectLst>
                  <a:outerShdw blurRad="38100" dist="38100" dir="2700000" algn="tl">
                    <a:srgbClr val="000000">
                      <a:alpha val="43137"/>
                    </a:srgbClr>
                  </a:outerShdw>
                </a:effectLst>
                <a:cs typeface="Times New Roman" pitchFamily="18" charset="0"/>
              </a:rPr>
              <a:t> </a:t>
            </a:r>
            <a:r>
              <a:rPr lang="en-US" sz="8000" b="1" dirty="0" err="1">
                <a:solidFill>
                  <a:srgbClr val="FF0000"/>
                </a:solidFill>
                <a:effectLst>
                  <a:outerShdw blurRad="38100" dist="38100" dir="2700000" algn="tl">
                    <a:srgbClr val="000000">
                      <a:alpha val="43137"/>
                    </a:srgbClr>
                  </a:outerShdw>
                </a:effectLst>
                <a:cs typeface="Times New Roman" pitchFamily="18" charset="0"/>
              </a:rPr>
              <a:t>Nhập</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a:solidFill>
                  <a:srgbClr val="FF0000"/>
                </a:solidFill>
                <a:effectLst>
                  <a:outerShdw blurRad="38100" dist="38100" dir="2700000" algn="tl">
                    <a:srgbClr val="000000">
                      <a:alpha val="43137"/>
                    </a:srgbClr>
                  </a:outerShdw>
                </a:effectLst>
                <a:cs typeface="Times New Roman" pitchFamily="18" charset="0"/>
              </a:rPr>
              <a:t>Lễ</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a:solidFill>
                  <a:srgbClr val="FF0000"/>
                </a:solidFill>
                <a:effectLst>
                  <a:outerShdw blurRad="38100" dist="38100" dir="2700000" algn="tl">
                    <a:srgbClr val="000000">
                      <a:alpha val="43137"/>
                    </a:srgbClr>
                  </a:outerShdw>
                </a:effectLst>
                <a:cs typeface="Times New Roman" pitchFamily="18" charset="0"/>
              </a:rPr>
              <a:t>Chúa</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a:solidFill>
                  <a:srgbClr val="FF0000"/>
                </a:solidFill>
                <a:effectLst>
                  <a:outerShdw blurRad="38100" dist="38100" dir="2700000" algn="tl">
                    <a:srgbClr val="000000">
                      <a:alpha val="43137"/>
                    </a:srgbClr>
                  </a:outerShdw>
                </a:effectLst>
                <a:cs typeface="Times New Roman" pitchFamily="18" charset="0"/>
              </a:rPr>
              <a:t>Nhật</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smtClean="0">
                <a:solidFill>
                  <a:srgbClr val="FF0000"/>
                </a:solidFill>
                <a:effectLst>
                  <a:outerShdw blurRad="38100" dist="38100" dir="2700000" algn="tl">
                    <a:srgbClr val="000000">
                      <a:alpha val="43137"/>
                    </a:srgbClr>
                  </a:outerShdw>
                </a:effectLst>
                <a:cs typeface="Times New Roman" pitchFamily="18" charset="0"/>
              </a:rPr>
              <a:t>4 </a:t>
            </a:r>
            <a:r>
              <a:rPr lang="en-US" sz="8000" b="1" dirty="0" err="1">
                <a:solidFill>
                  <a:srgbClr val="FF0000"/>
                </a:solidFill>
                <a:effectLst>
                  <a:outerShdw blurRad="38100" dist="38100" dir="2700000" algn="tl">
                    <a:srgbClr val="000000">
                      <a:alpha val="43137"/>
                    </a:srgbClr>
                  </a:outerShdw>
                </a:effectLst>
                <a:cs typeface="Times New Roman" pitchFamily="18" charset="0"/>
              </a:rPr>
              <a:t>Mùa</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a:solidFill>
                  <a:srgbClr val="FF0000"/>
                </a:solidFill>
                <a:effectLst>
                  <a:outerShdw blurRad="38100" dist="38100" dir="2700000" algn="tl">
                    <a:srgbClr val="000000">
                      <a:alpha val="43137"/>
                    </a:srgbClr>
                  </a:outerShdw>
                </a:effectLst>
                <a:cs typeface="Times New Roman" pitchFamily="18" charset="0"/>
              </a:rPr>
              <a:t>Chay</a:t>
            </a:r>
            <a:r>
              <a:rPr lang="en-US" sz="8000" b="1" dirty="0">
                <a:solidFill>
                  <a:srgbClr val="FF0000"/>
                </a:solidFill>
                <a:effectLst>
                  <a:outerShdw blurRad="38100" dist="38100" dir="2700000" algn="tl">
                    <a:srgbClr val="000000">
                      <a:alpha val="43137"/>
                    </a:srgbClr>
                  </a:outerShdw>
                </a:effectLst>
                <a:cs typeface="Times New Roman" pitchFamily="18" charset="0"/>
              </a:rPr>
              <a:t/>
            </a:r>
            <a:br>
              <a:rPr lang="en-US" sz="8000" b="1" dirty="0">
                <a:solidFill>
                  <a:srgbClr val="FF0000"/>
                </a:solidFill>
                <a:effectLst>
                  <a:outerShdw blurRad="38100" dist="38100" dir="2700000" algn="tl">
                    <a:srgbClr val="000000">
                      <a:alpha val="43137"/>
                    </a:srgbClr>
                  </a:outerShdw>
                </a:effectLst>
                <a:cs typeface="Times New Roman" pitchFamily="18" charset="0"/>
              </a:rPr>
            </a:br>
            <a:r>
              <a:rPr lang="en-US" sz="8000" b="1" i="1" dirty="0" err="1">
                <a:solidFill>
                  <a:srgbClr val="FF0000"/>
                </a:solidFill>
                <a:effectLst>
                  <a:outerShdw blurRad="38100" dist="38100" dir="2700000" algn="tl">
                    <a:srgbClr val="000000">
                      <a:alpha val="43137"/>
                    </a:srgbClr>
                  </a:outerShdw>
                </a:effectLst>
                <a:cs typeface="Times New Roman" pitchFamily="18" charset="0"/>
              </a:rPr>
              <a:t>Trịnh</a:t>
            </a:r>
            <a:r>
              <a:rPr lang="en-US" sz="8000" b="1" i="1" dirty="0">
                <a:solidFill>
                  <a:srgbClr val="FF0000"/>
                </a:solidFill>
                <a:effectLst>
                  <a:outerShdw blurRad="38100" dist="38100" dir="2700000" algn="tl">
                    <a:srgbClr val="000000">
                      <a:alpha val="43137"/>
                    </a:srgbClr>
                  </a:outerShdw>
                </a:effectLst>
                <a:cs typeface="Times New Roman" pitchFamily="18" charset="0"/>
              </a:rPr>
              <a:t> </a:t>
            </a:r>
            <a:r>
              <a:rPr lang="en-US" sz="8000" b="1" i="1" dirty="0" err="1">
                <a:solidFill>
                  <a:srgbClr val="FF0000"/>
                </a:solidFill>
                <a:effectLst>
                  <a:outerShdw blurRad="38100" dist="38100" dir="2700000" algn="tl">
                    <a:srgbClr val="000000">
                      <a:alpha val="43137"/>
                    </a:srgbClr>
                  </a:outerShdw>
                </a:effectLst>
                <a:cs typeface="Times New Roman" pitchFamily="18" charset="0"/>
              </a:rPr>
              <a:t>Vĩnh</a:t>
            </a:r>
            <a:r>
              <a:rPr lang="en-US" sz="8000" b="1" i="1" dirty="0">
                <a:solidFill>
                  <a:srgbClr val="FF0000"/>
                </a:solidFill>
                <a:effectLst>
                  <a:outerShdw blurRad="38100" dist="38100" dir="2700000" algn="tl">
                    <a:srgbClr val="000000">
                      <a:alpha val="43137"/>
                    </a:srgbClr>
                  </a:outerShdw>
                </a:effectLst>
                <a:cs typeface="Times New Roman" pitchFamily="18" charset="0"/>
              </a:rPr>
              <a:t> </a:t>
            </a:r>
            <a:r>
              <a:rPr lang="en-US" sz="8000" b="1" i="1" dirty="0" err="1">
                <a:solidFill>
                  <a:srgbClr val="FF0000"/>
                </a:solidFill>
                <a:effectLst>
                  <a:outerShdw blurRad="38100" dist="38100" dir="2700000" algn="tl">
                    <a:srgbClr val="000000">
                      <a:alpha val="43137"/>
                    </a:srgbClr>
                  </a:outerShdw>
                </a:effectLst>
                <a:cs typeface="Times New Roman" pitchFamily="18" charset="0"/>
              </a:rPr>
              <a:t>Thành</a:t>
            </a:r>
            <a:r>
              <a:rPr lang="en-US" sz="8000" b="1" i="1" dirty="0">
                <a:solidFill>
                  <a:srgbClr val="FF0000"/>
                </a:solidFill>
                <a:effectLst>
                  <a:outerShdw blurRad="38100" dist="38100" dir="2700000" algn="tl">
                    <a:srgbClr val="000000">
                      <a:alpha val="43137"/>
                    </a:srgbClr>
                  </a:outerShdw>
                </a:effectLst>
                <a:cs typeface="Times New Roman" pitchFamily="18" charset="0"/>
              </a:rPr>
              <a:t>.</a:t>
            </a: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br>
            <a:r>
              <a:rPr lang="en-US" sz="5400" b="1" dirty="0" err="1" smtClean="0">
                <a:solidFill>
                  <a:srgbClr val="7030A0"/>
                </a:solidFill>
                <a:effectLst>
                  <a:outerShdw blurRad="38100" dist="38100" dir="2700000" algn="tl">
                    <a:srgbClr val="000000">
                      <a:alpha val="43137"/>
                    </a:srgbClr>
                  </a:outerShdw>
                </a:effectLst>
                <a:cs typeface="Times New Roman" pitchFamily="18" charset="0"/>
              </a:rPr>
              <a:t>Mẹ</a:t>
            </a:r>
            <a:r>
              <a:rPr lang="en-US" sz="5400" b="1" dirty="0" smtClean="0">
                <a:solidFill>
                  <a:srgbClr val="7030A0"/>
                </a:solidFill>
                <a:effectLst>
                  <a:outerShdw blurRad="38100" dist="38100" dir="2700000" algn="tl">
                    <a:srgbClr val="000000">
                      <a:alpha val="43137"/>
                    </a:srgbClr>
                  </a:outerShdw>
                </a:effectLst>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cs typeface="Times New Roman" pitchFamily="18" charset="0"/>
              </a:rPr>
              <a:t>Nhân</a:t>
            </a:r>
            <a:r>
              <a:rPr lang="en-US" sz="5400" b="1" dirty="0" smtClean="0">
                <a:solidFill>
                  <a:srgbClr val="7030A0"/>
                </a:solidFill>
                <a:effectLst>
                  <a:outerShdw blurRad="38100" dist="38100" dir="2700000" algn="tl">
                    <a:srgbClr val="000000">
                      <a:alpha val="43137"/>
                    </a:srgbClr>
                  </a:outerShdw>
                </a:effectLst>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cs typeface="Times New Roman" pitchFamily="18" charset="0"/>
              </a:rPr>
              <a:t>Loại</a:t>
            </a:r>
            <a:r>
              <a:rPr lang="en-US" sz="5400" b="1" dirty="0">
                <a:solidFill>
                  <a:srgbClr val="7030A0"/>
                </a:solidFill>
                <a:effectLst>
                  <a:outerShdw blurRad="38100" dist="38100" dir="2700000" algn="tl">
                    <a:srgbClr val="000000">
                      <a:alpha val="43137"/>
                    </a:srgbClr>
                  </a:outerShdw>
                </a:effectLst>
                <a:cs typeface="Times New Roman" pitchFamily="18" charset="0"/>
              </a:rPr>
              <a:t/>
            </a:r>
            <a:br>
              <a:rPr lang="en-US" sz="5400" b="1" dirty="0">
                <a:solidFill>
                  <a:srgbClr val="7030A0"/>
                </a:solidFill>
                <a:effectLst>
                  <a:outerShdw blurRad="38100" dist="38100" dir="2700000" algn="tl">
                    <a:srgbClr val="000000">
                      <a:alpha val="43137"/>
                    </a:srgbClr>
                  </a:outerShdw>
                </a:effectLst>
                <a:cs typeface="Times New Roman" pitchFamily="18" charset="0"/>
              </a:rPr>
            </a:br>
            <a:r>
              <a:rPr lang="en-US" sz="5400" b="1" i="1" dirty="0" err="1" smtClean="0">
                <a:solidFill>
                  <a:srgbClr val="7030A0"/>
                </a:solidFill>
                <a:effectLst>
                  <a:outerShdw blurRad="38100" dist="38100" dir="2700000" algn="tl">
                    <a:srgbClr val="000000">
                      <a:alpha val="43137"/>
                    </a:srgbClr>
                  </a:outerShdw>
                </a:effectLst>
                <a:cs typeface="Times New Roman" pitchFamily="18" charset="0"/>
              </a:rPr>
              <a:t>Phanxico</a:t>
            </a:r>
            <a:endParaRPr lang="en-US" sz="7200" b="1" i="1" dirty="0">
              <a:solidFill>
                <a:srgbClr val="7030A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5400" b="1" dirty="0" smtClean="0">
                <a:solidFill>
                  <a:srgbClr val="7030A0"/>
                </a:solidFill>
                <a:effectLst>
                  <a:outerShdw blurRad="38100" dist="38100" dir="2700000" algn="tl">
                    <a:srgbClr val="000000">
                      <a:alpha val="43137"/>
                    </a:srgbClr>
                  </a:outerShdw>
                </a:effectLst>
                <a:cs typeface="Times New Roman" pitchFamily="18" charset="0"/>
              </a:rPr>
              <a:t> </a:t>
            </a:r>
            <a:r>
              <a:rPr lang="vi-VN" sz="5400" b="1" dirty="0">
                <a:solidFill>
                  <a:srgbClr val="7030A0"/>
                </a:solidFill>
                <a:effectLst>
                  <a:outerShdw blurRad="38100" dist="38100" dir="2700000" algn="tl">
                    <a:srgbClr val="000000">
                      <a:alpha val="43137"/>
                    </a:srgbClr>
                  </a:outerShdw>
                </a:effectLst>
              </a:rPr>
              <a:t>Maria ngày xa xưa ấy, đồi hoang liêu bóng mây nhạt chiều. Đứng tiêu điều, xót xa nhiều, Thánh Giá chiều treo xác Con yêu.</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a:t>
            </a:r>
            <a:r>
              <a:rPr lang="en-US" sz="4800" b="1" u="sng" dirty="0" smtClean="0">
                <a:solidFill>
                  <a:srgbClr val="FF0000"/>
                </a:solidFill>
                <a:effectLst>
                  <a:outerShdw blurRad="38100" dist="38100" dir="2700000" algn="tl">
                    <a:srgbClr val="000000">
                      <a:alpha val="43137"/>
                    </a:srgbClr>
                  </a:outerShdw>
                </a:effectLst>
                <a:cs typeface="Times New Roman" pitchFamily="18" charset="0"/>
              </a:rPr>
              <a:t>k1</a:t>
            </a:r>
            <a:r>
              <a:rPr lang="en-US" sz="4800" b="1" u="sng" dirty="0">
                <a:solidFill>
                  <a:srgbClr val="FF0000"/>
                </a:solidFill>
                <a:effectLst>
                  <a:outerShdw blurRad="38100" dist="38100" dir="2700000" algn="tl">
                    <a:srgbClr val="000000">
                      <a:alpha val="43137"/>
                    </a:srgbClr>
                  </a:outerShdw>
                </a:effectLst>
                <a:cs typeface="Times New Roman" pitchFamily="18" charset="0"/>
              </a:rPr>
              <a:t>:</a:t>
            </a:r>
            <a:r>
              <a:rPr lang="en-US" sz="4800" b="1" dirty="0">
                <a:solidFill>
                  <a:srgbClr val="7030A0"/>
                </a:solidFill>
                <a:effectLst>
                  <a:outerShdw blurRad="38100" dist="38100" dir="2700000" algn="tl">
                    <a:srgbClr val="000000">
                      <a:alpha val="43137"/>
                    </a:srgbClr>
                  </a:outerShdw>
                </a:effectLst>
                <a:cs typeface="Times New Roman" pitchFamily="18" charset="0"/>
              </a:rPr>
              <a:t> </a:t>
            </a:r>
            <a:r>
              <a:rPr lang="vi-VN" sz="4800" b="1" dirty="0">
                <a:solidFill>
                  <a:srgbClr val="7030A0"/>
                </a:solidFill>
                <a:effectLst>
                  <a:outerShdw blurRad="38100" dist="38100" dir="2700000" algn="tl">
                    <a:srgbClr val="000000">
                      <a:alpha val="43137"/>
                    </a:srgbClr>
                  </a:outerShdw>
                </a:effectLst>
              </a:rPr>
              <a:t>Mẹ đứng nhìn nhân loại ôi con người đang hấp hối giữa tội nhơ. Mẹ nhìn lên bàn tay Thánh Giá, chung tâm hồn, chung đau buồn, bên Con mình cứu rỗi cho cuộc đời.</a:t>
            </a:r>
            <a:endParaRPr lang="en-US" sz="4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5400" b="1" dirty="0" smtClean="0">
                <a:solidFill>
                  <a:srgbClr val="7030A0"/>
                </a:solidFill>
                <a:effectLst>
                  <a:outerShdw blurRad="38100" dist="38100" dir="2700000" algn="tl">
                    <a:srgbClr val="000000">
                      <a:alpha val="43137"/>
                    </a:srgbClr>
                  </a:outerShdw>
                </a:effectLst>
                <a:cs typeface="Times New Roman" pitchFamily="18" charset="0"/>
              </a:rPr>
              <a:t> </a:t>
            </a:r>
            <a:r>
              <a:rPr lang="vi-VN" sz="5400" b="1" dirty="0">
                <a:solidFill>
                  <a:srgbClr val="7030A0"/>
                </a:solidFill>
                <a:effectLst>
                  <a:outerShdw blurRad="38100" dist="38100" dir="2700000" algn="tl">
                    <a:srgbClr val="000000">
                      <a:alpha val="43137"/>
                    </a:srgbClr>
                  </a:outerShdw>
                </a:effectLst>
              </a:rPr>
              <a:t>Maria ngày xa xưa ấy, đồi hoang liêu bóng mây nhạt chiều. Đứng tiêu điều, xót xa nhiều, Thánh Giá chiều treo xác Con yêu.</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184030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a:solidFill>
                  <a:srgbClr val="FF0000"/>
                </a:solidFill>
                <a:effectLst>
                  <a:outerShdw blurRad="38100" dist="38100" dir="2700000" algn="tl">
                    <a:srgbClr val="000000">
                      <a:alpha val="43137"/>
                    </a:srgbClr>
                  </a:outerShdw>
                </a:effectLst>
                <a:cs typeface="Times New Roman" pitchFamily="18" charset="0"/>
              </a:rPr>
              <a:t>T</a:t>
            </a:r>
            <a:r>
              <a:rPr lang="en-US" sz="4600" b="1" u="sng" dirty="0" smtClean="0">
                <a:solidFill>
                  <a:srgbClr val="FF0000"/>
                </a:solidFill>
                <a:effectLst>
                  <a:outerShdw blurRad="38100" dist="38100" dir="2700000" algn="tl">
                    <a:srgbClr val="000000">
                      <a:alpha val="43137"/>
                    </a:srgbClr>
                  </a:outerShdw>
                </a:effectLst>
                <a:cs typeface="Times New Roman" pitchFamily="18" charset="0"/>
              </a:rPr>
              <a:t>k2</a:t>
            </a:r>
            <a:r>
              <a:rPr lang="en-US" sz="4600" b="1" u="sng" dirty="0">
                <a:solidFill>
                  <a:srgbClr val="FF0000"/>
                </a:solidFill>
                <a:effectLst>
                  <a:outerShdw blurRad="38100" dist="38100" dir="2700000" algn="tl">
                    <a:srgbClr val="000000">
                      <a:alpha val="43137"/>
                    </a:srgbClr>
                  </a:outerShdw>
                </a:effectLst>
                <a:cs typeface="Times New Roman" pitchFamily="18" charset="0"/>
              </a:rPr>
              <a:t>:</a:t>
            </a:r>
            <a:r>
              <a:rPr lang="en-US" sz="4600" b="1" dirty="0">
                <a:solidFill>
                  <a:srgbClr val="7030A0"/>
                </a:solidFill>
                <a:effectLst>
                  <a:outerShdw blurRad="38100" dist="38100" dir="2700000" algn="tl">
                    <a:srgbClr val="000000">
                      <a:alpha val="43137"/>
                    </a:srgbClr>
                  </a:outerShdw>
                </a:effectLst>
                <a:cs typeface="Times New Roman" pitchFamily="18" charset="0"/>
              </a:rPr>
              <a:t> </a:t>
            </a:r>
            <a:r>
              <a:rPr lang="vi-VN" sz="4600" b="1" dirty="0">
                <a:solidFill>
                  <a:srgbClr val="7030A0"/>
                </a:solidFill>
                <a:effectLst>
                  <a:outerShdw blurRad="38100" dist="38100" dir="2700000" algn="tl">
                    <a:srgbClr val="000000">
                      <a:alpha val="43137"/>
                    </a:srgbClr>
                  </a:outerShdw>
                </a:effectLst>
              </a:rPr>
              <a:t>Mẹ đã nhiều mong đợi cho con người mau xa thoát những khổ đau. Mẹ hiệp thông cùng con thương mến, xin ân tình, xin an bình, như mưa hồng rơi xuống cho lòng người.</a:t>
            </a:r>
            <a:endParaRPr lang="en-US" sz="46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5400" b="1" dirty="0" smtClean="0">
                <a:solidFill>
                  <a:srgbClr val="7030A0"/>
                </a:solidFill>
                <a:effectLst>
                  <a:outerShdw blurRad="38100" dist="38100" dir="2700000" algn="tl">
                    <a:srgbClr val="000000">
                      <a:alpha val="43137"/>
                    </a:srgbClr>
                  </a:outerShdw>
                </a:effectLst>
                <a:cs typeface="Times New Roman" pitchFamily="18" charset="0"/>
              </a:rPr>
              <a:t> </a:t>
            </a:r>
            <a:r>
              <a:rPr lang="vi-VN" sz="5400" b="1" dirty="0">
                <a:solidFill>
                  <a:srgbClr val="7030A0"/>
                </a:solidFill>
                <a:effectLst>
                  <a:outerShdw blurRad="38100" dist="38100" dir="2700000" algn="tl">
                    <a:srgbClr val="000000">
                      <a:alpha val="43137"/>
                    </a:srgbClr>
                  </a:outerShdw>
                </a:effectLst>
              </a:rPr>
              <a:t>Maria ngày xa xưa ấy, đồi hoang liêu bóng mây nhạt chiều. Đứng tiêu điều, xót xa nhiều, Thánh Giá chiều treo xác Con yêu.</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184030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smtClean="0">
                <a:solidFill>
                  <a:srgbClr val="FF0000"/>
                </a:solidFill>
                <a:effectLst>
                  <a:outerShdw blurRad="38100" dist="38100" dir="2700000" algn="tl">
                    <a:srgbClr val="000000">
                      <a:alpha val="43137"/>
                    </a:srgbClr>
                  </a:outerShdw>
                </a:effectLst>
                <a:cs typeface="Times New Roman" pitchFamily="18" charset="0"/>
              </a:rPr>
              <a:t>T</a:t>
            </a:r>
            <a:r>
              <a:rPr lang="en-US" sz="4800" b="1" u="sng" dirty="0" smtClean="0">
                <a:solidFill>
                  <a:srgbClr val="FF0000"/>
                </a:solidFill>
                <a:effectLst>
                  <a:outerShdw blurRad="38100" dist="38100" dir="2700000" algn="tl">
                    <a:srgbClr val="000000">
                      <a:alpha val="43137"/>
                    </a:srgbClr>
                  </a:outerShdw>
                </a:effectLst>
                <a:cs typeface="Times New Roman" pitchFamily="18" charset="0"/>
              </a:rPr>
              <a:t>k3</a:t>
            </a:r>
            <a:r>
              <a:rPr lang="en-US" sz="48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4800" b="1" dirty="0" smtClean="0">
                <a:solidFill>
                  <a:srgbClr val="7030A0"/>
                </a:solidFill>
                <a:effectLst>
                  <a:outerShdw blurRad="38100" dist="38100" dir="2700000" algn="tl">
                    <a:srgbClr val="000000">
                      <a:alpha val="43137"/>
                    </a:srgbClr>
                  </a:outerShdw>
                </a:effectLst>
                <a:cs typeface="Times New Roman" pitchFamily="18" charset="0"/>
              </a:rPr>
              <a:t> </a:t>
            </a:r>
            <a:r>
              <a:rPr lang="vi-VN" sz="4800" b="1" dirty="0">
                <a:solidFill>
                  <a:srgbClr val="7030A0"/>
                </a:solidFill>
                <a:effectLst>
                  <a:outerShdw blurRad="38100" dist="38100" dir="2700000" algn="tl">
                    <a:srgbClr val="000000">
                      <a:alpha val="43137"/>
                    </a:srgbClr>
                  </a:outerShdw>
                </a:effectLst>
              </a:rPr>
              <a:t>Mẹ ấm lòng hoan lạc tuy tim mình như dao sắc đã thủng sâu. Trời chiều nay tầng mây u ám, nhưng tim Mẹ luôn hy vọng trên gian trần đã sáng muôn hồn người.</a:t>
            </a:r>
            <a:endParaRPr lang="en-US" sz="4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116529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5400" b="1" dirty="0" smtClean="0">
                <a:solidFill>
                  <a:srgbClr val="7030A0"/>
                </a:solidFill>
                <a:effectLst>
                  <a:outerShdw blurRad="38100" dist="38100" dir="2700000" algn="tl">
                    <a:srgbClr val="000000">
                      <a:alpha val="43137"/>
                    </a:srgbClr>
                  </a:outerShdw>
                </a:effectLst>
                <a:cs typeface="Times New Roman" pitchFamily="18" charset="0"/>
              </a:rPr>
              <a:t> </a:t>
            </a:r>
            <a:r>
              <a:rPr lang="vi-VN" sz="5400" b="1" dirty="0">
                <a:solidFill>
                  <a:srgbClr val="7030A0"/>
                </a:solidFill>
                <a:effectLst>
                  <a:outerShdw blurRad="38100" dist="38100" dir="2700000" algn="tl">
                    <a:srgbClr val="000000">
                      <a:alpha val="43137"/>
                    </a:srgbClr>
                  </a:outerShdw>
                </a:effectLst>
              </a:rPr>
              <a:t>Maria ngày xa xưa ấy, đồi hoang liêu bóng mây nhạt chiều. Đứng tiêu điều, xót xa nhiều, Thánh Giá chiều treo xác Con yêu.</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1840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4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7030A0"/>
                </a:solidFill>
                <a:effectLst>
                  <a:outerShdw blurRad="38100" dist="38100" dir="2700000" algn="tl">
                    <a:srgbClr val="000000">
                      <a:alpha val="43137"/>
                    </a:srgbClr>
                  </a:outerShdw>
                </a:effectLst>
                <a:cs typeface="Times New Roman" pitchFamily="18" charset="0"/>
              </a:rPr>
              <a:t>Giê-su-sa-lem hỡi nào hãy vui vui mừng lên, tề tựu cả về đây hỡi những ai mến yêu thành. Ai đang sầu đau hớn hở reo vang, hân hoan đón nhận nguồn an ủi chứa chan.</a:t>
            </a:r>
          </a:p>
        </p:txBody>
      </p:sp>
    </p:spTree>
    <p:extLst>
      <p:ext uri="{BB962C8B-B14F-4D97-AF65-F5344CB8AC3E}">
        <p14:creationId xmlns:p14="http://schemas.microsoft.com/office/powerpoint/2010/main" val="3766533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dirty="0">
                <a:solidFill>
                  <a:srgbClr val="7030A0"/>
                </a:solidFill>
                <a:effectLst>
                  <a:outerShdw blurRad="38100" dist="38100" dir="2700000" algn="tl">
                    <a:srgbClr val="000000">
                      <a:alpha val="43137"/>
                    </a:srgbClr>
                  </a:outerShdw>
                </a:effectLst>
                <a:cs typeface="Times New Roman" pitchFamily="18" charset="0"/>
              </a:rPr>
              <a:t> </a:t>
            </a:r>
            <a:r>
              <a:rPr lang="vi-VN" sz="5400" b="1" dirty="0">
                <a:solidFill>
                  <a:srgbClr val="7030A0"/>
                </a:solidFill>
                <a:effectLst>
                  <a:outerShdw blurRad="38100" dist="38100" dir="2700000" algn="tl">
                    <a:srgbClr val="000000">
                      <a:alpha val="43137"/>
                    </a:srgbClr>
                  </a:outerShdw>
                </a:effectLst>
                <a:cs typeface="Times New Roman" pitchFamily="18" charset="0"/>
              </a:rPr>
              <a:t>Ôi Thành Đô chẳng khác nào đô thị, được xây nên một khối đá vẹn toàn. Vui dường bao ta đi về nhà Chúa, cửa nội thành ta đã dừng chân.</a:t>
            </a:r>
          </a:p>
        </p:txBody>
      </p:sp>
    </p:spTree>
    <p:extLst>
      <p:ext uri="{BB962C8B-B14F-4D97-AF65-F5344CB8AC3E}">
        <p14:creationId xmlns:p14="http://schemas.microsoft.com/office/powerpoint/2010/main" val="36107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4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7030A0"/>
                </a:solidFill>
                <a:effectLst>
                  <a:outerShdw blurRad="38100" dist="38100" dir="2700000" algn="tl">
                    <a:srgbClr val="000000">
                      <a:alpha val="43137"/>
                    </a:srgbClr>
                  </a:outerShdw>
                </a:effectLst>
                <a:cs typeface="Times New Roman" pitchFamily="18" charset="0"/>
              </a:rPr>
              <a:t>Giê-su-sa-lem hỡi nào hãy vui vui mừng lên, tề tựu cả về đây hỡi những ai mến yêu thành. Ai đang sầu đau hớn hở reo vang, hân hoan đón nhận nguồn an ủi chứa chan.</a:t>
            </a:r>
          </a:p>
        </p:txBody>
      </p:sp>
    </p:spTree>
    <p:extLst>
      <p:ext uri="{BB962C8B-B14F-4D97-AF65-F5344CB8AC3E}">
        <p14:creationId xmlns:p14="http://schemas.microsoft.com/office/powerpoint/2010/main" val="1432060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TotalTime>
  <Words>1648</Words>
  <Application>Microsoft Office PowerPoint</Application>
  <PresentationFormat>On-screen Show (16:9)</PresentationFormat>
  <Paragraphs>70</Paragraphs>
  <Slides>70</Slides>
  <Notes>2</Notes>
  <HiddenSlides>0</HiddenSlides>
  <MMClips>0</MMClips>
  <ScaleCrop>false</ScaleCrop>
  <HeadingPairs>
    <vt:vector size="4" baseType="variant">
      <vt:variant>
        <vt:lpstr>Theme</vt:lpstr>
      </vt:variant>
      <vt:variant>
        <vt:i4>21</vt:i4>
      </vt:variant>
      <vt:variant>
        <vt:lpstr>Slide Titles</vt:lpstr>
      </vt:variant>
      <vt:variant>
        <vt:i4>70</vt:i4>
      </vt:variant>
    </vt:vector>
  </HeadingPairs>
  <TitlesOfParts>
    <vt:vector size="91" baseType="lpstr">
      <vt:lpstr>Office Theme</vt:lpstr>
      <vt:lpstr>1_Office Theme</vt:lpstr>
      <vt:lpstr>4_Office Theme</vt:lpstr>
      <vt:lpstr>12_Office Theme</vt:lpstr>
      <vt:lpstr>13_Office Theme</vt:lpstr>
      <vt:lpstr>10_Office Theme</vt:lpstr>
      <vt:lpstr>37_Default Design</vt:lpstr>
      <vt:lpstr>3_Office Theme</vt:lpstr>
      <vt:lpstr>5_Office Theme</vt:lpstr>
      <vt:lpstr>6_Office Theme</vt:lpstr>
      <vt:lpstr>8_Office Theme</vt:lpstr>
      <vt:lpstr>9_Office Theme</vt:lpstr>
      <vt:lpstr>11_Office Theme</vt:lpstr>
      <vt:lpstr>14_Office Theme</vt:lpstr>
      <vt:lpstr>15_Office Theme</vt:lpstr>
      <vt:lpstr>16_Office Theme</vt:lpstr>
      <vt:lpstr>17_Office Theme</vt:lpstr>
      <vt:lpstr>18_Office Theme</vt:lpstr>
      <vt:lpstr>19_Office Theme</vt:lpstr>
      <vt:lpstr>20_Office Theme</vt:lpstr>
      <vt:lpstr>2_Office Theme</vt:lpstr>
      <vt:lpstr>PowerPoint Presentation</vt:lpstr>
      <vt:lpstr>Tập Hát Cộng Đoàn </vt:lpstr>
      <vt:lpstr>Đk: Lưỡi tôi dính cứng trong họng nếu tôi không hoài niệm đến ngươi.</vt:lpstr>
      <vt:lpstr>Thiên Chúa yêu thế gian đến nỗi ban Con Một của Ngài, để những ai tin vào Con của Ngài thhif được sống muôn đời.</vt:lpstr>
      <vt:lpstr>PowerPoint Presentation</vt:lpstr>
      <vt:lpstr>Ca Nhập Lễ Chúa Nhật 4 Mùa Chay Trịnh Vĩnh Thành.</vt:lpstr>
      <vt:lpstr>Đk: Giê-su-sa-lem hỡi nào hãy vui vui mừng lên, tề tựu cả về đây hỡi những ai mến yêu thành. Ai đang sầu đau hớn hở reo vang, hân hoan đón nhận nguồn an ủi chứa chan.</vt:lpstr>
      <vt:lpstr>Tk1: Ôi Thành Đô chẳng khác nào đô thị, được xây nên một khối đá vẹn toàn. Vui dường bao ta đi về nhà Chúa, cửa nội thành ta đã dừng chân.</vt:lpstr>
      <vt:lpstr>Đk: Giê-su-sa-lem hỡi nào hãy vui vui mừng lên, tề tựu cả về đây hỡi những ai mến yêu thành. Ai đang sầu đau hớn hở reo vang, hân hoan đón nhận nguồn an ủi chứa chan.</vt:lpstr>
      <vt:lpstr>Tk2: Ta về đây cùng chúc tụng Danh Ngài, là Thiên Chúa dựng nên khắp đất trời. Mang về đây muôn lễ vật dâng tiến, cảm tạ Ngài muôn ngàn lời ca.</vt:lpstr>
      <vt:lpstr>Đk: Giê-su-sa-lem hỡi nào hãy vui vui mừng lên, tề tựu cả về đây hỡi những ai mến yêu thành. Ai đang sầu đau hớn hở reo vang, hân hoan đón nhận nguồn an ủi chứa chan.</vt:lpstr>
      <vt:lpstr>PowerPoint Presentation</vt:lpstr>
      <vt:lpstr>PowerPoint Presentation</vt:lpstr>
      <vt:lpstr>THÁNH VỊNH 136 CHÚA NHẬT IV MÙA CHAY Năm B Lm Kim Long 04 Câu</vt:lpstr>
      <vt:lpstr>Đk: Lưỡi tôi dính cứng trong họng nếu tôi không hoài niệm đến ngươi.</vt:lpstr>
      <vt:lpstr>Tk1: Ta ra ngồi ở dòng sông Ba-by-lon, khóc nức nở vì nhớ Si-on. Trên những cành cây dương liễu ta tạm gác cây đàn.</vt:lpstr>
      <vt:lpstr>Đk: Lưỡi tôi dính cứng trong họng nếu tôi không hoài niệm đến ngươi.</vt:lpstr>
      <vt:lpstr>Tk2: Quân canh tù mời gọi ta ca vang lên, lũ cướp này giục gắng vui lên: Hãy hát điệu Si-on cũ, cung nhạc thánh nghe nào.</vt:lpstr>
      <vt:lpstr>Đk: Lưỡi tôi dính cứng trong họng nếu tôi không hoài niệm đến ngươi.</vt:lpstr>
      <vt:lpstr>Tk3: Nơi quê người đời nào ta đây ca lên khúc nhã nhạc mừng Chúa dân ta. Hết nhớ về Gia-liêm nữa, tay này hãy tê bại.</vt:lpstr>
      <vt:lpstr>Đk: Lưỡi tôi dính cứng trong họng nếu tôi không hoài niệm đến ngươi.</vt:lpstr>
      <vt:lpstr>Tk4: Tấc lưỡi này thụt vào họng ta luôn đi nếu cõi lòng chẳng nhớ Gia-liêm. Nếu chẳng đặt Gia-liêm mãi làm tuyệt đỉnh vui mừng.</vt:lpstr>
      <vt:lpstr>Đk: Lưỡi tôi dính cứng trong họng nếu tôi không hoài niệm đến ngươi.</vt:lpstr>
      <vt:lpstr>PowerPoint Presentation</vt:lpstr>
      <vt:lpstr>Thiên Chúa yêu thế gian đến nỗi ban Con Một của Ngài, để những ai tin vào Con của Ngài thhif được sống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Lời chân thành dâng tiến như hương trầm bay tới trời cao. Nguyện Chúa Cha nhân từ nhận lễ hy sinh trên bàn thờ.</vt:lpstr>
      <vt:lpstr>Tk1: Tưởng nhớ Con Chúa đã chịu chết khổ hình, và cuộc Người phục sinh cùng lên trời vinh sáng. </vt:lpstr>
      <vt:lpstr>Đk: Lời chân thành dâng tiến như hương trầm bay tới trời cao. Nguyện Chúa Cha nhân từ nhận lễ hy sinh trên bàn thờ.</vt:lpstr>
      <vt:lpstr>Tk2: Nguyện Chúa thương đoái những người đã ly trần, dìu về trời quang vinh tụng ca tình yêu Chúa.</vt:lpstr>
      <vt:lpstr>Đk: Lời chân thành dâng tiến như hương trầm bay tới trời cao. Nguyện Chúa Cha nhân từ nhận lễ hy sinh trên bàn thờ.</vt:lpstr>
      <vt:lpstr>Tk3: Nguyện Chúa trông đến tấm lòng rất chân thành, đoàn người hiệp nhau đây cùng chung niềm tin kính.</vt:lpstr>
      <vt:lpstr>Đk: Lời chân thành dâng tiến như hương trầm bay tới trời cao. Nguyện Chúa Cha nhân từ nhận lễ hy sinh trên bàn thờ.</vt:lpstr>
      <vt:lpstr>PowerPoint Presentation</vt:lpstr>
      <vt:lpstr>PowerPoint Presentation</vt:lpstr>
      <vt:lpstr>PowerPoint Presentation</vt:lpstr>
      <vt:lpstr>Ca Nguyện Hiệp Lễ   Con Rắn Đồng Mi Trầm</vt:lpstr>
      <vt:lpstr>Tk1: Dân đi trong hoang địa. Đói khát rồi kêu trách. Đem dân khỏi Ai-cập. Để rồi chết nơi đây. Nầy rắn lửa cắn chết. Mô-sê cầu cho dân. Hình rắn đồng treo lên. Ai nhìn rắn sẽ lành.</vt:lpstr>
      <vt:lpstr>Đk: Con rắn đồng treo trên cây. Hình bóng Cứu Chúa trên cây thập giá để cứu chuộc nhân loại. Hãy tôn vinh thánh giá. Vì thánh giá nguồn ơn cứu rỗi. Cứu rỗi muôn người khắp nơi.</vt:lpstr>
      <vt:lpstr>Tk2: Chúa yêu thương con người. Đây Con Một trao ban. Để những ai tin Ngài. Sẽ được sống thiên thu. Ngài sai Con giáng thế. Không để phạt muôn dân. Mà chính nhờ Ngôi Hai, dân dc Chúa cứu độ.</vt:lpstr>
      <vt:lpstr>Đk: Con rắn đồng treo trên cây. Hình bóng Cứu Chúa trên cây thập giá để cứu chuộc nhân loại. Hãy tôn vinh thánh giá. Vì thánh giá nguồn ơn cứu rỗi. Cứu rỗi muôn người khắp nơi.</vt:lpstr>
      <vt:lpstr>Tk3:  Hãy xem đây án phạt: Muôn dân chuộng tăm tối. Những ý tốt không làm. Và điều xấu luôn theo. Những ai thích tăm tối. Xa lánh luồng ánh sáng. Những kẻ chuộng Chân Lý, luôn làm tốt trong đời.</vt:lpstr>
      <vt:lpstr>Đk: Con rắn đồng treo trên cây. Hình bóng Cứu Chúa trên cây thập giá để cứu chuộc nhân loại. Hãy tôn vinh thánh giá. Vì thánh giá nguồn ơn cứu rỗi. Cứu rỗi muôn người khắp nơi.</vt:lpstr>
      <vt:lpstr>PowerPoint Presentation</vt:lpstr>
      <vt:lpstr>PowerPoint Presentation</vt:lpstr>
      <vt:lpstr>Ca Kết Lễ Mẹ Nhân Loại Phanxico</vt:lpstr>
      <vt:lpstr>Đk: Maria ngày xa xưa ấy, đồi hoang liêu bóng mây nhạt chiều. Đứng tiêu điều, xót xa nhiều, Thánh Giá chiều treo xác Con yêu.</vt:lpstr>
      <vt:lpstr>Tk1: Mẹ đứng nhìn nhân loại ôi con người đang hấp hối giữa tội nhơ. Mẹ nhìn lên bàn tay Thánh Giá, chung tâm hồn, chung đau buồn, bên Con mình cứu rỗi cho cuộc đời.</vt:lpstr>
      <vt:lpstr>Đk: Maria ngày xa xưa ấy, đồi hoang liêu bóng mây nhạt chiều. Đứng tiêu điều, xót xa nhiều, Thánh Giá chiều treo xác Con yêu.</vt:lpstr>
      <vt:lpstr>Tk2: Mẹ đã nhiều mong đợi cho con người mau xa thoát những khổ đau. Mẹ hiệp thông cùng con thương mến, xin ân tình, xin an bình, như mưa hồng rơi xuống cho lòng người.</vt:lpstr>
      <vt:lpstr>Đk: Maria ngày xa xưa ấy, đồi hoang liêu bóng mây nhạt chiều. Đứng tiêu điều, xót xa nhiều, Thánh Giá chiều treo xác Con yêu.</vt:lpstr>
      <vt:lpstr>Tk3: Mẹ ấm lòng hoan lạc tuy tim mình như dao sắc đã thủng sâu. Trời chiều nay tầng mây u ám, nhưng tim Mẹ luôn hy vọng trên gian trần đã sáng muôn hồn người.</vt:lpstr>
      <vt:lpstr>Đk: Maria ngày xa xưa ấy, đồi hoang liêu bóng mây nhạt chiều. Đứng tiêu điều, xót xa nhiều, Thánh Giá chiều treo xác Con yêu.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72</cp:revision>
  <dcterms:created xsi:type="dcterms:W3CDTF">2023-01-29T22:00:16Z</dcterms:created>
  <dcterms:modified xsi:type="dcterms:W3CDTF">2024-02-22T13:23:38Z</dcterms:modified>
</cp:coreProperties>
</file>