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28" r:id="rId11"/>
    <p:sldMasterId id="2147484540" r:id="rId12"/>
    <p:sldMasterId id="2147484552" r:id="rId13"/>
    <p:sldMasterId id="2147484564" r:id="rId14"/>
  </p:sldMasterIdLst>
  <p:notesMasterIdLst>
    <p:notesMasterId r:id="rId101"/>
  </p:notesMasterIdLst>
  <p:sldIdLst>
    <p:sldId id="507" r:id="rId15"/>
    <p:sldId id="376" r:id="rId16"/>
    <p:sldId id="907" r:id="rId17"/>
    <p:sldId id="908" r:id="rId18"/>
    <p:sldId id="909" r:id="rId19"/>
    <p:sldId id="910" r:id="rId20"/>
    <p:sldId id="553" r:id="rId21"/>
    <p:sldId id="585" r:id="rId22"/>
    <p:sldId id="443" r:id="rId23"/>
    <p:sldId id="676" r:id="rId24"/>
    <p:sldId id="883" r:id="rId25"/>
    <p:sldId id="911" r:id="rId26"/>
    <p:sldId id="384" r:id="rId27"/>
    <p:sldId id="385" r:id="rId28"/>
    <p:sldId id="386" r:id="rId29"/>
    <p:sldId id="387" r:id="rId30"/>
    <p:sldId id="388" r:id="rId31"/>
    <p:sldId id="389" r:id="rId32"/>
    <p:sldId id="390" r:id="rId33"/>
    <p:sldId id="391" r:id="rId34"/>
    <p:sldId id="912" r:id="rId35"/>
    <p:sldId id="392" r:id="rId36"/>
    <p:sldId id="393" r:id="rId37"/>
    <p:sldId id="394" r:id="rId38"/>
    <p:sldId id="395" r:id="rId39"/>
    <p:sldId id="396" r:id="rId40"/>
    <p:sldId id="397" r:id="rId41"/>
    <p:sldId id="398" r:id="rId42"/>
    <p:sldId id="399" r:id="rId43"/>
    <p:sldId id="839" r:id="rId44"/>
    <p:sldId id="649" r:id="rId45"/>
    <p:sldId id="895" r:id="rId46"/>
    <p:sldId id="896" r:id="rId47"/>
    <p:sldId id="897" r:id="rId48"/>
    <p:sldId id="898" r:id="rId49"/>
    <p:sldId id="899" r:id="rId50"/>
    <p:sldId id="900" r:id="rId51"/>
    <p:sldId id="901" r:id="rId52"/>
    <p:sldId id="902" r:id="rId53"/>
    <p:sldId id="861" r:id="rId54"/>
    <p:sldId id="906" r:id="rId55"/>
    <p:sldId id="853"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559" r:id="rId73"/>
    <p:sldId id="561" r:id="rId74"/>
    <p:sldId id="830" r:id="rId75"/>
    <p:sldId id="614" r:id="rId76"/>
    <p:sldId id="916" r:id="rId77"/>
    <p:sldId id="276" r:id="rId78"/>
    <p:sldId id="810" r:id="rId79"/>
    <p:sldId id="913" r:id="rId80"/>
    <p:sldId id="277" r:id="rId81"/>
    <p:sldId id="278" r:id="rId82"/>
    <p:sldId id="279" r:id="rId83"/>
    <p:sldId id="290" r:id="rId84"/>
    <p:sldId id="886" r:id="rId85"/>
    <p:sldId id="291" r:id="rId86"/>
    <p:sldId id="887" r:id="rId87"/>
    <p:sldId id="292" r:id="rId88"/>
    <p:sldId id="914" r:id="rId89"/>
    <p:sldId id="293" r:id="rId90"/>
    <p:sldId id="563" r:id="rId91"/>
    <p:sldId id="564" r:id="rId92"/>
    <p:sldId id="889" r:id="rId93"/>
    <p:sldId id="751" r:id="rId94"/>
    <p:sldId id="890" r:id="rId95"/>
    <p:sldId id="917" r:id="rId96"/>
    <p:sldId id="919" r:id="rId97"/>
    <p:sldId id="918" r:id="rId98"/>
    <p:sldId id="920" r:id="rId99"/>
    <p:sldId id="915"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72</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Tk2</a:t>
            </a:r>
            <a:r>
              <a:rPr lang="vi-VN" sz="5400" b="0" u="sng" smtClean="0">
                <a:solidFill>
                  <a:srgbClr val="FFFF00"/>
                </a:solidFill>
                <a:effectLst/>
                <a:latin typeface="+mj-lt"/>
              </a:rPr>
              <a:t>:</a:t>
            </a:r>
            <a:r>
              <a:rPr lang="en-US" sz="5400">
                <a:solidFill>
                  <a:schemeClr val="bg1"/>
                </a:solidFill>
                <a:latin typeface="+mj-lt"/>
              </a:rPr>
              <a:t> </a:t>
            </a:r>
            <a:r>
              <a:rPr lang="vi-VN" sz="5400">
                <a:solidFill>
                  <a:schemeClr val="bg1"/>
                </a:solidFill>
                <a:latin typeface="+mj-lt"/>
              </a:rPr>
              <a:t>Đi về nhà Chúa tim con ước mơ đêm ngày. Đi về nhà Chúa con mong náu thân Nhà Ngài. Đi về nhà Chúa tôn vinh Chúa bao từ nhân. Đi về nhà Chúa tôn vinh Chúa bao dịu hiền.</a:t>
            </a:r>
            <a:endParaRPr lang="vi-VN" sz="54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Đk</a:t>
            </a:r>
            <a:r>
              <a:rPr lang="vi-VN" sz="5000" b="0" u="sng" smtClean="0">
                <a:solidFill>
                  <a:srgbClr val="FFFF00"/>
                </a:solidFill>
                <a:effectLst/>
                <a:latin typeface="+mj-lt"/>
              </a:rPr>
              <a:t>:</a:t>
            </a:r>
            <a:r>
              <a:rPr lang="en-US" sz="5000">
                <a:solidFill>
                  <a:schemeClr val="bg1"/>
                </a:solidFill>
                <a:latin typeface="+mj-lt"/>
              </a:rPr>
              <a:t> </a:t>
            </a:r>
            <a:r>
              <a:rPr lang="vi-VN" sz="5000">
                <a:solidFill>
                  <a:schemeClr val="bg1"/>
                </a:solidFill>
                <a:latin typeface="+mj-lt"/>
              </a:rPr>
              <a:t>Hân hoan hân hoan vào thánh điện Ngài. Dâng lên dâng lên một bài ca mới. Tôn vinh tôn vinh Thiên Chúa đất trời. Tạo tác muôn loài Đấng mến thương muôn đời.</a:t>
            </a:r>
            <a:endParaRPr lang="vi-VN" sz="5000">
              <a:solidFill>
                <a:schemeClr val="bg1"/>
              </a:solidFill>
              <a:latin typeface="+mj-lt"/>
            </a:endParaRPr>
          </a:p>
        </p:txBody>
      </p:sp>
    </p:spTree>
    <p:extLst>
      <p:ext uri="{BB962C8B-B14F-4D97-AF65-F5344CB8AC3E}">
        <p14:creationId xmlns:p14="http://schemas.microsoft.com/office/powerpoint/2010/main" val="36641783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27387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Ta sẽ cho xuất hiện một ngôn sứ và Ta sẽ đặt những lời của Ta trong miệng người </a:t>
            </a:r>
            <a:r>
              <a:rPr lang="vi-VN" sz="3200"/>
              <a:t>ấy</a:t>
            </a:r>
            <a:r>
              <a:rPr lang="vi-VN" sz="3200" smtClean="0"/>
              <a:t>.</a:t>
            </a:r>
            <a:endParaRPr lang="vi-VN" sz="3200"/>
          </a:p>
          <a:p>
            <a:r>
              <a:rPr lang="vi-VN" sz="3200">
                <a:solidFill>
                  <a:srgbClr val="C00000"/>
                </a:solidFill>
              </a:rPr>
              <a:t>Bài trích sách Đệ nhị luật.</a:t>
            </a:r>
            <a:endParaRPr lang="vi-VN" sz="3200">
              <a:solidFill>
                <a:srgbClr val="C00000"/>
              </a:solidFill>
            </a:endParaRP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679633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2588970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Hãy cúc cung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1201960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Hãy chú tâm hôm nay nghe lời Chúa, chớ cứng lòng giống lúc ở Ma-sa, tại Mê-ri-ba, xem bao việc Ta làm, tổ tiên xưa manh tâm dám thử Ta.</a:t>
            </a:r>
            <a:endParaRPr lang="en-US" sz="540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Hôm nay ước gì anh em nghe tiếng Chúa phán: Các ngươi đừng cứng lòng.</a:t>
            </a:r>
            <a:endParaRPr lang="en-US" sz="7200">
              <a:solidFill>
                <a:schemeClr val="bg1"/>
              </a:solidFill>
            </a:endParaRPr>
          </a:p>
        </p:txBody>
      </p:sp>
    </p:spTree>
    <p:extLst>
      <p:ext uri="{BB962C8B-B14F-4D97-AF65-F5344CB8AC3E}">
        <p14:creationId xmlns:p14="http://schemas.microsoft.com/office/powerpoint/2010/main" val="321078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Hãy đến đây ta reo vui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36139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a:t>
            </a:r>
            <a:r>
              <a:rPr lang="vi-VN" sz="3200">
                <a:solidFill>
                  <a:prstClr val="black"/>
                </a:solidFill>
              </a:rPr>
              <a:t>Người</a:t>
            </a:r>
            <a:r>
              <a:rPr lang="vi-VN" sz="3200" smtClean="0">
                <a:solidFill>
                  <a:prstClr val="black"/>
                </a:solidFill>
              </a:rPr>
              <a:t>.</a:t>
            </a:r>
            <a:endParaRPr lang="vi-VN" sz="3200">
              <a:solidFill>
                <a:prstClr val="black"/>
              </a:solidFill>
            </a:endParaRPr>
          </a:p>
          <a:p>
            <a:r>
              <a:rPr lang="vi-VN" sz="3200">
                <a:solidFill>
                  <a:srgbClr val="C00000"/>
                </a:solidFill>
              </a:rPr>
              <a:t>Bài trích thư thứ nhất của thánh Phao-lô tông đồ gửi tín hữu Cô-rin-tô.</a:t>
            </a:r>
            <a:endParaRPr lang="vi-VN" sz="3200">
              <a:solidFill>
                <a:srgbClr val="C00000"/>
              </a:solidFill>
            </a:endParaRPr>
          </a:p>
        </p:txBody>
      </p:sp>
    </p:spTree>
    <p:extLst>
      <p:ext uri="{BB962C8B-B14F-4D97-AF65-F5344CB8AC3E}">
        <p14:creationId xmlns:p14="http://schemas.microsoft.com/office/powerpoint/2010/main" val="105533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73332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048556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a:t>
            </a:r>
            <a:r>
              <a:rPr lang="en-US" sz="2400" smtClean="0"/>
              <a:t>IV </a:t>
            </a:r>
            <a:r>
              <a:rPr lang="en-US" sz="2400" smtClean="0"/>
              <a:t>Thường Niên</a:t>
            </a:r>
          </a:p>
          <a:p>
            <a:pPr algn="ctr"/>
            <a:r>
              <a:rPr lang="en-US" sz="2400" smtClean="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Dâng </a:t>
            </a:r>
            <a:r>
              <a:rPr lang="en-US" sz="4000" b="1" smtClean="0">
                <a:solidFill>
                  <a:srgbClr val="FFFF00"/>
                </a:solidFill>
              </a:rPr>
              <a:t>Lên</a:t>
            </a:r>
          </a:p>
          <a:p>
            <a:pPr algn="ctr"/>
            <a:r>
              <a:rPr lang="en-US" sz="4000" b="1" i="1" smtClean="0">
                <a:solidFill>
                  <a:schemeClr val="bg1"/>
                </a:solidFill>
              </a:rPr>
              <a:t>Duy Thiên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Dâng lên ngai uy linh bánh miến và rượu nho khiết tinh. Dâng lên bao hy sinh, xác với hồn và muôn tâm tình.</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Tk1:</a:t>
            </a:r>
            <a:r>
              <a:rPr lang="en-US" sz="6000">
                <a:solidFill>
                  <a:schemeClr val="bg1"/>
                </a:solidFill>
              </a:rPr>
              <a:t> </a:t>
            </a:r>
            <a:r>
              <a:rPr lang="vi-VN" sz="6000">
                <a:solidFill>
                  <a:schemeClr val="bg1"/>
                </a:solidFill>
              </a:rPr>
              <a:t>Chúa ơi đoàn con hân hoan chân thành dâng về Chúa. Trót cuộc đời nơi khóc than, Chúa là nơi ủi an.</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smtClean="0">
                <a:solidFill>
                  <a:schemeClr val="bg1"/>
                </a:solidFill>
              </a:rPr>
              <a:t> </a:t>
            </a:r>
            <a:r>
              <a:rPr lang="vi-VN" sz="6000">
                <a:solidFill>
                  <a:schemeClr val="bg1"/>
                </a:solidFill>
              </a:rPr>
              <a:t>Dâng lên ngai uy linh bánh miến và rượu nho khiết tinh. Dâng lên bao hy sinh, xác với hồn và muôn tâm tình.</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u="sng">
                <a:solidFill>
                  <a:srgbClr val="FFFF00"/>
                </a:solidFill>
                <a:effectLst/>
              </a:rPr>
              <a:t>:</a:t>
            </a:r>
            <a:r>
              <a:rPr lang="en-US" sz="6600" b="0">
                <a:solidFill>
                  <a:srgbClr val="FFFF00"/>
                </a:solidFill>
                <a:effectLst/>
              </a:rPr>
              <a:t> </a:t>
            </a:r>
            <a:r>
              <a:rPr lang="vi-VN" sz="6600">
                <a:solidFill>
                  <a:schemeClr val="bg1"/>
                </a:solidFill>
              </a:rPr>
              <a:t>Những khi gặp cơn gian nguy, Chúa là nơi ẩn náu. Giữa cuộc đời nơi đắng cay, giữ gìn con từ đây.</a:t>
            </a:r>
            <a:endParaRPr lang="vi-VN" sz="6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smtClean="0">
                <a:solidFill>
                  <a:schemeClr val="bg1"/>
                </a:solidFill>
              </a:rPr>
              <a:t> </a:t>
            </a:r>
            <a:r>
              <a:rPr lang="vi-VN" sz="6000">
                <a:solidFill>
                  <a:schemeClr val="bg1"/>
                </a:solidFill>
              </a:rPr>
              <a:t>Dâng lên ngai uy linh bánh miến và rượu nho khiết tinh. Dâng lên bao hy sinh, xác với hồn và muôn tâm tình.</a:t>
            </a:r>
            <a:endParaRPr lang="en-US" sz="6000" b="0" dirty="0">
              <a:solidFill>
                <a:schemeClr val="bg1"/>
              </a:solidFill>
              <a:effectLst/>
            </a:endParaRPr>
          </a:p>
        </p:txBody>
      </p:sp>
    </p:spTree>
    <p:extLst>
      <p:ext uri="{BB962C8B-B14F-4D97-AF65-F5344CB8AC3E}">
        <p14:creationId xmlns:p14="http://schemas.microsoft.com/office/powerpoint/2010/main" val="401614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7200">
                <a:solidFill>
                  <a:srgbClr val="FFFF00"/>
                </a:solidFill>
              </a:rPr>
              <a:t>Sống Trong Tình Chúa</a:t>
            </a:r>
            <a:r>
              <a:rPr lang="en-US" sz="7200" smtClean="0">
                <a:solidFill>
                  <a:srgbClr val="FFFF00"/>
                </a:solidFill>
              </a:rPr>
              <a:t/>
            </a:r>
            <a:br>
              <a:rPr lang="en-US" sz="7200" smtClean="0">
                <a:solidFill>
                  <a:srgbClr val="FFFF00"/>
                </a:solidFill>
              </a:rPr>
            </a:br>
            <a:r>
              <a:rPr lang="en-US" sz="6000" i="1" smtClean="0">
                <a:solidFill>
                  <a:schemeClr val="bg1"/>
                </a:solidFill>
              </a:rPr>
              <a:t>Lm. </a:t>
            </a:r>
            <a:r>
              <a:rPr lang="en-US" sz="6000" b="0" i="1" smtClean="0">
                <a:solidFill>
                  <a:schemeClr val="bg1"/>
                </a:solidFill>
                <a:effectLst/>
                <a:latin typeface="+mj-lt"/>
              </a:rPr>
              <a:t>Nguyễn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Sống trong mái nhà Chúa, là sống miên man an bình, được hưởng phúc ân hiển vinh. Sống trong mối tình của Ngài, hồn mãi êm nhẹ câu ca, vút xa gieo niềm tin mới.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Đi Về </a:t>
            </a:r>
            <a:r>
              <a:rPr lang="en-US" sz="5400">
                <a:solidFill>
                  <a:srgbClr val="FFFF00"/>
                </a:solidFill>
              </a:rPr>
              <a:t>Nhà </a:t>
            </a:r>
            <a:r>
              <a:rPr lang="en-US" sz="5400" smtClean="0">
                <a:solidFill>
                  <a:srgbClr val="FFFF00"/>
                </a:solidFill>
              </a:rPr>
              <a:t>Chúa</a:t>
            </a:r>
            <a:br>
              <a:rPr lang="en-US" sz="5400" smtClean="0">
                <a:solidFill>
                  <a:srgbClr val="FFFF00"/>
                </a:solidFill>
              </a:rPr>
            </a:br>
            <a:r>
              <a:rPr lang="en-US" sz="5400" i="1" smtClean="0">
                <a:solidFill>
                  <a:schemeClr val="bg1"/>
                </a:solidFill>
              </a:rPr>
              <a:t>Ngọc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Những ai kiếm tìm Chúa, được thấy biết bao kho tàng, được nếm biết bao ủi an. Những ai mãi nhọc nhằn, tìm thấy an nhàn nơi Chúa “ách Ta nhẹ nhàng êm ái”.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Phúc thay có lời Chúa, bừng sáng soi cho muôn người, được vững bước sang ngày mai. Những ai vẫn đợi chờ, tình Chúa bao lời dịu êm, giữa đêm soi người đi tới.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Đk:</a:t>
            </a:r>
            <a:r>
              <a:rPr lang="en-US" sz="4700">
                <a:solidFill>
                  <a:schemeClr val="bg1"/>
                </a:solidFill>
              </a:rPr>
              <a:t> </a:t>
            </a:r>
            <a:r>
              <a:rPr lang="vi-VN" sz="4700">
                <a:solidFill>
                  <a:schemeClr val="bg1"/>
                </a:solidFill>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endParaRPr lang="en-US" sz="47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a:solidFill>
                  <a:srgbClr val="FFFF00"/>
                </a:solidFill>
              </a:rPr>
              <a:t>Từ Bây Giờ</a:t>
            </a:r>
            <a:r>
              <a:rPr lang="en-US" sz="6600" smtClean="0">
                <a:solidFill>
                  <a:srgbClr val="FFFF00"/>
                </a:solidFill>
              </a:rPr>
              <a:t/>
            </a:r>
            <a:br>
              <a:rPr lang="en-US" sz="6600" smtClean="0">
                <a:solidFill>
                  <a:srgbClr val="FFFF00"/>
                </a:solidFill>
              </a:rPr>
            </a:br>
            <a:r>
              <a:rPr lang="en-US" sz="5400" i="1" smtClean="0">
                <a:solidFill>
                  <a:schemeClr val="bg1"/>
                </a:solidFill>
              </a:rPr>
              <a:t>Oanh Sông Lam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Từ bây giờ cho đến ngàn thu, con hát ca và tán dương, tình Chúa thương như đại dương bao la.</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Tình Chúa thương cho lòng con dạt dào, tình Chúa thương như đại dương bát ngát. Như nắng ấm, như ánh lửa bếp hồng, làm cho con sẽ ngất ngây trong lòng.</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Từ bây giờ cho đến ngàn thu, con hát ca và tán dương, tình Chúa thương như đại dương bao la.</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Tk1</a:t>
            </a:r>
            <a:r>
              <a:rPr lang="vi-VN" sz="4800" b="0" u="sng">
                <a:solidFill>
                  <a:srgbClr val="FFFF00"/>
                </a:solidFill>
                <a:effectLst/>
                <a:latin typeface="+mj-lt"/>
              </a:rPr>
              <a:t>:</a:t>
            </a:r>
            <a:r>
              <a:rPr lang="vi-VN" sz="4800" b="0">
                <a:solidFill>
                  <a:schemeClr val="bg1"/>
                </a:solidFill>
                <a:effectLst/>
                <a:latin typeface="+mj-lt"/>
              </a:rPr>
              <a:t> </a:t>
            </a:r>
            <a:r>
              <a:rPr lang="vi-VN" sz="4800">
                <a:solidFill>
                  <a:schemeClr val="bg1"/>
                </a:solidFill>
                <a:latin typeface="+mj-lt"/>
              </a:rPr>
              <a:t>Đi về nhà Chúa, bao năm cách xa Nhan Ngài. Đi về nhà Chúa, tâm tư sướng vui ngợp trời. Đi về nhà Chúa bao nhiêu mến thương đầy vơi. Đi về nhà Chúa dâng lên khúc ca tuyệt vời. </a:t>
            </a:r>
            <a:endParaRPr lang="vi-VN" sz="48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Ngày tháng năm con hằng mơ một điều, ngày với đêm con cầu xin thắm thiết. Là xứng đáng vui sống nhà Chúa Trời, phụng sự Chúa phúc cho con suốt đời.</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Từ bây giờ cho đến ngàn thu, con hát ca và tán dương, tình Chúa thương như đại dương bao la.</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Được sống vui trong nhà Chúa một ngày, còn phúc hơn ở trần gian mãi mãi. Nơi Chúa có muôn ánh lửa sáng ngời, ngàn ân phúc xuống cho con suốt đời.</a:t>
            </a:r>
            <a:endParaRPr lang="en-US" sz="5400" b="0" dirty="0">
              <a:solidFill>
                <a:schemeClr val="bg1"/>
              </a:solidFill>
              <a:effectLst/>
            </a:endParaRPr>
          </a:p>
        </p:txBody>
      </p:sp>
    </p:spTree>
    <p:extLst>
      <p:ext uri="{BB962C8B-B14F-4D97-AF65-F5344CB8AC3E}">
        <p14:creationId xmlns:p14="http://schemas.microsoft.com/office/powerpoint/2010/main" val="359413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Từ bây giờ cho đến ngàn thu, con hát ca và tán dương, tình Chúa thương như đại dương bao la.</a:t>
            </a:r>
            <a:endParaRPr lang="vi-VN" sz="6600" b="0" dirty="0">
              <a:solidFill>
                <a:schemeClr val="bg1"/>
              </a:solidFill>
              <a:effectLst/>
            </a:endParaRPr>
          </a:p>
        </p:txBody>
      </p:sp>
    </p:spTree>
    <p:extLst>
      <p:ext uri="{BB962C8B-B14F-4D97-AF65-F5344CB8AC3E}">
        <p14:creationId xmlns:p14="http://schemas.microsoft.com/office/powerpoint/2010/main" val="3468312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Được Chúa ban ơn tình thánh tuyệt vời, được Chúa thương đưa vào miền đất mới. Tay Chúa dắt con đến nguồn suối lành, nguyện xin Chúa dẫn con đi đến cùng.</a:t>
            </a:r>
            <a:endParaRPr lang="en-US" sz="5400" b="0" dirty="0">
              <a:solidFill>
                <a:schemeClr val="bg1"/>
              </a:solidFill>
              <a:effectLst/>
            </a:endParaRPr>
          </a:p>
        </p:txBody>
      </p:sp>
    </p:spTree>
    <p:extLst>
      <p:ext uri="{BB962C8B-B14F-4D97-AF65-F5344CB8AC3E}">
        <p14:creationId xmlns:p14="http://schemas.microsoft.com/office/powerpoint/2010/main" val="3594133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Từ bây giờ cho đến ngàn thu, con hát ca và tán dương, tình Chúa thương như đại dương bao la.</a:t>
            </a:r>
            <a:endParaRPr lang="vi-VN" sz="6600" b="0" dirty="0">
              <a:solidFill>
                <a:schemeClr val="bg1"/>
              </a:solidFill>
              <a:effectLst/>
            </a:endParaRPr>
          </a:p>
        </p:txBody>
      </p:sp>
    </p:spTree>
    <p:extLst>
      <p:ext uri="{BB962C8B-B14F-4D97-AF65-F5344CB8AC3E}">
        <p14:creationId xmlns:p14="http://schemas.microsoft.com/office/powerpoint/2010/main" val="34683123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smtClean="0">
                <a:solidFill>
                  <a:srgbClr val="FFFF00"/>
                </a:solidFill>
                <a:effectLst/>
                <a:latin typeface="+mj-lt"/>
              </a:rPr>
              <a:t>Đk</a:t>
            </a:r>
            <a:r>
              <a:rPr lang="vi-VN" sz="5000" b="0" u="sng" smtClean="0">
                <a:solidFill>
                  <a:srgbClr val="FFFF00"/>
                </a:solidFill>
                <a:effectLst/>
                <a:latin typeface="+mj-lt"/>
              </a:rPr>
              <a:t>:</a:t>
            </a:r>
            <a:r>
              <a:rPr lang="en-US" sz="5000">
                <a:solidFill>
                  <a:schemeClr val="bg1"/>
                </a:solidFill>
                <a:latin typeface="+mj-lt"/>
              </a:rPr>
              <a:t> </a:t>
            </a:r>
            <a:r>
              <a:rPr lang="vi-VN" sz="5000">
                <a:solidFill>
                  <a:schemeClr val="bg1"/>
                </a:solidFill>
                <a:latin typeface="+mj-lt"/>
              </a:rPr>
              <a:t>Hân hoan hân hoan vào thánh điện Ngài. Dâng lên dâng lên một bài ca mới. Tôn vinh tôn vinh Thiên Chúa đất trời. Tạo tác muôn loài Đấng mến thương muôn đời.</a:t>
            </a:r>
            <a:endParaRPr lang="vi-VN" sz="50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2049</Words>
  <Application>Microsoft Office PowerPoint</Application>
  <PresentationFormat>On-screen Show (16:9)</PresentationFormat>
  <Paragraphs>113</Paragraphs>
  <Slides>86</Slides>
  <Notes>1</Notes>
  <HiddenSlides>0</HiddenSlides>
  <MMClips>0</MMClips>
  <ScaleCrop>false</ScaleCrop>
  <HeadingPairs>
    <vt:vector size="4" baseType="variant">
      <vt:variant>
        <vt:lpstr>Theme</vt:lpstr>
      </vt:variant>
      <vt:variant>
        <vt:i4>14</vt:i4>
      </vt:variant>
      <vt:variant>
        <vt:lpstr>Slide Titles</vt:lpstr>
      </vt:variant>
      <vt:variant>
        <vt:i4>86</vt:i4>
      </vt:variant>
    </vt:vector>
  </HeadingPairs>
  <TitlesOfParts>
    <vt:vector size="100"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9_Office Theme</vt:lpstr>
      <vt:lpstr>11_Office Theme</vt:lpstr>
      <vt:lpstr>1_Office Theme</vt:lpstr>
      <vt:lpstr>PowerPoint Presentation</vt:lpstr>
      <vt:lpstr>TẬP HÁT CỘNG ĐOÀN</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Dân ngồi trong bóng tối đã thấy ánh sáng huy hoàng, ánh sáng đã bừng lên soi những ai ngồi trong bóng tối tử thần.</vt:lpstr>
      <vt:lpstr>PowerPoint Presentation</vt:lpstr>
      <vt:lpstr>Ca Nhập Lễ Đi Về Nhà Chúa Ngọc Linh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đừng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đừng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đừng cứng lòng.</vt:lpstr>
      <vt:lpstr>Tk3: Hãy chú tâm hôm nay nghe lời Chúa, chớ cứng lòng giống lúc ở Ma-sa, tại Mê-ri-ba, xem bao việc Ta làm, tổ tiên xưa manh tâm dám thử Ta.</vt:lpstr>
      <vt:lpstr>Đk: Hôm nay ước gì anh em nghe tiếng Chúa phán: Các ngươi đừng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ngai uy linh bánh miến và rượu nho khiết tinh. Dâng lên bao hy sinh, xác với hồn và muôn tâm tình.</vt:lpstr>
      <vt:lpstr>Tk1: Chúa ơi đoàn con hân hoan chân thành dâng về Chúa. Trót cuộc đời nơi khóc than, Chúa là nơi ủi an.</vt:lpstr>
      <vt:lpstr>Đk: Dâng lên ngai uy linh bánh miến và rượu nho khiết tinh. Dâng lên bao hy sinh, xác với hồn và muôn tâm tình.</vt:lpstr>
      <vt:lpstr>Tk2: Những khi gặp cơn gian nguy, Chúa là nơi ẩn náu. Giữa cuộc đời nơi đắng cay, giữ gìn con từ đây.</vt:lpstr>
      <vt:lpstr>Đk: Dâng lên ngai uy linh bánh miến và rượu nho khiết tinh. Dâng lên bao hy sinh, xác với hồn và muôn tâm tình.</vt:lpstr>
      <vt:lpstr>PowerPoint Presentation</vt:lpstr>
      <vt:lpstr>PowerPoint Presentation</vt:lpstr>
      <vt:lpstr>PowerPoint Presentation</vt:lpstr>
      <vt:lpstr>Ca Nguyện Hiệp Lễ Sống Trong Tình Chúa Lm. Nguyễn Duy</vt:lpstr>
      <vt:lpstr>Tk1: Sống trong mái nhà Chúa, là sống miên man an bình, được hưởng phúc ân hiển vinh. Sống trong mối tình của Ngài, hồn mãi êm nhẹ câu ca, vút xa gieo niềm tin mới.</vt:lpstr>
      <vt:lpstr>Đk: Tình yêu vượt qua biên giới, Chúa ơi, năm tháng nào ngơi. Đời con tựa nương nơi Chúa, tháng năm sẽ không tàn úa. Tình Chúa yêu thương vô cùng cho dẫu xa xôi muôn trùng. Chúa ơi, tình yêu đỡ nâng bước không ngại ngùng.</vt:lpstr>
      <vt:lpstr>Tk2: Những ai kiếm tìm Chúa, được thấy biết bao kho tàng, được nếm biết bao ủi an. Những ai mãi nhọc nhằn, tìm thấy an nhàn nơi Chúa “ách Ta nhẹ nhàng êm ái”.</vt:lpstr>
      <vt:lpstr>Đk: Tình yêu vượt qua biên giới, Chúa ơi, năm tháng nào ngơi. Đời con tựa nương nơi Chúa, tháng năm sẽ không tàn úa. Tình Chúa yêu thương vô cùng cho dẫu xa xôi muôn trùng. Chúa ơi, tình yêu đỡ nâng bước không ngại ngùng.</vt:lpstr>
      <vt:lpstr>Tk3: Phúc thay có lời Chúa, bừng sáng soi cho muôn người, được vững bước sang ngày mai. Những ai vẫn đợi chờ, tình Chúa bao lời dịu êm, giữa đêm soi người đi tới.</vt:lpstr>
      <vt:lpstr>Đk: Tình yêu vượt qua biên giới, Chúa ơi, năm tháng nào ngơi. Đời con tựa nương nơi Chúa, tháng năm sẽ không tàn úa. Tình Chúa yêu thương vô cùng cho dẫu xa xôi muôn trùng. Chúa ơi, tình yêu đỡ nâng bước không ngại ngùng.</vt:lpstr>
      <vt:lpstr>PowerPoint Presentation</vt:lpstr>
      <vt:lpstr>PowerPoint Presentation</vt:lpstr>
      <vt:lpstr>Ca Kết Lễ Từ Bây Giờ Oanh Sông Lam</vt:lpstr>
      <vt:lpstr>Đk: Từ bây giờ cho đến ngàn thu, con hát ca và tán dương, tình Chúa thương như đại dương bao la.</vt:lpstr>
      <vt:lpstr>Tk1: Tình Chúa thương cho lòng con dạt dào, tình Chúa thương như đại dương bát ngát. Như nắng ấm, như ánh lửa bếp hồng, làm cho con sẽ ngất ngây trong lòng.</vt:lpstr>
      <vt:lpstr>Đk: Từ bây giờ cho đến ngàn thu, con hát ca và tán dương, tình Chúa thương như đại dương bao la.</vt:lpstr>
      <vt:lpstr>Tk2: Ngày tháng năm con hằng mơ một điều, ngày với đêm con cầu xin thắm thiết. Là xứng đáng vui sống nhà Chúa Trời, phụng sự Chúa phúc cho con suốt đời.</vt:lpstr>
      <vt:lpstr>Đk: Từ bây giờ cho đến ngàn thu, con hát ca và tán dương, tình Chúa thương như đại dương bao la.</vt:lpstr>
      <vt:lpstr>Tk3: Được sống vui trong nhà Chúa một ngày, còn phúc hơn ở trần gian mãi mãi. Nơi Chúa có muôn ánh lửa sáng ngời, ngàn ân phúc xuống cho con suốt đời.</vt:lpstr>
      <vt:lpstr>Đk: Từ bây giờ cho đến ngàn thu, con hát ca và tán dương, tình Chúa thương như đại dương bao la.</vt:lpstr>
      <vt:lpstr>Tk4: Được Chúa ban ơn tình thánh tuyệt vời, được Chúa thương đưa vào miền đất mới. Tay Chúa dắt con đến nguồn suối lành, nguyện xin Chúa dẫn con đi đến cùng.</vt:lpstr>
      <vt:lpstr>Đk: Từ bây giờ cho đến ngàn thu, con hát ca và tán dương, tình Chúa thương như đại dương bao la.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160</cp:revision>
  <dcterms:created xsi:type="dcterms:W3CDTF">2023-05-21T07:25:42Z</dcterms:created>
  <dcterms:modified xsi:type="dcterms:W3CDTF">2024-01-17T12:43:34Z</dcterms:modified>
</cp:coreProperties>
</file>