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908" r:id="rId4"/>
    <p:sldMasterId id="2147483980" r:id="rId5"/>
    <p:sldMasterId id="2147483992" r:id="rId6"/>
    <p:sldMasterId id="2147484004" r:id="rId7"/>
    <p:sldMasterId id="2147484024" r:id="rId8"/>
    <p:sldMasterId id="2147484036" r:id="rId9"/>
    <p:sldMasterId id="2147484048" r:id="rId10"/>
    <p:sldMasterId id="2147484060" r:id="rId11"/>
    <p:sldMasterId id="2147484072" r:id="rId12"/>
    <p:sldMasterId id="2147484084" r:id="rId13"/>
    <p:sldMasterId id="2147484096" r:id="rId14"/>
    <p:sldMasterId id="2147484108" r:id="rId15"/>
    <p:sldMasterId id="2147484120" r:id="rId16"/>
    <p:sldMasterId id="2147484132" r:id="rId17"/>
  </p:sldMasterIdLst>
  <p:notesMasterIdLst>
    <p:notesMasterId r:id="rId92"/>
  </p:notesMasterIdLst>
  <p:sldIdLst>
    <p:sldId id="955" r:id="rId18"/>
    <p:sldId id="1035" r:id="rId19"/>
    <p:sldId id="1036" r:id="rId20"/>
    <p:sldId id="1037" r:id="rId21"/>
    <p:sldId id="1015" r:id="rId22"/>
    <p:sldId id="843" r:id="rId23"/>
    <p:sldId id="563" r:id="rId24"/>
    <p:sldId id="564" r:id="rId25"/>
    <p:sldId id="1039" r:id="rId26"/>
    <p:sldId id="751" r:id="rId27"/>
    <p:sldId id="974" r:id="rId28"/>
    <p:sldId id="909" r:id="rId29"/>
    <p:sldId id="975" r:id="rId30"/>
    <p:sldId id="1040" r:id="rId31"/>
    <p:sldId id="1041" r:id="rId32"/>
    <p:sldId id="1016" r:id="rId33"/>
    <p:sldId id="986" r:id="rId34"/>
    <p:sldId id="987" r:id="rId35"/>
    <p:sldId id="988" r:id="rId36"/>
    <p:sldId id="989" r:id="rId37"/>
    <p:sldId id="990" r:id="rId38"/>
    <p:sldId id="991" r:id="rId39"/>
    <p:sldId id="992" r:id="rId40"/>
    <p:sldId id="993" r:id="rId41"/>
    <p:sldId id="1018" r:id="rId42"/>
    <p:sldId id="996" r:id="rId43"/>
    <p:sldId id="997" r:id="rId44"/>
    <p:sldId id="998" r:id="rId45"/>
    <p:sldId id="999" r:id="rId46"/>
    <p:sldId id="1000" r:id="rId47"/>
    <p:sldId id="1001" r:id="rId48"/>
    <p:sldId id="1002" r:id="rId49"/>
    <p:sldId id="1003" r:id="rId50"/>
    <p:sldId id="1019" r:id="rId51"/>
    <p:sldId id="1011" r:id="rId52"/>
    <p:sldId id="1038" r:id="rId53"/>
    <p:sldId id="1022" r:id="rId54"/>
    <p:sldId id="1023" r:id="rId55"/>
    <p:sldId id="1024" r:id="rId56"/>
    <p:sldId id="1025" r:id="rId57"/>
    <p:sldId id="1026" r:id="rId58"/>
    <p:sldId id="1027" r:id="rId59"/>
    <p:sldId id="1028" r:id="rId60"/>
    <p:sldId id="1029" r:id="rId61"/>
    <p:sldId id="1030" r:id="rId62"/>
    <p:sldId id="1012" r:id="rId63"/>
    <p:sldId id="1034" r:id="rId64"/>
    <p:sldId id="964" r:id="rId65"/>
    <p:sldId id="1013" r:id="rId66"/>
    <p:sldId id="963" r:id="rId67"/>
    <p:sldId id="1014" r:id="rId68"/>
    <p:sldId id="980" r:id="rId69"/>
    <p:sldId id="979" r:id="rId70"/>
    <p:sldId id="1042" r:id="rId71"/>
    <p:sldId id="981" r:id="rId72"/>
    <p:sldId id="1043" r:id="rId73"/>
    <p:sldId id="1046" r:id="rId74"/>
    <p:sldId id="983" r:id="rId75"/>
    <p:sldId id="1020" r:id="rId76"/>
    <p:sldId id="933" r:id="rId77"/>
    <p:sldId id="935" r:id="rId78"/>
    <p:sldId id="934" r:id="rId79"/>
    <p:sldId id="937" r:id="rId80"/>
    <p:sldId id="1044" r:id="rId81"/>
    <p:sldId id="939" r:id="rId82"/>
    <p:sldId id="1045" r:id="rId83"/>
    <p:sldId id="968" r:id="rId84"/>
    <p:sldId id="966" r:id="rId85"/>
    <p:sldId id="948" r:id="rId86"/>
    <p:sldId id="949" r:id="rId87"/>
    <p:sldId id="950" r:id="rId88"/>
    <p:sldId id="985" r:id="rId89"/>
    <p:sldId id="952" r:id="rId90"/>
    <p:sldId id="967" r:id="rId9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theme" Target="theme/theme1.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60</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69</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71</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73</a:t>
            </a:fld>
            <a:endParaRPr lang="en-US"/>
          </a:p>
        </p:txBody>
      </p:sp>
    </p:spTree>
    <p:extLst>
      <p:ext uri="{BB962C8B-B14F-4D97-AF65-F5344CB8AC3E}">
        <p14:creationId xmlns:p14="http://schemas.microsoft.com/office/powerpoint/2010/main" val="377812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090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563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2770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657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923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9684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977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5054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5008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8535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446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703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29955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82940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82635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5809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69664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19519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79733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04485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16811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945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9936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42151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01076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78445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1636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8789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6318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9775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49521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7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338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9936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42151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0107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78445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1636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8789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6318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9775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4952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711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338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316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3566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4151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5223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3315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6543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3431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9867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532553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30387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53503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316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3566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4151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5223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3315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6543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34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98676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53255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303870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535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2.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9C4AFC-49E7-4410-AD5D-CE20BB0DBB8C}" type="datetimeFigureOut">
              <a:rPr lang="en-US" smtClean="0">
                <a:solidFill>
                  <a:prstClr val="black">
                    <a:tint val="75000"/>
                  </a:prstClr>
                </a:solidFill>
                <a:latin typeface="UTM American Sans"/>
              </a:rPr>
              <a:pPr fontAlgn="auto">
                <a:spcBef>
                  <a:spcPts val="0"/>
                </a:spcBef>
                <a:spcAft>
                  <a:spcPts val="0"/>
                </a:spcAft>
              </a:pPr>
              <a:t>12/27/2023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3F5A96-A150-4AD5-B901-1C622FB5CF2F}"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95948183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620045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803937"/>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803937"/>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2143932"/>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2143932"/>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12/27/2023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0000"/>
                </a:solidFill>
                <a:effectLst/>
              </a:rPr>
              <a:t>Tk2</a:t>
            </a:r>
            <a:r>
              <a:rPr lang="en-US" sz="4600" b="0" u="sng" dirty="0">
                <a:solidFill>
                  <a:srgbClr val="FF0000"/>
                </a:solidFill>
                <a:effectLst/>
              </a:rPr>
              <a:t>:</a:t>
            </a:r>
            <a:r>
              <a:rPr lang="en-US" sz="4600" b="0" dirty="0">
                <a:solidFill>
                  <a:srgbClr val="7030A0"/>
                </a:solidFill>
                <a:effectLst/>
              </a:rPr>
              <a:t> </a:t>
            </a:r>
            <a:r>
              <a:rPr lang="vi-VN" sz="4600" dirty="0">
                <a:solidFill>
                  <a:schemeClr val="accent5">
                    <a:lumMod val="25000"/>
                  </a:schemeClr>
                </a:solidFill>
              </a:rPr>
              <a:t>Kìa muôn dân từ muôn nơi đã nhìn xem vinh quang Chúa Trời. Trên đời nay đã thấy Nhành Hoa thắm tươi. Này muôn dân ngàn năm sau sẽ còn luôn yêu thương thắm màu. Muôn đời luôn ghi nhớ mối tình thẳm sâu.</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rPr>
              <a:t>Kìa trông bầu trời cao cao, có ánh sao soi rạng ngời. Nào ta đi, nào ta đi tìm Hài Nhi đã sinh cho ta. Tìm Hài Nhi đã sinh cho đời.</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69166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0000"/>
                </a:solidFill>
                <a:effectLst/>
              </a:rPr>
              <a:t>Tk3</a:t>
            </a:r>
            <a:r>
              <a:rPr lang="en-US" sz="4600" b="0" u="sng" dirty="0">
                <a:solidFill>
                  <a:srgbClr val="FF0000"/>
                </a:solidFill>
                <a:effectLst/>
              </a:rPr>
              <a:t>:</a:t>
            </a:r>
            <a:r>
              <a:rPr lang="en-US" sz="4600" b="0" dirty="0">
                <a:solidFill>
                  <a:srgbClr val="7030A0"/>
                </a:solidFill>
                <a:effectLst/>
              </a:rPr>
              <a:t> </a:t>
            </a:r>
            <a:r>
              <a:rPr lang="vi-VN" sz="4600" dirty="0">
                <a:solidFill>
                  <a:schemeClr val="accent5">
                    <a:lumMod val="25000"/>
                  </a:schemeClr>
                </a:solidFill>
              </a:rPr>
              <a:t>Người mang vương quyền trên vai, đến trần ai mang ơn thái hòa. Muôn nhà luôn năm tháng triền miên hát ca. Kìa trăng sao còn lên ngôi, mãi đẹp tươi Đức Công Chính Người. Chúa Trời trên ngai báu vững bền ngàn năm.</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296149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rPr>
              <a:t>Kìa trông bầu trời cao cao, có ánh sao soi rạng ngời. Nào ta đi, nào ta đi tìm Hài Nhi đã sinh cho ta. Tìm Hài Nhi đã sinh cho đời.</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69166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0000"/>
                </a:solidFill>
                <a:effectLst/>
              </a:rPr>
              <a:t>Tk4</a:t>
            </a:r>
            <a:r>
              <a:rPr lang="en-US" sz="4600" b="0" u="sng" dirty="0" smtClean="0">
                <a:solidFill>
                  <a:srgbClr val="FF0000"/>
                </a:solidFill>
                <a:effectLst/>
              </a:rPr>
              <a:t>:</a:t>
            </a:r>
            <a:r>
              <a:rPr lang="en-US" sz="4600" b="0" dirty="0" smtClean="0">
                <a:solidFill>
                  <a:srgbClr val="7030A0"/>
                </a:solidFill>
                <a:effectLst/>
              </a:rPr>
              <a:t> </a:t>
            </a:r>
            <a:r>
              <a:rPr lang="vi-VN" sz="4600" dirty="0">
                <a:solidFill>
                  <a:schemeClr val="accent5">
                    <a:lumMod val="25000"/>
                  </a:schemeClr>
                </a:solidFill>
              </a:rPr>
              <a:t>Này con đi cùng Ba Vua đến quỳ đây nơi hang đá này. Dâng Người hương say mến từ trong trái tim. Này con dâng đời con đây với ngày mai khi vui lúc buồn. Xin Người như sao sáng dắt dìu đời con.</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128012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rPr>
              <a:t>Kìa trông bầu trời cao cao, có ánh sao soi rạng ngời. Nào ta đi, nào ta đi tìm Hài Nhi đã sinh cho ta. Tìm Hài Nhi đã sinh cho đời.</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342466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chemeClr val="accent4">
                    <a:lumMod val="85000"/>
                    <a:lumOff val="15000"/>
                  </a:schemeClr>
                </a:solidFill>
                <a:effectLst/>
                <a:latin typeface="+mj-lt"/>
                <a:cs typeface="Times New Roman" panose="02020603050405020304" pitchFamily="18" charset="0"/>
              </a:rPr>
              <a:t>KINH VINH </a:t>
            </a:r>
            <a:r>
              <a:rPr lang="en-US" sz="7200" b="1" i="1" dirty="0" smtClean="0">
                <a:solidFill>
                  <a:schemeClr val="accent4">
                    <a:lumMod val="85000"/>
                    <a:lumOff val="15000"/>
                  </a:schemeClr>
                </a:solidFill>
                <a:effectLst/>
                <a:latin typeface="+mj-lt"/>
                <a:cs typeface="Times New Roman" panose="02020603050405020304" pitchFamily="18" charset="0"/>
              </a:rPr>
              <a:t>DANH</a:t>
            </a:r>
          </a:p>
          <a:p>
            <a:pPr eaLnBrk="1" hangingPunct="1">
              <a:lnSpc>
                <a:spcPct val="150000"/>
              </a:lnSpc>
            </a:pPr>
            <a:r>
              <a:rPr lang="en-US" sz="7200" b="1" i="1" dirty="0" err="1" smtClean="0">
                <a:solidFill>
                  <a:schemeClr val="accent4">
                    <a:lumMod val="85000"/>
                    <a:lumOff val="15000"/>
                  </a:schemeClr>
                </a:solidFill>
                <a:effectLst/>
                <a:latin typeface="+mj-lt"/>
                <a:cs typeface="Times New Roman" panose="02020603050405020304" pitchFamily="18" charset="0"/>
              </a:rPr>
              <a:t>Ca</a:t>
            </a:r>
            <a:r>
              <a:rPr lang="en-US" sz="7200" b="1" i="1" dirty="0" smtClean="0">
                <a:solidFill>
                  <a:schemeClr val="accent4">
                    <a:lumMod val="85000"/>
                    <a:lumOff val="15000"/>
                  </a:schemeClr>
                </a:solidFill>
                <a:effectLst/>
                <a:latin typeface="+mj-lt"/>
                <a:cs typeface="Times New Roman" panose="02020603050405020304" pitchFamily="18" charset="0"/>
              </a:rPr>
              <a:t> </a:t>
            </a:r>
            <a:r>
              <a:rPr lang="en-US" sz="7200" b="1" i="1" dirty="0" err="1" smtClean="0">
                <a:solidFill>
                  <a:schemeClr val="accent4">
                    <a:lumMod val="85000"/>
                    <a:lumOff val="15000"/>
                  </a:schemeClr>
                </a:solidFill>
                <a:effectLst/>
                <a:latin typeface="+mj-lt"/>
                <a:cs typeface="Times New Roman" panose="02020603050405020304" pitchFamily="18" charset="0"/>
              </a:rPr>
              <a:t>Lên</a:t>
            </a:r>
            <a:r>
              <a:rPr lang="en-US" sz="7200" b="1" i="1" dirty="0" smtClean="0">
                <a:solidFill>
                  <a:schemeClr val="accent4">
                    <a:lumMod val="85000"/>
                    <a:lumOff val="15000"/>
                  </a:schemeClr>
                </a:solidFill>
                <a:effectLst/>
                <a:latin typeface="+mj-lt"/>
                <a:cs typeface="Times New Roman" panose="02020603050405020304" pitchFamily="18" charset="0"/>
              </a:rPr>
              <a:t> </a:t>
            </a:r>
            <a:r>
              <a:rPr lang="en-US" sz="7200" b="1" i="1" dirty="0" err="1" smtClean="0">
                <a:solidFill>
                  <a:schemeClr val="accent4">
                    <a:lumMod val="85000"/>
                    <a:lumOff val="15000"/>
                  </a:schemeClr>
                </a:solidFill>
                <a:effectLst/>
                <a:latin typeface="+mj-lt"/>
                <a:cs typeface="Times New Roman" panose="02020603050405020304" pitchFamily="18" charset="0"/>
              </a:rPr>
              <a:t>Đi</a:t>
            </a:r>
            <a:r>
              <a:rPr lang="en-US" sz="7200" b="1" i="1" dirty="0" smtClean="0">
                <a:solidFill>
                  <a:schemeClr val="accent4">
                    <a:lumMod val="85000"/>
                    <a:lumOff val="15000"/>
                  </a:schemeClr>
                </a:solidFill>
                <a:effectLst/>
                <a:latin typeface="+mj-lt"/>
                <a:cs typeface="Times New Roman" panose="02020603050405020304" pitchFamily="18" charset="0"/>
              </a:rPr>
              <a:t> 2</a:t>
            </a:r>
            <a:endParaRPr lang="vi-VN" sz="7200" b="1" i="1" dirty="0">
              <a:solidFill>
                <a:schemeClr val="accent4">
                  <a:lumMod val="85000"/>
                  <a:lumOff val="1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30477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smtClean="0">
                <a:solidFill>
                  <a:schemeClr val="accent5">
                    <a:lumMod val="25000"/>
                  </a:schemeClr>
                </a:solidFill>
                <a:effectLst/>
                <a:latin typeface="+mj-lt"/>
                <a:cs typeface="Times New Roman" panose="02020603050405020304" pitchFamily="18" charset="0"/>
              </a:rPr>
              <a:t>Và </a:t>
            </a:r>
            <a:r>
              <a:rPr lang="vi-VN" sz="5400" b="1" dirty="0">
                <a:solidFill>
                  <a:schemeClr val="accent5">
                    <a:lumMod val="25000"/>
                  </a:schemeClr>
                </a:solidFill>
                <a:effectLst/>
                <a:latin typeface="+mj-lt"/>
                <a:cs typeface="Times New Roman" panose="02020603050405020304" pitchFamily="18" charset="0"/>
              </a:rPr>
              <a:t>bình an dưới thế, bình an dưới thế cho người thiện tâm. </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vi-VN" sz="6600" dirty="0" smtClean="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339053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Cao, </a:t>
            </a:r>
            <a:r>
              <a:rPr lang="en-US" sz="4400" b="1" dirty="0" err="1">
                <a:solidFill>
                  <a:schemeClr val="accent5">
                    <a:lumMod val="25000"/>
                  </a:schemeClr>
                </a:solidFill>
                <a:effectLst/>
                <a:latin typeface="+mj-lt"/>
                <a:cs typeface="Times New Roman" panose="02020603050405020304" pitchFamily="18" charset="0"/>
              </a:rPr>
              <a:t>cùng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Thần</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trong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vinh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quang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chemeClr val="accent5">
                  <a:lumMod val="25000"/>
                </a:schemeClr>
              </a:solidFill>
              <a:effectLst/>
              <a:latin typeface="+mj-lt"/>
              <a:cs typeface="Times New Roman" panose="02020603050405020304" pitchFamily="18" charset="0"/>
            </a:endParaRPr>
          </a:p>
          <a:p>
            <a:pPr eaLnBrk="1" hangingPunct="1">
              <a:lnSpc>
                <a:spcPct val="150000"/>
              </a:lnSpc>
            </a:pPr>
            <a:r>
              <a:rPr lang="en-US" sz="7200" b="1" dirty="0">
                <a:solidFill>
                  <a:schemeClr val="accent5">
                    <a:lumMod val="25000"/>
                  </a:schemeClr>
                </a:solidFill>
                <a:effectLst/>
                <a:latin typeface="+mj-lt"/>
                <a:cs typeface="Times New Roman" panose="02020603050405020304" pitchFamily="18" charset="0"/>
              </a:rPr>
              <a:t>KINH VINH DANH</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121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chemeClr val="accent5">
                    <a:lumMod val="25000"/>
                  </a:schemeClr>
                </a:solidFill>
                <a:effectLst/>
                <a:latin typeface="+mj-lt"/>
                <a:cs typeface="Times New Roman" panose="02020603050405020304" pitchFamily="18" charset="0"/>
              </a:rPr>
              <a:t>Và bình an dưới thế cho người thiện tâm</a:t>
            </a:r>
            <a:r>
              <a:rPr lang="en-US" sz="5400" b="1" dirty="0">
                <a:solidFill>
                  <a:schemeClr val="accent5">
                    <a:lumMod val="25000"/>
                  </a:schemeClr>
                </a:solidFill>
                <a:effectLst/>
                <a:latin typeface="+mj-lt"/>
                <a:cs typeface="Times New Roman" panose="02020603050405020304" pitchFamily="18" charset="0"/>
              </a:rPr>
              <a:t>.</a:t>
            </a:r>
            <a:endParaRPr lang="vi-VN" sz="54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631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ca</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ngợi</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chúc</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tụng</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r>
              <a:rPr lang="en-US" sz="5000" b="1" dirty="0">
                <a:solidFill>
                  <a:srgbClr val="003399"/>
                </a:solidFill>
                <a:effectLst/>
                <a:latin typeface="+mj-lt"/>
                <a:cs typeface="Times New Roman" panose="02020603050405020304" pitchFamily="18" charset="0"/>
              </a:rPr>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thờ</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lạy</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tôn</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vinh</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82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42526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C00000"/>
                </a:solidFill>
              </a:rPr>
              <a:t>Tk1:</a:t>
            </a:r>
            <a:r>
              <a:rPr lang="en-US" sz="5400" dirty="0">
                <a:solidFill>
                  <a:srgbClr val="002060"/>
                </a:solidFill>
              </a:rPr>
              <a:t> </a:t>
            </a:r>
            <a:r>
              <a:rPr lang="vi-VN" sz="5400" dirty="0" smtClean="0">
                <a:solidFill>
                  <a:schemeClr val="accent5">
                    <a:lumMod val="50000"/>
                  </a:schemeClr>
                </a:solidFill>
              </a:rPr>
              <a:t>Tâu Thượng Đế xin ban quyền bính cho Tân vương, trao công lý trong tay Hoàng tử. Để Tân vương theo công lý xét xử dân Ngài, bênh quyền lợi kẻ khó nghèo luôn.</a:t>
            </a:r>
            <a:endParaRPr lang="en-US" sz="5400" dirty="0">
              <a:solidFill>
                <a:schemeClr val="accent5">
                  <a:lumMod val="50000"/>
                </a:schemeClr>
              </a:solidFill>
            </a:endParaRPr>
          </a:p>
        </p:txBody>
      </p:sp>
    </p:spTree>
    <p:extLst>
      <p:ext uri="{BB962C8B-B14F-4D97-AF65-F5344CB8AC3E}">
        <p14:creationId xmlns:p14="http://schemas.microsoft.com/office/powerpoint/2010/main" val="3578422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một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Thiên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smtClean="0">
                <a:solidFill>
                  <a:schemeClr val="accent5">
                    <a:lumMod val="25000"/>
                  </a:schemeClr>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smtClean="0">
                <a:solidFill>
                  <a:srgbClr val="FF0000"/>
                </a:solidFill>
                <a:effectLst/>
                <a:latin typeface="+mj-lt"/>
                <a:cs typeface="Times New Roman" panose="02020603050405020304" pitchFamily="18" charset="0"/>
              </a:rPr>
              <a:t>Chúa</a:t>
            </a:r>
            <a:r>
              <a:rPr lang="en-US" sz="4800" b="1" dirty="0" smtClean="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050504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thương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xót</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nhậm</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lời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cầu</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khẩn</a:t>
            </a:r>
            <a:r>
              <a:rPr lang="en-US" sz="54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908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ngự</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bên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hữu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Đức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Cha,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chemeClr val="accent5">
                    <a:lumMod val="25000"/>
                  </a:schemeClr>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17537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cao</a:t>
            </a:r>
            <a:r>
              <a:rPr lang="en-US" sz="44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chemeClr val="accent5">
                    <a:lumMod val="25000"/>
                  </a:schemeClr>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83597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vi-VN" sz="3600" u="sng" dirty="0" smtClean="0">
                <a:solidFill>
                  <a:srgbClr val="C00000"/>
                </a:solidFill>
                <a:latin typeface="+mj-lt"/>
              </a:rPr>
              <a:t>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Vinh quang của Đức Chúa chiếu toả trên ngươi</a:t>
            </a:r>
            <a:r>
              <a:rPr lang="vi-VN" sz="4400" dirty="0" smtClean="0">
                <a:solidFill>
                  <a:schemeClr val="accent5">
                    <a:lumMod val="25000"/>
                  </a:schemeClr>
                </a:solidFill>
                <a:latin typeface="+mj-lt"/>
              </a:rPr>
              <a:t>.</a:t>
            </a:r>
            <a:endParaRPr lang="vi-VN" sz="4400" dirty="0">
              <a:solidFill>
                <a:schemeClr val="accent5">
                  <a:lumMod val="25000"/>
                </a:schemeClr>
              </a:solidFill>
              <a:latin typeface="+mj-lt"/>
            </a:endParaRPr>
          </a:p>
          <a:p>
            <a:pPr fontAlgn="auto">
              <a:spcBef>
                <a:spcPts val="0"/>
              </a:spcBef>
              <a:spcAft>
                <a:spcPts val="0"/>
              </a:spcAft>
            </a:pPr>
            <a:r>
              <a:rPr lang="vi-VN" sz="4400" dirty="0">
                <a:solidFill>
                  <a:schemeClr val="accent5">
                    <a:lumMod val="25000"/>
                  </a:schemeClr>
                </a:solidFill>
                <a:latin typeface="+mj-lt"/>
              </a:rPr>
              <a:t>Bài trích sách ngôn sứ I-sai-a.</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6036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a:solidFill>
                  <a:srgbClr val="002060"/>
                </a:solidFill>
              </a:rPr>
              <a:t> </a:t>
            </a:r>
            <a:r>
              <a:rPr lang="vi-VN" sz="6600" smtClean="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3203928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C00000"/>
                </a:solidFill>
              </a:rPr>
              <a:t>Tk1:</a:t>
            </a:r>
            <a:r>
              <a:rPr lang="en-US" sz="5400">
                <a:solidFill>
                  <a:srgbClr val="002060"/>
                </a:solidFill>
              </a:rPr>
              <a:t> </a:t>
            </a:r>
            <a:r>
              <a:rPr lang="vi-VN" sz="5400" smtClean="0">
                <a:solidFill>
                  <a:srgbClr val="002060"/>
                </a:solidFill>
              </a:rPr>
              <a:t>Tâu Thượng Đế xin ban quyền bính cho Tân vương, trao công lý trong tay Hoàng tử. Để Tân vương theo công lý xét xử dân Ngài, bênh quyền lợi kẻ khó nghèo luôn.</a:t>
            </a:r>
            <a:endParaRPr lang="en-US" sz="5400">
              <a:solidFill>
                <a:srgbClr val="002060"/>
              </a:solidFill>
            </a:endParaRPr>
          </a:p>
        </p:txBody>
      </p:sp>
    </p:spTree>
    <p:extLst>
      <p:ext uri="{BB962C8B-B14F-4D97-AF65-F5344CB8AC3E}">
        <p14:creationId xmlns:p14="http://schemas.microsoft.com/office/powerpoint/2010/main" val="3589605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smtClean="0">
                <a:solidFill>
                  <a:srgbClr val="002060"/>
                </a:solidFill>
              </a:rPr>
              <a:t> </a:t>
            </a:r>
            <a:r>
              <a:rPr lang="vi-VN" sz="6600" smtClean="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412797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smtClean="0">
                <a:solidFill>
                  <a:schemeClr val="accent5">
                    <a:lumMod val="50000"/>
                  </a:schemeClr>
                </a:solidFill>
              </a:rPr>
              <a:t>Chúng tôi đã thấy ngôi sao của Người ở phương Đông, và chúng tôi đến để triều bái Người.</a:t>
            </a:r>
            <a:endParaRPr lang="en-US" dirty="0">
              <a:solidFill>
                <a:schemeClr val="accent5">
                  <a:lumMod val="50000"/>
                </a:schemeClr>
              </a:solidFill>
            </a:endParaRPr>
          </a:p>
        </p:txBody>
      </p:sp>
      <p:sp>
        <p:nvSpPr>
          <p:cNvPr id="3" name="Rectangle 2"/>
          <p:cNvSpPr/>
          <p:nvPr/>
        </p:nvSpPr>
        <p:spPr>
          <a:xfrm>
            <a:off x="76200" y="133350"/>
            <a:ext cx="4191000" cy="646331"/>
          </a:xfrm>
          <a:prstGeom prst="rect">
            <a:avLst/>
          </a:prstGeom>
        </p:spPr>
        <p:txBody>
          <a:bodyPr wrap="square">
            <a:spAutoFit/>
          </a:bodyPr>
          <a:lstStyle/>
          <a:p>
            <a:pPr fontAlgn="auto">
              <a:spcBef>
                <a:spcPts val="0"/>
              </a:spcBef>
              <a:spcAft>
                <a:spcPts val="0"/>
              </a:spcAft>
            </a:pPr>
            <a:r>
              <a:rPr lang="en-US" sz="3600" u="sng" smtClean="0">
                <a:solidFill>
                  <a:srgbClr val="C00000"/>
                </a:solidFill>
                <a:latin typeface="UTM American Sans"/>
              </a:rPr>
              <a:t>Alleluia-Alleluia: </a:t>
            </a:r>
            <a:endParaRPr lang="en-US" sz="3600" u="sng">
              <a:solidFill>
                <a:srgbClr val="C00000"/>
              </a:solidFill>
              <a:latin typeface="UTM American Sans"/>
            </a:endParaRPr>
          </a:p>
        </p:txBody>
      </p:sp>
      <p:sp>
        <p:nvSpPr>
          <p:cNvPr id="4" name="Rectangle 3"/>
          <p:cNvSpPr/>
          <p:nvPr/>
        </p:nvSpPr>
        <p:spPr>
          <a:xfrm>
            <a:off x="6705600" y="4497169"/>
            <a:ext cx="2053767" cy="646331"/>
          </a:xfrm>
          <a:prstGeom prst="rect">
            <a:avLst/>
          </a:prstGeom>
        </p:spPr>
        <p:txBody>
          <a:bodyPr wrap="none">
            <a:spAutoFit/>
          </a:bodyPr>
          <a:lstStyle/>
          <a:p>
            <a:pPr algn="r" fontAlgn="auto">
              <a:spcBef>
                <a:spcPts val="0"/>
              </a:spcBef>
              <a:spcAft>
                <a:spcPts val="0"/>
              </a:spcAft>
            </a:pPr>
            <a:r>
              <a:rPr lang="en-US" sz="3600" smtClean="0">
                <a:solidFill>
                  <a:srgbClr val="C00000"/>
                </a:solidFill>
                <a:latin typeface="UTM American Sans"/>
              </a:rPr>
              <a:t>Alleluia… </a:t>
            </a:r>
            <a:endParaRPr lang="en-US" sz="3600">
              <a:solidFill>
                <a:srgbClr val="C00000"/>
              </a:solidFill>
              <a:latin typeface="UTM American Sans"/>
            </a:endParaRPr>
          </a:p>
        </p:txBody>
      </p:sp>
    </p:spTree>
    <p:extLst>
      <p:ext uri="{BB962C8B-B14F-4D97-AF65-F5344CB8AC3E}">
        <p14:creationId xmlns:p14="http://schemas.microsoft.com/office/powerpoint/2010/main" val="3234461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C00000"/>
                </a:solidFill>
              </a:rPr>
              <a:t>Tk2:</a:t>
            </a:r>
            <a:r>
              <a:rPr lang="en-US" sz="5400">
                <a:solidFill>
                  <a:srgbClr val="002060"/>
                </a:solidFill>
              </a:rPr>
              <a:t> </a:t>
            </a:r>
            <a:r>
              <a:rPr lang="vi-VN" sz="5400" smtClean="0">
                <a:solidFill>
                  <a:srgbClr val="002060"/>
                </a:solidFill>
              </a:rPr>
              <a:t>Vương triều sẽ luôn đua nở thắm hoa công minh, thiên thu mãi an ninh thịnh trị. Người quản cai qua sông Cái đến tận địa cầu, qua biển này và tới biển kia.</a:t>
            </a:r>
            <a:endParaRPr lang="en-US" sz="5400">
              <a:solidFill>
                <a:srgbClr val="002060"/>
              </a:solidFill>
            </a:endParaRPr>
          </a:p>
        </p:txBody>
      </p:sp>
    </p:spTree>
    <p:extLst>
      <p:ext uri="{BB962C8B-B14F-4D97-AF65-F5344CB8AC3E}">
        <p14:creationId xmlns:p14="http://schemas.microsoft.com/office/powerpoint/2010/main" val="1341630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smtClean="0">
                <a:solidFill>
                  <a:srgbClr val="002060"/>
                </a:solidFill>
              </a:rPr>
              <a:t> </a:t>
            </a:r>
            <a:r>
              <a:rPr lang="vi-VN" sz="6600" smtClean="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2160533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smtClean="0">
                <a:solidFill>
                  <a:srgbClr val="C00000"/>
                </a:solidFill>
              </a:rPr>
              <a:t>Tk3:</a:t>
            </a:r>
            <a:r>
              <a:rPr lang="en-US" sz="4800" smtClean="0">
                <a:solidFill>
                  <a:srgbClr val="002060"/>
                </a:solidFill>
              </a:rPr>
              <a:t> </a:t>
            </a:r>
            <a:r>
              <a:rPr lang="vi-VN" sz="4800" smtClean="0">
                <a:solidFill>
                  <a:srgbClr val="002060"/>
                </a:solidFill>
              </a:rPr>
              <a:t>Ai nghèo khó khấn vái Ngài sẽ luôn thương nghe, ra tay cứu con dân cùng khổ. Chạnh lòng thương ai nguy khốn, bé nhỏ, đơn hèn. Dân bần cùng Người tế độ cho.</a:t>
            </a:r>
            <a:endParaRPr lang="en-US" sz="4800">
              <a:solidFill>
                <a:srgbClr val="002060"/>
              </a:solidFill>
            </a:endParaRPr>
          </a:p>
        </p:txBody>
      </p:sp>
    </p:spTree>
    <p:extLst>
      <p:ext uri="{BB962C8B-B14F-4D97-AF65-F5344CB8AC3E}">
        <p14:creationId xmlns:p14="http://schemas.microsoft.com/office/powerpoint/2010/main" val="1092445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smtClean="0">
                <a:solidFill>
                  <a:srgbClr val="002060"/>
                </a:solidFill>
              </a:rPr>
              <a:t> </a:t>
            </a:r>
            <a:r>
              <a:rPr lang="vi-VN" sz="6600" smtClean="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2600201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C00000"/>
                </a:solidFill>
              </a:rPr>
              <a:t>Tk4:</a:t>
            </a:r>
            <a:r>
              <a:rPr lang="en-US" sz="4800" smtClean="0">
                <a:solidFill>
                  <a:srgbClr val="002060"/>
                </a:solidFill>
              </a:rPr>
              <a:t> </a:t>
            </a:r>
            <a:r>
              <a:rPr lang="vi-VN" sz="4800" smtClean="0">
                <a:solidFill>
                  <a:srgbClr val="002060"/>
                </a:solidFill>
              </a:rPr>
              <a:t>Danh Người sẽ chói sáng cùng thái dương lan xa, qua muôn kiếp muôn năm trường cửu. Nhờ Tôn Danh, muôn dân cõi thế được chúc lành, thiên hạ cùng cầu phúc Người luôn.</a:t>
            </a:r>
            <a:endParaRPr lang="en-US" sz="4800">
              <a:solidFill>
                <a:srgbClr val="002060"/>
              </a:solidFill>
            </a:endParaRPr>
          </a:p>
        </p:txBody>
      </p:sp>
    </p:spTree>
    <p:extLst>
      <p:ext uri="{BB962C8B-B14F-4D97-AF65-F5344CB8AC3E}">
        <p14:creationId xmlns:p14="http://schemas.microsoft.com/office/powerpoint/2010/main" val="807469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smtClean="0">
                <a:solidFill>
                  <a:srgbClr val="002060"/>
                </a:solidFill>
              </a:rPr>
              <a:t> </a:t>
            </a:r>
            <a:r>
              <a:rPr lang="vi-VN" sz="6600" smtClean="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3953383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16101"/>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smtClean="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3200" dirty="0">
                <a:solidFill>
                  <a:schemeClr val="accent5">
                    <a:lumMod val="25000"/>
                  </a:schemeClr>
                </a:solidFill>
                <a:latin typeface="+mj-lt"/>
              </a:rPr>
              <a:t>Nay mầu nhiệm được mặc khải là các dân ngoại được cùng thừa kế gia nghiệp</a:t>
            </a:r>
            <a:r>
              <a:rPr lang="vi-VN" sz="3200" dirty="0" smtClean="0">
                <a:solidFill>
                  <a:schemeClr val="accent5">
                    <a:lumMod val="25000"/>
                  </a:schemeClr>
                </a:solidFill>
                <a:latin typeface="+mj-lt"/>
              </a:rPr>
              <a:t>.</a:t>
            </a:r>
            <a:endParaRPr lang="vi-VN" sz="3200" dirty="0">
              <a:solidFill>
                <a:schemeClr val="accent5">
                  <a:lumMod val="25000"/>
                </a:schemeClr>
              </a:solidFill>
              <a:latin typeface="+mj-lt"/>
            </a:endParaRPr>
          </a:p>
          <a:p>
            <a:pPr fontAlgn="auto">
              <a:spcBef>
                <a:spcPts val="0"/>
              </a:spcBef>
              <a:spcAft>
                <a:spcPts val="0"/>
              </a:spcAft>
            </a:pPr>
            <a:r>
              <a:rPr lang="en-US" sz="3200" dirty="0" smtClean="0">
                <a:solidFill>
                  <a:schemeClr val="accent5">
                    <a:lumMod val="25000"/>
                  </a:schemeClr>
                </a:solidFill>
                <a:latin typeface="+mj-lt"/>
              </a:rPr>
              <a:t>  </a:t>
            </a:r>
            <a:r>
              <a:rPr lang="vi-VN" sz="3200" dirty="0" smtClean="0">
                <a:solidFill>
                  <a:schemeClr val="accent5">
                    <a:lumMod val="25000"/>
                  </a:schemeClr>
                </a:solidFill>
                <a:latin typeface="+mj-lt"/>
              </a:rPr>
              <a:t>Bài </a:t>
            </a:r>
            <a:r>
              <a:rPr lang="vi-VN" sz="3200" dirty="0">
                <a:solidFill>
                  <a:schemeClr val="accent5">
                    <a:lumMod val="25000"/>
                  </a:schemeClr>
                </a:solidFill>
                <a:latin typeface="+mj-lt"/>
              </a:rPr>
              <a:t>trích thư của thánh Phao-lô tông đồ gửi tín hữu Ê-phê-xô.</a:t>
            </a:r>
            <a:endParaRPr lang="en-US" sz="20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smtClean="0">
                <a:solidFill>
                  <a:srgbClr val="002060"/>
                </a:solidFill>
              </a:rPr>
              <a:t>Chúng tôi đã thấy ngôi sao của Người ở phương Đông, và chúng tôi đến để triều bái Người.</a:t>
            </a:r>
            <a:endParaRPr lang="en-US">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pPr fontAlgn="auto">
              <a:spcBef>
                <a:spcPts val="0"/>
              </a:spcBef>
              <a:spcAft>
                <a:spcPts val="0"/>
              </a:spcAft>
            </a:pPr>
            <a:r>
              <a:rPr lang="en-US" sz="3600" u="sng" smtClean="0">
                <a:solidFill>
                  <a:srgbClr val="C00000"/>
                </a:solidFill>
                <a:latin typeface="UTM American Sans"/>
              </a:rPr>
              <a:t>Alleluia-Alleluia: </a:t>
            </a:r>
            <a:endParaRPr lang="en-US" sz="3600" u="sng">
              <a:solidFill>
                <a:srgbClr val="C00000"/>
              </a:solidFill>
              <a:latin typeface="UTM American Sans"/>
            </a:endParaRPr>
          </a:p>
        </p:txBody>
      </p:sp>
      <p:sp>
        <p:nvSpPr>
          <p:cNvPr id="4" name="Rectangle 3"/>
          <p:cNvSpPr/>
          <p:nvPr/>
        </p:nvSpPr>
        <p:spPr>
          <a:xfrm>
            <a:off x="6705600" y="4497169"/>
            <a:ext cx="2053767" cy="646331"/>
          </a:xfrm>
          <a:prstGeom prst="rect">
            <a:avLst/>
          </a:prstGeom>
        </p:spPr>
        <p:txBody>
          <a:bodyPr wrap="none">
            <a:spAutoFit/>
          </a:bodyPr>
          <a:lstStyle/>
          <a:p>
            <a:pPr algn="r" fontAlgn="auto">
              <a:spcBef>
                <a:spcPts val="0"/>
              </a:spcBef>
              <a:spcAft>
                <a:spcPts val="0"/>
              </a:spcAft>
            </a:pPr>
            <a:r>
              <a:rPr lang="en-US" sz="3600" smtClean="0">
                <a:solidFill>
                  <a:srgbClr val="C00000"/>
                </a:solidFill>
                <a:latin typeface="UTM American Sans"/>
              </a:rPr>
              <a:t>Alleluia… </a:t>
            </a:r>
            <a:endParaRPr lang="en-US" sz="3600">
              <a:solidFill>
                <a:srgbClr val="C00000"/>
              </a:solidFill>
              <a:latin typeface="UTM American Sans"/>
            </a:endParaRPr>
          </a:p>
        </p:txBody>
      </p:sp>
    </p:spTree>
    <p:extLst>
      <p:ext uri="{BB962C8B-B14F-4D97-AF65-F5344CB8AC3E}">
        <p14:creationId xmlns:p14="http://schemas.microsoft.com/office/powerpoint/2010/main" val="2764069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smtClean="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Chúa đã muốn cứu độ tất cả mọi người, và Người đã dùng ánh sao lạ để hướng dẫn muôn dân tìm đến Đức Giêsu, Đấng Cứu độ duy nhất. Chúng ta hãy sốt sắng dâng lên Chúa những lời nguyện sau </a:t>
            </a:r>
            <a:r>
              <a:rPr lang="vi-VN" sz="3200" dirty="0" smtClean="0">
                <a:solidFill>
                  <a:schemeClr val="accent5">
                    <a:lumMod val="50000"/>
                  </a:schemeClr>
                </a:solidFill>
                <a:latin typeface="+mj-lt"/>
              </a:rPr>
              <a:t>đây</a:t>
            </a:r>
            <a:r>
              <a:rPr lang="en-US" sz="3200" dirty="0" smtClean="0">
                <a:solidFill>
                  <a:schemeClr val="accent5">
                    <a:lumMod val="50000"/>
                  </a:schemeClr>
                </a:solidFill>
                <a:latin typeface="+mj-lt"/>
              </a:rPr>
              <a:t>.</a:t>
            </a:r>
            <a:endParaRPr lang="en-US" sz="3200" dirty="0">
              <a:solidFill>
                <a:schemeClr val="accent5">
                  <a:lumMod val="50000"/>
                </a:schemeClr>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54436"/>
          </a:xfrm>
          <a:prstGeom prst="rect">
            <a:avLst/>
          </a:prstGeom>
        </p:spPr>
        <p:txBody>
          <a:bodyPr>
            <a:spAutoFit/>
          </a:bodyPr>
          <a:lstStyle/>
          <a:p>
            <a:pPr algn="ctr" fontAlgn="auto">
              <a:spcBef>
                <a:spcPts val="0"/>
              </a:spcBef>
              <a:spcAft>
                <a:spcPts val="0"/>
              </a:spcAft>
            </a:pPr>
            <a:r>
              <a:rPr lang="en-US" sz="5400" dirty="0" err="1" smtClean="0">
                <a:solidFill>
                  <a:schemeClr val="accent5">
                    <a:lumMod val="25000"/>
                  </a:schemeClr>
                </a:solidFill>
                <a:latin typeface="UTM American Sans"/>
              </a:rPr>
              <a:t>Ca</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Dâng</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Lễ</a:t>
            </a:r>
            <a:endParaRPr lang="en-US" sz="5400" dirty="0" smtClean="0">
              <a:solidFill>
                <a:schemeClr val="accent5">
                  <a:lumMod val="25000"/>
                </a:schemeClr>
              </a:solidFill>
              <a:latin typeface="UTM American Sans"/>
            </a:endParaRPr>
          </a:p>
          <a:p>
            <a:pPr algn="ctr" fontAlgn="auto">
              <a:spcBef>
                <a:spcPts val="0"/>
              </a:spcBef>
              <a:spcAft>
                <a:spcPts val="0"/>
              </a:spcAft>
            </a:pPr>
            <a:r>
              <a:rPr lang="en-US" sz="4000" dirty="0" err="1" smtClean="0">
                <a:solidFill>
                  <a:schemeClr val="accent5">
                    <a:lumMod val="25000"/>
                  </a:schemeClr>
                </a:solidFill>
                <a:latin typeface="UTM American Sans"/>
              </a:rPr>
              <a:t>Dâng</a:t>
            </a:r>
            <a:r>
              <a:rPr lang="en-US" sz="4000" dirty="0" smtClean="0">
                <a:solidFill>
                  <a:schemeClr val="accent5">
                    <a:lumMod val="25000"/>
                  </a:schemeClr>
                </a:solidFill>
                <a:latin typeface="UTM American Sans"/>
              </a:rPr>
              <a:t> </a:t>
            </a:r>
            <a:r>
              <a:rPr lang="en-US" sz="4000" dirty="0" err="1" smtClean="0">
                <a:solidFill>
                  <a:schemeClr val="accent5">
                    <a:lumMod val="25000"/>
                  </a:schemeClr>
                </a:solidFill>
                <a:latin typeface="UTM American Sans"/>
              </a:rPr>
              <a:t>Hài</a:t>
            </a:r>
            <a:r>
              <a:rPr lang="en-US" sz="4000" dirty="0" smtClean="0">
                <a:solidFill>
                  <a:schemeClr val="accent5">
                    <a:lumMod val="25000"/>
                  </a:schemeClr>
                </a:solidFill>
                <a:latin typeface="UTM American Sans"/>
              </a:rPr>
              <a:t> </a:t>
            </a:r>
            <a:r>
              <a:rPr lang="en-US" sz="4000" dirty="0" err="1" smtClean="0">
                <a:solidFill>
                  <a:schemeClr val="accent5">
                    <a:lumMod val="25000"/>
                  </a:schemeClr>
                </a:solidFill>
                <a:latin typeface="UTM American Sans"/>
              </a:rPr>
              <a:t>Nhi</a:t>
            </a:r>
            <a:endParaRPr lang="en-US" sz="4000" dirty="0" smtClean="0">
              <a:solidFill>
                <a:schemeClr val="accent5">
                  <a:lumMod val="25000"/>
                </a:schemeClr>
              </a:solidFill>
              <a:latin typeface="UTM American Sans"/>
            </a:endParaRPr>
          </a:p>
          <a:p>
            <a:pPr algn="ctr" fontAlgn="auto">
              <a:spcBef>
                <a:spcPts val="0"/>
              </a:spcBef>
              <a:spcAft>
                <a:spcPts val="0"/>
              </a:spcAft>
            </a:pPr>
            <a:r>
              <a:rPr lang="en-US" sz="4000" i="1" dirty="0" err="1" smtClean="0">
                <a:solidFill>
                  <a:srgbClr val="C00000"/>
                </a:solidFill>
                <a:latin typeface="UTM American Sans"/>
              </a:rPr>
              <a:t>Phương</a:t>
            </a:r>
            <a:r>
              <a:rPr lang="en-US" sz="4000" i="1" dirty="0" smtClean="0">
                <a:solidFill>
                  <a:srgbClr val="C00000"/>
                </a:solidFill>
                <a:latin typeface="UTM American Sans"/>
              </a:rPr>
              <a:t> </a:t>
            </a:r>
            <a:r>
              <a:rPr lang="en-US" sz="4000" i="1" dirty="0" err="1" smtClean="0">
                <a:solidFill>
                  <a:srgbClr val="C00000"/>
                </a:solidFill>
                <a:latin typeface="UTM American Sans"/>
              </a:rPr>
              <a:t>Vĩnh</a:t>
            </a:r>
            <a:endParaRPr lang="en-US" sz="4000"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3950" b="0" u="sng" dirty="0">
                <a:solidFill>
                  <a:srgbClr val="FF0000"/>
                </a:solidFill>
                <a:effectLst/>
                <a:latin typeface="+mj-lt"/>
                <a:cs typeface="Times New Roman" pitchFamily="18" charset="0"/>
              </a:rPr>
              <a:t>Đk:</a:t>
            </a:r>
            <a:r>
              <a:rPr lang="vi-VN" sz="3950" b="0" dirty="0">
                <a:solidFill>
                  <a:srgbClr val="7030A0"/>
                </a:solidFill>
                <a:effectLst/>
                <a:latin typeface="+mj-lt"/>
                <a:cs typeface="Times New Roman" pitchFamily="18" charset="0"/>
              </a:rPr>
              <a:t> </a:t>
            </a:r>
            <a:r>
              <a:rPr lang="vi-VN" sz="3950" dirty="0">
                <a:solidFill>
                  <a:schemeClr val="accent5">
                    <a:lumMod val="25000"/>
                  </a:schemeClr>
                </a:solidFill>
                <a:latin typeface="+mj-lt"/>
                <a:cs typeface="Times New Roman" pitchFamily="18" charset="0"/>
              </a:rPr>
              <a:t>Chúng tôi đã (a la) đã thấy, thấy ngôi sao lạ, đã thấy ngôi sao lạ xuất hiện ở hướng Đông, xuất hiện ở hướng Đông. Và chúng tôi đã (a la) đã đến, đến nơi này, đã đến nơi này dâng lễ vật kính tôn, dâng lễ vật kính tôn. Xin dâng lễ vật thờ lạy suy tôn. Xin dâng lễ vật ngàn đời kính tôn.</a:t>
            </a:r>
            <a:endParaRPr lang="en-US" sz="395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Tk1</a:t>
            </a:r>
            <a:r>
              <a:rPr lang="en-US" sz="4800" b="0" u="sng" dirty="0" smtClean="0">
                <a:solidFill>
                  <a:srgbClr val="FF0000"/>
                </a:solidFill>
                <a:effectLst/>
              </a:rPr>
              <a:t>:</a:t>
            </a:r>
            <a:r>
              <a:rPr lang="en-US" sz="4800" b="0" dirty="0" smtClean="0">
                <a:solidFill>
                  <a:srgbClr val="7030A0"/>
                </a:solidFill>
                <a:effectLst/>
              </a:rPr>
              <a:t> </a:t>
            </a:r>
            <a:r>
              <a:rPr lang="vi-VN" sz="4800" dirty="0">
                <a:solidFill>
                  <a:schemeClr val="accent5">
                    <a:lumMod val="25000"/>
                  </a:schemeClr>
                </a:solidFill>
              </a:rPr>
              <a:t>Nguyện dâng đây lễ vật mọn hèn đơn sơ. Nguyện dâng đây lễ vật mến yêu tôn thờ là vàng, mộc dược, nhũ hương từ phương trời xa mang đến. Xin dâng lên Chúa Hài Nhi, xin dâng lên Chúa Hài Nhi.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3950" b="0" u="sng" dirty="0">
                <a:solidFill>
                  <a:srgbClr val="FF0000"/>
                </a:solidFill>
                <a:effectLst/>
                <a:latin typeface="+mj-lt"/>
                <a:cs typeface="Times New Roman" pitchFamily="18" charset="0"/>
              </a:rPr>
              <a:t>Đk:</a:t>
            </a:r>
            <a:r>
              <a:rPr lang="vi-VN" sz="3950" b="0" dirty="0">
                <a:solidFill>
                  <a:srgbClr val="7030A0"/>
                </a:solidFill>
                <a:effectLst/>
                <a:latin typeface="+mj-lt"/>
                <a:cs typeface="Times New Roman" pitchFamily="18" charset="0"/>
              </a:rPr>
              <a:t> </a:t>
            </a:r>
            <a:r>
              <a:rPr lang="vi-VN" sz="3950" dirty="0">
                <a:solidFill>
                  <a:schemeClr val="accent5">
                    <a:lumMod val="25000"/>
                  </a:schemeClr>
                </a:solidFill>
                <a:latin typeface="+mj-lt"/>
                <a:cs typeface="Times New Roman" pitchFamily="18" charset="0"/>
              </a:rPr>
              <a:t>Chúng tôi đã (a la) đã thấy, thấy ngôi sao lạ, đã thấy ngôi sao lạ xuất hiện ở hướng Đông, xuất hiện ở hướng Đông. Và chúng tôi đã (a la) đã đến, đến nơi này, đã đến nơi này dâng lễ vật kính tôn, dâng lễ vật kính tôn. Xin dâng lễ vật thờ lạy suy tôn. Xin dâng lễ vật ngàn đời kính tôn.</a:t>
            </a:r>
            <a:endParaRPr lang="en-US" sz="395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97935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Tk2</a:t>
            </a:r>
            <a:r>
              <a:rPr lang="en-US" sz="4800" b="0" u="sng" dirty="0" smtClean="0">
                <a:solidFill>
                  <a:srgbClr val="FF0000"/>
                </a:solidFill>
                <a:effectLst/>
              </a:rPr>
              <a:t>:</a:t>
            </a:r>
            <a:r>
              <a:rPr lang="en-US" sz="4800" dirty="0">
                <a:solidFill>
                  <a:srgbClr val="7030A0"/>
                </a:solidFill>
                <a:effectLst/>
              </a:rPr>
              <a:t> </a:t>
            </a:r>
            <a:r>
              <a:rPr lang="vi-VN" sz="4800" dirty="0">
                <a:solidFill>
                  <a:schemeClr val="accent5">
                    <a:lumMod val="25000"/>
                  </a:schemeClr>
                </a:solidFill>
              </a:rPr>
              <a:t>Hiệp dâng tấm bánh này từ cánh đồng xanh. Hiệp dâng đây chén rượu ngát hương thơm lành. Ngày qua nhọc nhằn khổ công, hòa chung mồ hôi nước mắt. Xin dâng lên Chúa Hài Nhi, xin dâng lên Chúa Hài Nhi.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3950" b="0" u="sng" dirty="0">
                <a:solidFill>
                  <a:srgbClr val="FF0000"/>
                </a:solidFill>
                <a:effectLst/>
                <a:latin typeface="+mj-lt"/>
                <a:cs typeface="Times New Roman" pitchFamily="18" charset="0"/>
              </a:rPr>
              <a:t>Đk:</a:t>
            </a:r>
            <a:r>
              <a:rPr lang="vi-VN" sz="3950" b="0" dirty="0">
                <a:solidFill>
                  <a:srgbClr val="7030A0"/>
                </a:solidFill>
                <a:effectLst/>
                <a:latin typeface="+mj-lt"/>
                <a:cs typeface="Times New Roman" pitchFamily="18" charset="0"/>
              </a:rPr>
              <a:t> </a:t>
            </a:r>
            <a:r>
              <a:rPr lang="vi-VN" sz="3950" dirty="0">
                <a:solidFill>
                  <a:schemeClr val="accent5">
                    <a:lumMod val="25000"/>
                  </a:schemeClr>
                </a:solidFill>
                <a:latin typeface="+mj-lt"/>
                <a:cs typeface="Times New Roman" pitchFamily="18" charset="0"/>
              </a:rPr>
              <a:t>Chúng tôi đã (a la) đã thấy, thấy ngôi sao lạ, đã thấy ngôi sao lạ xuất hiện ở hướng Đông, xuất hiện ở hướng Đông. Và chúng tôi đã (a la) đã đến, đến nơi này, đã đến nơi này dâng lễ vật kính tôn, dâng lễ vật kính tôn. Xin dâng lễ vật thờ lạy suy tôn. Xin dâng lễ vật ngàn đời kính tôn.</a:t>
            </a:r>
            <a:endParaRPr lang="en-US" sz="395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97935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64362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smtClean="0">
                <a:solidFill>
                  <a:schemeClr val="accent5">
                    <a:lumMod val="25000"/>
                  </a:schemeClr>
                </a:solidFill>
                <a:effectLst/>
                <a:latin typeface="+mj-lt"/>
                <a:cs typeface="Tahoma" pitchFamily="34" charset="0"/>
              </a:rPr>
              <a:t>Ca</a:t>
            </a:r>
            <a:r>
              <a:rPr lang="en-US" sz="7200" dirty="0" smtClean="0">
                <a:solidFill>
                  <a:schemeClr val="accent5">
                    <a:lumMod val="25000"/>
                  </a:schemeClr>
                </a:solidFill>
                <a:effectLst/>
                <a:latin typeface="+mj-lt"/>
                <a:cs typeface="Tahoma" pitchFamily="34" charset="0"/>
              </a:rPr>
              <a:t> </a:t>
            </a:r>
            <a:r>
              <a:rPr lang="vi-VN" sz="7200" dirty="0" smtClean="0">
                <a:solidFill>
                  <a:schemeClr val="accent5">
                    <a:lumMod val="25000"/>
                  </a:schemeClr>
                </a:solidFill>
                <a:effectLst/>
                <a:latin typeface="+mj-lt"/>
                <a:cs typeface="Tahoma" pitchFamily="34" charset="0"/>
              </a:rPr>
              <a:t>Nhập </a:t>
            </a:r>
            <a:r>
              <a:rPr lang="vi-VN" sz="720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latin typeface="+mj-lt"/>
                <a:cs typeface="Tahoma" pitchFamily="34" charset="0"/>
              </a:rPr>
              <a:t>Lễ Hiển </a:t>
            </a:r>
            <a:r>
              <a:rPr lang="vi-VN" sz="6600" dirty="0" smtClean="0">
                <a:solidFill>
                  <a:schemeClr val="accent5">
                    <a:lumMod val="25000"/>
                  </a:schemeClr>
                </a:solidFill>
                <a:latin typeface="+mj-lt"/>
                <a:cs typeface="Tahoma" pitchFamily="34" charset="0"/>
              </a:rPr>
              <a:t>Linh</a:t>
            </a:r>
            <a:r>
              <a:rPr lang="en-US" sz="6600" dirty="0" smtClean="0">
                <a:solidFill>
                  <a:schemeClr val="accent5">
                    <a:lumMod val="25000"/>
                  </a:schemeClr>
                </a:solidFill>
                <a:latin typeface="+mj-lt"/>
                <a:cs typeface="Tahoma" pitchFamily="34" charset="0"/>
              </a:rPr>
              <a:t/>
            </a:r>
            <a:br>
              <a:rPr lang="en-US" sz="6600" dirty="0" smtClean="0">
                <a:solidFill>
                  <a:schemeClr val="accent5">
                    <a:lumMod val="25000"/>
                  </a:schemeClr>
                </a:solidFill>
                <a:latin typeface="+mj-lt"/>
                <a:cs typeface="Tahoma" pitchFamily="34" charset="0"/>
              </a:rPr>
            </a:br>
            <a:r>
              <a:rPr lang="en-US" sz="6000" i="1" dirty="0" err="1" smtClean="0">
                <a:solidFill>
                  <a:srgbClr val="FF0000"/>
                </a:solidFill>
                <a:latin typeface="+mj-lt"/>
                <a:cs typeface="Tahoma" pitchFamily="34" charset="0"/>
              </a:rPr>
              <a:t>Phanxico</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smtClean="0">
                <a:solidFill>
                  <a:schemeClr val="accent5">
                    <a:lumMod val="25000"/>
                  </a:schemeClr>
                </a:solidFill>
                <a:effectLst/>
                <a:latin typeface="+mj-lt"/>
                <a:cs typeface="Tahoma" pitchFamily="34" charset="0"/>
              </a:rPr>
              <a:t>Ca</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Nguyện</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Hiệp</a:t>
            </a:r>
            <a:r>
              <a:rPr lang="vi-VN" sz="7200" b="0" dirty="0" smtClean="0">
                <a:solidFill>
                  <a:schemeClr val="accent5">
                    <a:lumMod val="25000"/>
                  </a:schemeClr>
                </a:solidFill>
                <a:effectLst/>
                <a:latin typeface="+mj-lt"/>
                <a:cs typeface="Tahoma" pitchFamily="34" charset="0"/>
              </a:rPr>
              <a:t> </a:t>
            </a:r>
            <a:r>
              <a:rPr lang="vi-VN" sz="7200" b="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b="1" dirty="0" err="1">
                <a:solidFill>
                  <a:schemeClr val="accent5">
                    <a:lumMod val="25000"/>
                  </a:schemeClr>
                </a:solidFill>
              </a:rPr>
              <a:t>Tình</a:t>
            </a:r>
            <a:r>
              <a:rPr lang="en-US" sz="6600" b="1" dirty="0">
                <a:solidFill>
                  <a:schemeClr val="accent5">
                    <a:lumMod val="25000"/>
                  </a:schemeClr>
                </a:solidFill>
              </a:rPr>
              <a:t> </a:t>
            </a:r>
            <a:r>
              <a:rPr lang="en-US" sz="6600" b="1" dirty="0" err="1">
                <a:solidFill>
                  <a:schemeClr val="accent5">
                    <a:lumMod val="25000"/>
                  </a:schemeClr>
                </a:solidFill>
              </a:rPr>
              <a:t>khúc</a:t>
            </a:r>
            <a:r>
              <a:rPr lang="en-US" sz="6600" b="1" dirty="0">
                <a:solidFill>
                  <a:schemeClr val="accent5">
                    <a:lumMod val="25000"/>
                  </a:schemeClr>
                </a:solidFill>
              </a:rPr>
              <a:t> </a:t>
            </a:r>
            <a:r>
              <a:rPr lang="en-US" sz="6600" b="1" dirty="0" err="1" smtClean="0">
                <a:solidFill>
                  <a:schemeClr val="accent5">
                    <a:lumMod val="25000"/>
                  </a:schemeClr>
                </a:solidFill>
              </a:rPr>
              <a:t>Bê-lem</a:t>
            </a:r>
            <a:endParaRPr lang="en-US" sz="6600" b="1" dirty="0" smtClean="0">
              <a:solidFill>
                <a:schemeClr val="accent5">
                  <a:lumMod val="25000"/>
                </a:schemeClr>
              </a:solidFill>
            </a:endParaRPr>
          </a:p>
          <a:p>
            <a:pPr eaLnBrk="1" hangingPunct="1">
              <a:lnSpc>
                <a:spcPct val="105000"/>
              </a:lnSpc>
            </a:pPr>
            <a:r>
              <a:rPr lang="en-US" sz="6000" i="1" dirty="0" err="1" smtClean="0">
                <a:solidFill>
                  <a:srgbClr val="FF0000"/>
                </a:solidFill>
                <a:effectLst/>
                <a:latin typeface="+mj-lt"/>
                <a:cs typeface="Tahoma" pitchFamily="34" charset="0"/>
              </a:rPr>
              <a:t>Tigôn</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Tk1</a:t>
            </a:r>
            <a:r>
              <a:rPr lang="en-US" sz="4800" b="0" u="sng" dirty="0" smtClean="0">
                <a:solidFill>
                  <a:srgbClr val="FF0000"/>
                </a:solidFill>
                <a:effectLst/>
              </a:rPr>
              <a:t>:</a:t>
            </a:r>
            <a:r>
              <a:rPr lang="en-US" sz="4800" b="0" dirty="0" smtClean="0">
                <a:solidFill>
                  <a:srgbClr val="7030A0"/>
                </a:solidFill>
                <a:effectLst/>
              </a:rPr>
              <a:t> </a:t>
            </a:r>
            <a:r>
              <a:rPr lang="vi-VN" sz="4800" dirty="0">
                <a:solidFill>
                  <a:schemeClr val="accent5">
                    <a:lumMod val="25000"/>
                  </a:schemeClr>
                </a:solidFill>
              </a:rPr>
              <a:t>Bầu trời Bêlem ngàn ánh sao lung linh trời cao. Ngôi Hai ra đời vì yêu thế nhân tội tình. Nào ai biết hay chăng? Đêm đông ấy có một trẻ thơ ra đời nơi chốn hang lừa chiên.</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vi-VN" sz="4050" b="0" u="sng" dirty="0">
                <a:solidFill>
                  <a:srgbClr val="FF0000"/>
                </a:solidFill>
                <a:effectLst/>
                <a:latin typeface="+mj-lt"/>
                <a:cs typeface="Times New Roman" pitchFamily="18" charset="0"/>
              </a:rPr>
              <a:t>Đk:</a:t>
            </a:r>
            <a:r>
              <a:rPr lang="vi-VN" sz="4050" b="0" dirty="0">
                <a:solidFill>
                  <a:srgbClr val="7030A0"/>
                </a:solidFill>
                <a:effectLst/>
                <a:latin typeface="+mj-lt"/>
                <a:cs typeface="Times New Roman" pitchFamily="18" charset="0"/>
              </a:rPr>
              <a:t> </a:t>
            </a:r>
            <a:r>
              <a:rPr lang="vi-VN" sz="4050" dirty="0">
                <a:solidFill>
                  <a:schemeClr val="accent5">
                    <a:lumMod val="25000"/>
                  </a:schemeClr>
                </a:solidFill>
                <a:latin typeface="+mj-lt"/>
                <a:cs typeface="Times New Roman" pitchFamily="18" charset="0"/>
              </a:rPr>
              <a:t>Emmanuel! Thiên Chúa giáng sinh làm người. Emmanuel! Đây Chúa viếng thăm dân Người. Nào cùng hòa khúc vinh danh Chúa trên trời cao xanh. Dưới thế trần bình an cho người thiện tâm. Hợp cùng Thần sứ tung hô Chúa trên trời cao: Glori Glori Gloria in Excelsis Deo!</a:t>
            </a:r>
            <a:endParaRPr lang="en-US" sz="405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Tk2</a:t>
            </a:r>
            <a:r>
              <a:rPr lang="en-US" sz="4800" b="0" u="sng" dirty="0" smtClean="0">
                <a:solidFill>
                  <a:srgbClr val="FF0000"/>
                </a:solidFill>
                <a:effectLst/>
              </a:rPr>
              <a:t>:</a:t>
            </a:r>
            <a:r>
              <a:rPr lang="en-US" sz="4800" dirty="0">
                <a:solidFill>
                  <a:srgbClr val="7030A0"/>
                </a:solidFill>
                <a:effectLst/>
              </a:rPr>
              <a:t> </a:t>
            </a:r>
            <a:r>
              <a:rPr lang="vi-VN" sz="4800" dirty="0">
                <a:solidFill>
                  <a:schemeClr val="accent5">
                    <a:lumMod val="25000"/>
                  </a:schemeClr>
                </a:solidFill>
              </a:rPr>
              <a:t>Mục đồng nhanh chân tìm đến hang Bê-lem quạnh hiu. Ô hay Vua trời mặc thân xác như con người. Giữa đêm tuyết lạnh lùng, này Hài Nhi êm đềm trong nôi, tiếng Mẹ tha thiết ru à ơi.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vi-VN" sz="4050" b="0" u="sng" dirty="0">
                <a:solidFill>
                  <a:srgbClr val="FF0000"/>
                </a:solidFill>
                <a:effectLst/>
                <a:latin typeface="+mj-lt"/>
                <a:cs typeface="Times New Roman" pitchFamily="18" charset="0"/>
              </a:rPr>
              <a:t>Đk:</a:t>
            </a:r>
            <a:r>
              <a:rPr lang="vi-VN" sz="4050" b="0" dirty="0">
                <a:solidFill>
                  <a:srgbClr val="7030A0"/>
                </a:solidFill>
                <a:effectLst/>
                <a:latin typeface="+mj-lt"/>
                <a:cs typeface="Times New Roman" pitchFamily="18" charset="0"/>
              </a:rPr>
              <a:t> </a:t>
            </a:r>
            <a:r>
              <a:rPr lang="vi-VN" sz="4050" dirty="0">
                <a:solidFill>
                  <a:schemeClr val="accent5">
                    <a:lumMod val="25000"/>
                  </a:schemeClr>
                </a:solidFill>
                <a:latin typeface="+mj-lt"/>
                <a:cs typeface="Times New Roman" pitchFamily="18" charset="0"/>
              </a:rPr>
              <a:t>Emmanuel! Thiên Chúa giáng sinh làm người. Emmanuel! Đây Chúa viếng thăm dân Người. Nào cùng hòa khúc vinh danh Chúa trên trời cao xanh. Dưới thế trần bình an cho người thiện tâm. Hợp cùng Thần sứ tung hô Chúa trên trời cao: Glori Glori Gloria in Excelsis Deo!</a:t>
            </a:r>
            <a:endParaRPr lang="en-US" sz="405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733920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Tk3</a:t>
            </a:r>
            <a:r>
              <a:rPr lang="en-US" sz="4800" b="0" u="sng" dirty="0">
                <a:solidFill>
                  <a:srgbClr val="FF0000"/>
                </a:solidFill>
                <a:effectLst/>
              </a:rPr>
              <a:t>:</a:t>
            </a:r>
            <a:r>
              <a:rPr lang="vi-VN" sz="4800" b="0" dirty="0">
                <a:solidFill>
                  <a:srgbClr val="7030A0"/>
                </a:solidFill>
                <a:effectLst/>
              </a:rPr>
              <a:t> </a:t>
            </a:r>
            <a:r>
              <a:rPr lang="vi-VN" sz="4800" dirty="0">
                <a:solidFill>
                  <a:schemeClr val="accent5">
                    <a:lumMod val="25000"/>
                  </a:schemeClr>
                </a:solidFill>
              </a:rPr>
              <a:t>Trần hoàn vui ca mừng Giáng Sinh khắp nơi gần xa. Đêm đông nhiệm mầu, trời đất kết duyên ân tình. Người ơi! Hãy vui lên, vì này đây Tin Mừng cứu rỗi xóa sạch tội lỗi cho trần gian.</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9067273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vi-VN" sz="4050" b="0" u="sng" dirty="0">
                <a:solidFill>
                  <a:srgbClr val="FF0000"/>
                </a:solidFill>
                <a:effectLst/>
                <a:latin typeface="+mj-lt"/>
                <a:cs typeface="Times New Roman" pitchFamily="18" charset="0"/>
              </a:rPr>
              <a:t>Đk:</a:t>
            </a:r>
            <a:r>
              <a:rPr lang="vi-VN" sz="4050" b="0" dirty="0">
                <a:solidFill>
                  <a:srgbClr val="7030A0"/>
                </a:solidFill>
                <a:effectLst/>
                <a:latin typeface="+mj-lt"/>
                <a:cs typeface="Times New Roman" pitchFamily="18" charset="0"/>
              </a:rPr>
              <a:t> </a:t>
            </a:r>
            <a:r>
              <a:rPr lang="vi-VN" sz="4050" dirty="0">
                <a:solidFill>
                  <a:schemeClr val="accent5">
                    <a:lumMod val="25000"/>
                  </a:schemeClr>
                </a:solidFill>
                <a:latin typeface="+mj-lt"/>
                <a:cs typeface="Times New Roman" pitchFamily="18" charset="0"/>
              </a:rPr>
              <a:t>Emmanuel! Thiên Chúa giáng sinh làm người. Emmanuel! Đây Chúa viếng thăm dân Người. Nào cùng hòa khúc vinh danh Chúa trên trời cao xanh. Dưới thế trần bình an cho người thiện tâm. Hợp cùng Thần sứ tung hô Chúa trên trời cao: Glori Glori Gloria in Excelsis Deo!</a:t>
            </a:r>
            <a:endParaRPr lang="en-US" sz="405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733920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8000" b="0" dirty="0" err="1" smtClean="0">
                <a:solidFill>
                  <a:schemeClr val="accent5">
                    <a:lumMod val="25000"/>
                  </a:schemeClr>
                </a:solidFill>
                <a:effectLst/>
                <a:latin typeface="+mj-lt"/>
                <a:cs typeface="Tahoma" pitchFamily="34" charset="0"/>
              </a:rPr>
              <a:t>Ca</a:t>
            </a:r>
            <a:r>
              <a:rPr lang="en-US" sz="8000" b="0" dirty="0" smtClean="0">
                <a:solidFill>
                  <a:schemeClr val="accent5">
                    <a:lumMod val="25000"/>
                  </a:schemeClr>
                </a:solidFill>
                <a:effectLst/>
                <a:latin typeface="+mj-lt"/>
                <a:cs typeface="Tahoma" pitchFamily="34" charset="0"/>
              </a:rPr>
              <a:t> </a:t>
            </a:r>
            <a:r>
              <a:rPr lang="vi-VN" sz="8000" b="0" dirty="0" smtClean="0">
                <a:solidFill>
                  <a:schemeClr val="accent5">
                    <a:lumMod val="25000"/>
                  </a:schemeClr>
                </a:solidFill>
                <a:effectLst/>
                <a:latin typeface="+mj-lt"/>
                <a:cs typeface="Tahoma" pitchFamily="34" charset="0"/>
              </a:rPr>
              <a:t>Kết </a:t>
            </a:r>
            <a:r>
              <a:rPr lang="en-US" sz="8000" b="0" dirty="0" smtClean="0">
                <a:solidFill>
                  <a:schemeClr val="accent5">
                    <a:lumMod val="25000"/>
                  </a:schemeClr>
                </a:solidFill>
                <a:effectLst/>
                <a:latin typeface="+mj-lt"/>
                <a:cs typeface="Tahoma" pitchFamily="34" charset="0"/>
              </a:rPr>
              <a:t>L</a:t>
            </a:r>
            <a:r>
              <a:rPr lang="vi-VN" sz="8000" b="0" dirty="0" smtClean="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latin typeface="+mj-lt"/>
                <a:cs typeface="Tahoma" pitchFamily="34" charset="0"/>
              </a:rPr>
              <a:t>Chúa Thương Loài Người</a:t>
            </a:r>
            <a:r>
              <a:rPr lang="en-US" sz="6600" dirty="0" smtClean="0">
                <a:solidFill>
                  <a:schemeClr val="accent5">
                    <a:lumMod val="25000"/>
                  </a:schemeClr>
                </a:solidFill>
                <a:latin typeface="+mj-lt"/>
                <a:cs typeface="Tahoma" pitchFamily="34" charset="0"/>
              </a:rPr>
              <a:t/>
            </a:r>
            <a:br>
              <a:rPr lang="en-US" sz="6600" dirty="0" smtClean="0">
                <a:solidFill>
                  <a:schemeClr val="accent5">
                    <a:lumMod val="25000"/>
                  </a:schemeClr>
                </a:solidFill>
                <a:latin typeface="+mj-lt"/>
                <a:cs typeface="Tahoma" pitchFamily="34" charset="0"/>
              </a:rPr>
            </a:br>
            <a:r>
              <a:rPr lang="en-US" sz="5400" i="1" dirty="0" err="1" smtClean="0">
                <a:solidFill>
                  <a:srgbClr val="FF0000"/>
                </a:solidFill>
                <a:effectLst/>
                <a:latin typeface="+mj-lt"/>
                <a:cs typeface="Tahoma" pitchFamily="34" charset="0"/>
              </a:rPr>
              <a:t>Tâm</a:t>
            </a:r>
            <a:r>
              <a:rPr lang="en-US" sz="5400" i="1" dirty="0" smtClean="0">
                <a:solidFill>
                  <a:srgbClr val="FF0000"/>
                </a:solidFill>
                <a:effectLst/>
                <a:latin typeface="+mj-lt"/>
                <a:cs typeface="Tahoma" pitchFamily="34" charset="0"/>
              </a:rPr>
              <a:t> </a:t>
            </a:r>
            <a:r>
              <a:rPr lang="en-US" sz="5400" i="1" dirty="0" err="1" smtClean="0">
                <a:solidFill>
                  <a:srgbClr val="FF0000"/>
                </a:solidFill>
                <a:effectLst/>
                <a:latin typeface="+mj-lt"/>
                <a:cs typeface="Tahoma" pitchFamily="34" charset="0"/>
              </a:rPr>
              <a:t>Bảo</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rPr>
              <a:t>Kìa trông bầu trời cao cao, có ánh sao soi rạng ngời. Nào ta đi, nào ta đi tìm Hài Nhi đã sinh cho ta. Tìm Hài Nhi đã sinh cho đời.</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385763"/>
            <a:ext cx="9037637" cy="4757736"/>
          </a:xfrm>
        </p:spPr>
        <p:txBody>
          <a:bodyPr/>
          <a:lstStyle/>
          <a:p>
            <a:pPr algn="just" eaLnBrk="1" hangingPunct="1">
              <a:lnSpc>
                <a:spcPct val="105000"/>
              </a:lnSpc>
            </a:pPr>
            <a:r>
              <a:rPr lang="en-US" sz="5400" u="sng" dirty="0">
                <a:solidFill>
                  <a:srgbClr val="FF0000"/>
                </a:solidFill>
                <a:effectLst/>
                <a:latin typeface="+mj-lt"/>
                <a:cs typeface="Times New Roman" pitchFamily="18" charset="0"/>
              </a:rPr>
              <a:t>T</a:t>
            </a:r>
            <a:r>
              <a:rPr lang="vi-VN" sz="5400" b="0" u="sng" dirty="0" smtClean="0">
                <a:solidFill>
                  <a:srgbClr val="FF0000"/>
                </a:solidFill>
                <a:effectLst/>
                <a:latin typeface="+mj-lt"/>
                <a:cs typeface="Times New Roman" pitchFamily="18" charset="0"/>
              </a:rPr>
              <a:t>k</a:t>
            </a:r>
            <a:r>
              <a:rPr lang="en-US" sz="5400" b="0" u="sng" dirty="0" smtClean="0">
                <a:solidFill>
                  <a:srgbClr val="FF0000"/>
                </a:solidFill>
                <a:effectLst/>
                <a:latin typeface="+mj-lt"/>
                <a:cs typeface="Times New Roman" pitchFamily="18" charset="0"/>
              </a:rPr>
              <a:t>1</a:t>
            </a:r>
            <a:r>
              <a:rPr lang="vi-VN" sz="5400" b="0" u="sng" dirty="0" smtClean="0">
                <a:solidFill>
                  <a:srgbClr val="FF0000"/>
                </a:solidFill>
                <a:effectLst/>
                <a:latin typeface="+mj-lt"/>
                <a:cs typeface="Times New Roman" pitchFamily="18" charset="0"/>
              </a:rPr>
              <a:t>:</a:t>
            </a:r>
            <a:r>
              <a:rPr lang="vi-VN" sz="5400" b="0" dirty="0" smtClean="0">
                <a:solidFill>
                  <a:srgbClr val="7030A0"/>
                </a:solidFill>
                <a:effectLst/>
                <a:latin typeface="+mj-lt"/>
                <a:cs typeface="Times New Roman" pitchFamily="18" charset="0"/>
              </a:rPr>
              <a:t> </a:t>
            </a:r>
            <a:r>
              <a:rPr lang="vi-VN" sz="5400" dirty="0">
                <a:solidFill>
                  <a:schemeClr val="accent5">
                    <a:lumMod val="25000"/>
                  </a:schemeClr>
                </a:solidFill>
                <a:latin typeface="+mj-lt"/>
                <a:cs typeface="Times New Roman" pitchFamily="18" charset="0"/>
              </a:rPr>
              <a:t>Chúng ta đi tìm Con Chúa ra đời. Người sinh ra giữa mùa rét đêm đông. Chúng ta đi tìm Con Chúa ra đời. Người sinh ra ở nơi nào biết không?</a:t>
            </a:r>
            <a:endParaRPr lang="en-US" sz="5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Đ</a:t>
            </a:r>
            <a:r>
              <a:rPr lang="vi-VN" sz="5400" u="sng" dirty="0" smtClean="0">
                <a:solidFill>
                  <a:srgbClr val="FF0000"/>
                </a:solidFill>
                <a:effectLst/>
              </a:rPr>
              <a:t>k</a:t>
            </a:r>
            <a:r>
              <a:rPr lang="en-US" sz="5400" b="0" u="sng" dirty="0" smtClean="0">
                <a:solidFill>
                  <a:srgbClr val="FF0000"/>
                </a:solidFill>
                <a:effectLst/>
              </a:rPr>
              <a:t>:</a:t>
            </a:r>
            <a:r>
              <a:rPr lang="vi-VN" sz="5400" dirty="0">
                <a:solidFill>
                  <a:srgbClr val="7030A0"/>
                </a:solidFill>
                <a:effectLst/>
              </a:rPr>
              <a:t> </a:t>
            </a:r>
            <a:r>
              <a:rPr lang="vi-VN" sz="5400" dirty="0">
                <a:solidFill>
                  <a:schemeClr val="accent5">
                    <a:lumMod val="25000"/>
                  </a:schemeClr>
                </a:solidFill>
              </a:rPr>
              <a:t>Chúa thương loài người. Chúa thương loài người. Bê-lem là nơi Chúa sinh. Chúa thương loài người. Chúa thương loài người. Bê-lem là nơi Chúa sinh.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5300" u="sng" dirty="0" smtClean="0">
                <a:solidFill>
                  <a:srgbClr val="FF0000"/>
                </a:solidFill>
                <a:effectLst/>
                <a:latin typeface="+mj-lt"/>
                <a:cs typeface="Times New Roman" pitchFamily="18" charset="0"/>
              </a:rPr>
              <a:t>Tk2</a:t>
            </a:r>
            <a:r>
              <a:rPr lang="vi-VN" sz="5300" b="0" u="sng" dirty="0" smtClean="0">
                <a:solidFill>
                  <a:srgbClr val="FF0000"/>
                </a:solidFill>
                <a:effectLst/>
                <a:latin typeface="+mj-lt"/>
                <a:cs typeface="Times New Roman" pitchFamily="18" charset="0"/>
              </a:rPr>
              <a:t>:</a:t>
            </a:r>
            <a:r>
              <a:rPr lang="vi-VN" sz="5300" b="0" dirty="0" smtClean="0">
                <a:solidFill>
                  <a:srgbClr val="7030A0"/>
                </a:solidFill>
                <a:effectLst/>
                <a:latin typeface="+mj-lt"/>
                <a:cs typeface="Times New Roman" pitchFamily="18" charset="0"/>
              </a:rPr>
              <a:t> </a:t>
            </a:r>
            <a:r>
              <a:rPr lang="vi-VN" sz="5300" dirty="0">
                <a:solidFill>
                  <a:schemeClr val="accent5">
                    <a:lumMod val="25000"/>
                  </a:schemeClr>
                </a:solidFill>
                <a:latin typeface="+mj-lt"/>
                <a:cs typeface="Times New Roman" pitchFamily="18" charset="0"/>
              </a:rPr>
              <a:t>Chúa ta Thiên Đàng vinh hiển sao rời, mà sinh xuống thế hèn yếu như ta. Chúa ta Thiên Đàng vinh hiển sao rời, mà sinh xuống thế khổ nhục nhuốc nha.</a:t>
            </a:r>
            <a:endParaRPr lang="en-US" sz="53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Đ</a:t>
            </a:r>
            <a:r>
              <a:rPr lang="vi-VN" sz="5400" u="sng" dirty="0" smtClean="0">
                <a:solidFill>
                  <a:srgbClr val="FF0000"/>
                </a:solidFill>
                <a:effectLst/>
              </a:rPr>
              <a:t>k</a:t>
            </a:r>
            <a:r>
              <a:rPr lang="en-US" sz="5400" b="0" u="sng" dirty="0" smtClean="0">
                <a:solidFill>
                  <a:srgbClr val="FF0000"/>
                </a:solidFill>
                <a:effectLst/>
              </a:rPr>
              <a:t>:</a:t>
            </a:r>
            <a:r>
              <a:rPr lang="vi-VN" sz="5400" b="0" dirty="0" smtClean="0">
                <a:solidFill>
                  <a:srgbClr val="7030A0"/>
                </a:solidFill>
                <a:effectLst/>
              </a:rPr>
              <a:t> </a:t>
            </a:r>
            <a:r>
              <a:rPr lang="vi-VN" sz="5400" dirty="0">
                <a:solidFill>
                  <a:schemeClr val="accent5">
                    <a:lumMod val="25000"/>
                  </a:schemeClr>
                </a:solidFill>
              </a:rPr>
              <a:t>Chúa thương loài người. Chúa thương loài người. Bê-lem là nơi Chúa sinh. Chúa thương loài người. Chúa thương loài người. Bê-lem là nơi Chúa sinh.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7773535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0000"/>
                </a:solidFill>
                <a:effectLst/>
              </a:rPr>
              <a:t>Tk</a:t>
            </a:r>
            <a:r>
              <a:rPr lang="en-US" sz="4600" b="0" u="sng" dirty="0">
                <a:solidFill>
                  <a:srgbClr val="FF0000"/>
                </a:solidFill>
                <a:effectLst/>
              </a:rPr>
              <a:t>1:</a:t>
            </a:r>
            <a:r>
              <a:rPr lang="en-US" sz="4600" b="0" dirty="0">
                <a:solidFill>
                  <a:srgbClr val="7030A0"/>
                </a:solidFill>
                <a:effectLst/>
              </a:rPr>
              <a:t> </a:t>
            </a:r>
            <a:r>
              <a:rPr lang="vi-VN" sz="4600" dirty="0">
                <a:solidFill>
                  <a:schemeClr val="accent5">
                    <a:lumMod val="25000"/>
                  </a:schemeClr>
                </a:solidFill>
              </a:rPr>
              <a:t>Kìa Ba Vua từ phương Đông đến quỳ đây nơi hang đá này. Dâng Người bao vật quý và hương ngát thơm. Kìa Ba Vua tìm Bê-lem, đến mà xem nơi hang đá hèn. Chúa Trời nay sinh xuống giữa cảnh lầm than.</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rPr>
              <a:t>Kìa trông bầu trời cao cao, có ánh sao soi rạng ngời. Nào ta đi, nào ta đi tìm Hài Nhi đã sinh cho ta. Tìm Hài Nhi đã sinh cho đời.</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185170982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3113</TotalTime>
  <Words>2118</Words>
  <Application>Microsoft Office PowerPoint</Application>
  <PresentationFormat>On-screen Show (16:9)</PresentationFormat>
  <Paragraphs>157</Paragraphs>
  <Slides>74</Slides>
  <Notes>5</Notes>
  <HiddenSlides>0</HiddenSlides>
  <MMClips>0</MMClips>
  <ScaleCrop>false</ScaleCrop>
  <HeadingPairs>
    <vt:vector size="4" baseType="variant">
      <vt:variant>
        <vt:lpstr>Theme</vt:lpstr>
      </vt:variant>
      <vt:variant>
        <vt:i4>17</vt:i4>
      </vt:variant>
      <vt:variant>
        <vt:lpstr>Slide Titles</vt:lpstr>
      </vt:variant>
      <vt:variant>
        <vt:i4>74</vt:i4>
      </vt:variant>
    </vt:vector>
  </HeadingPairs>
  <TitlesOfParts>
    <vt:vector size="91" baseType="lpstr">
      <vt:lpstr>Default Design</vt:lpstr>
      <vt:lpstr>10_Default Design</vt:lpstr>
      <vt:lpstr>1_Default Design</vt:lpstr>
      <vt:lpstr>6_Default Design</vt:lpstr>
      <vt:lpstr>13_Default Design</vt:lpstr>
      <vt:lpstr>4_Default Design</vt:lpstr>
      <vt:lpstr>36_Default Design</vt:lpstr>
      <vt:lpstr>18_Office Theme</vt:lpstr>
      <vt:lpstr>3_Default Design</vt:lpstr>
      <vt:lpstr>7_Default Design</vt:lpstr>
      <vt:lpstr>2_Default Design</vt:lpstr>
      <vt:lpstr>Office Theme</vt:lpstr>
      <vt:lpstr>8_Default Design</vt:lpstr>
      <vt:lpstr>15_Default Design</vt:lpstr>
      <vt:lpstr>16_Default Design</vt:lpstr>
      <vt:lpstr>12_Default Design</vt:lpstr>
      <vt:lpstr>9_Default Design</vt:lpstr>
      <vt:lpstr> </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Chúng tôi đã thấy ngôi sao của Người ở phương Đông, và chúng tôi đến để triều bái Người.</vt:lpstr>
      <vt:lpstr> </vt:lpstr>
      <vt:lpstr> </vt:lpstr>
      <vt:lpstr>Đk: Kìa trông bầu trời cao cao, có ánh sao soi rạng ngời. Nào ta đi, nào ta đi tìm Hài Nhi đã sinh cho ta. Tìm Hài Nhi đã sinh cho đời.</vt:lpstr>
      <vt:lpstr>Tk1: Kìa Ba Vua từ phương Đông đến quỳ đây nơi hang đá này. Dâng Người bao vật quý và hương ngát thơm. Kìa Ba Vua tìm Bê-lem, đến mà xem nơi hang đá hèn. Chúa Trời nay sinh xuống giữa cảnh lầm than.</vt:lpstr>
      <vt:lpstr>Đk: Kìa trông bầu trời cao cao, có ánh sao soi rạng ngời. Nào ta đi, nào ta đi tìm Hài Nhi đã sinh cho ta. Tìm Hài Nhi đã sinh cho đời.</vt:lpstr>
      <vt:lpstr>Tk2: Kìa muôn dân từ muôn nơi đã nhìn xem vinh quang Chúa Trời. Trên đời nay đã thấy Nhành Hoa thắm tươi. Này muôn dân ngàn năm sau sẽ còn luôn yêu thương thắm màu. Muôn đời luôn ghi nhớ mối tình thẳm sâu.</vt:lpstr>
      <vt:lpstr>Đk: Kìa trông bầu trời cao cao, có ánh sao soi rạng ngời. Nào ta đi, nào ta đi tìm Hài Nhi đã sinh cho ta. Tìm Hài Nhi đã sinh cho đời.</vt:lpstr>
      <vt:lpstr>Tk3: Người mang vương quyền trên vai, đến trần ai mang ơn thái hòa. Muôn nhà luôn năm tháng triền miên hát ca. Kìa trăng sao còn lên ngôi, mãi đẹp tươi Đức Công Chính Người. Chúa Trời trên ngai báu vững bền ngàn năm.</vt:lpstr>
      <vt:lpstr>Đk: Kìa trông bầu trời cao cao, có ánh sao soi rạng ngời. Nào ta đi, nào ta đi tìm Hài Nhi đã sinh cho ta. Tìm Hài Nhi đã sinh cho đời.</vt:lpstr>
      <vt:lpstr>Tk4: Này con đi cùng Ba Vua đến quỳ đây nơi hang đá này. Dâng Người hương say mến từ trong trái tim. Này con dâng đời con đây với ngày mai khi vui lúc buồn. Xin Người như sao sáng dắt dìu đời con.</vt:lpstr>
      <vt:lpstr>Đk: Kìa trông bầu trời cao cao, có ánh sao soi rạng ngời. Nào ta đi, nào ta đi tìm Hài Nhi đã sinh cho ta. Tìm Hài Nhi đã sinh cho đời.</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Đk: Lạy Chúa, muôn dân khắp địa cầu cùng thờ kính Ngài.</vt:lpstr>
      <vt:lpstr>Tk2: Vương triều sẽ luôn đua nở thắm hoa công minh, thiên thu mãi an ninh thịnh trị. Người quản cai qua sông Cái đến tận địa cầu, qua biển này và tới biển kia.</vt:lpstr>
      <vt:lpstr>Đk: Lạy Chúa, muôn dân khắp địa cầu cùng thờ kính Ngài.</vt:lpstr>
      <vt:lpstr>Tk3: Ai nghèo khó khấn vái Ngài sẽ luôn thương nghe, ra tay cứu con dân cùng khổ. Chạnh lòng thương ai nguy khốn, bé nhỏ, đơn hèn. Dân bần cùng Người tế độ cho.</vt:lpstr>
      <vt:lpstr>Đk: Lạy Chúa, muôn dân khắp địa cầu cùng thờ kính Ngài.</vt:lpstr>
      <vt:lpstr>Tk4: Danh Người sẽ chói sáng cùng thái dương lan xa, qua muôn kiếp muôn năm trường cửu. Nhờ Tôn Danh, muôn dân cõi thế được chúc lành, thiên hạ cùng cầu phúc Người luôn.</vt:lpstr>
      <vt:lpstr>Đk: Lạy Chúa, muôn dân khắp địa cầu cùng thờ kính Ngài.</vt:lpstr>
      <vt:lpstr>PowerPoint Presentation</vt:lpstr>
      <vt:lpstr>Chúng tôi đã thấy ngôi sao của Người ở phương Đông, và chúng tôi đến để triều bái Người.</vt:lpstr>
      <vt:lpstr> </vt:lpstr>
      <vt:lpstr>PowerPoint Presentation</vt:lpstr>
      <vt:lpstr> </vt:lpstr>
      <vt:lpstr>PowerPoint Presentation</vt:lpstr>
      <vt:lpstr> </vt:lpstr>
      <vt:lpstr>Tk1: Nguyện dâng đây lễ vật mọn hèn đơn sơ. Nguyện dâng đây lễ vật mến yêu tôn thờ là vàng, mộc dược, nhũ hương từ phương trời xa mang đến. Xin dâng lên Chúa Hài Nhi, xin dâng lên Chúa Hài Nhi.</vt:lpstr>
      <vt:lpstr> </vt:lpstr>
      <vt:lpstr>Tk2: Hiệp dâng tấm bánh này từ cánh đồng xanh. Hiệp dâng đây chén rượu ngát hương thơm lành. Ngày qua nhọc nhằn khổ công, hòa chung mồ hôi nước mắt. Xin dâng lên Chúa Hài Nhi, xin dâng lên Chúa Hài Nhi.</vt:lpstr>
      <vt:lpstr> </vt:lpstr>
      <vt:lpstr> </vt:lpstr>
      <vt:lpstr> </vt:lpstr>
      <vt:lpstr> </vt:lpstr>
      <vt:lpstr> </vt:lpstr>
      <vt:lpstr>Tk1: Bầu trời Bêlem ngàn ánh sao lung linh trời cao. Ngôi Hai ra đời vì yêu thế nhân tội tình. Nào ai biết hay chăng? Đêm đông ấy có một trẻ thơ ra đời nơi chốn hang lừa chiên.</vt:lpstr>
      <vt:lpstr> </vt:lpstr>
      <vt:lpstr>Tk2: Mục đồng nhanh chân tìm đến hang Bê-lem quạnh hiu. Ô hay Vua trời mặc thân xác như con người. Giữa đêm tuyết lạnh lùng, này Hài Nhi êm đềm trong nôi, tiếng Mẹ tha thiết ru à ơi.</vt:lpstr>
      <vt:lpstr> </vt:lpstr>
      <vt:lpstr>Tk3: Trần hoàn vui ca mừng Giáng Sinh khắp nơi gần xa. Đêm đông nhiệm mầu, trời đất kết duyên ân tình. Người ơi! Hãy vui lên, vì này đây Tin Mừng cứu rỗi xóa sạch tội lỗi cho trần gian.</vt:lpstr>
      <vt:lpstr> </vt:lpstr>
      <vt:lpstr> </vt:lpstr>
      <vt:lpstr> </vt:lpstr>
      <vt:lpstr> </vt:lpstr>
      <vt:lpstr> </vt:lpstr>
      <vt:lpstr>Đk: Chúa thương loài người. Chúa thương loài người. Bê-lem là nơi Chúa sinh. Chúa thương loài người. Chúa thương loài người. Bê-lem là nơi Chúa sinh.</vt:lpstr>
      <vt:lpstr> </vt:lpstr>
      <vt:lpstr>Đk: Chúa thương loài người. Chúa thương loài người. Bê-lem là nơi Chúa sinh. Chúa thương loài người. Chúa thương loài người. Bê-lem là nơi Chúa sinh.</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RePack by Diakov</cp:lastModifiedBy>
  <cp:revision>1574</cp:revision>
  <dcterms:created xsi:type="dcterms:W3CDTF">2000-12-31T17:05:43Z</dcterms:created>
  <dcterms:modified xsi:type="dcterms:W3CDTF">2023-12-26T23:16:42Z</dcterms:modified>
</cp:coreProperties>
</file>