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908" r:id="rId5"/>
    <p:sldMasterId id="2147483932" r:id="rId6"/>
    <p:sldMasterId id="2147483944" r:id="rId7"/>
  </p:sldMasterIdLst>
  <p:notesMasterIdLst>
    <p:notesMasterId r:id="rId77"/>
  </p:notesMasterIdLst>
  <p:sldIdLst>
    <p:sldId id="8826" r:id="rId8"/>
    <p:sldId id="8872" r:id="rId9"/>
    <p:sldId id="8901" r:id="rId10"/>
    <p:sldId id="8914" r:id="rId11"/>
    <p:sldId id="8920" r:id="rId12"/>
    <p:sldId id="316" r:id="rId13"/>
    <p:sldId id="723" r:id="rId14"/>
    <p:sldId id="8799" r:id="rId15"/>
    <p:sldId id="8856" r:id="rId16"/>
    <p:sldId id="8885" r:id="rId17"/>
    <p:sldId id="8918" r:id="rId18"/>
    <p:sldId id="8921" r:id="rId19"/>
    <p:sldId id="730" r:id="rId20"/>
    <p:sldId id="1128" r:id="rId21"/>
    <p:sldId id="1129" r:id="rId22"/>
    <p:sldId id="8886" r:id="rId23"/>
    <p:sldId id="8857" r:id="rId24"/>
    <p:sldId id="8887" r:id="rId25"/>
    <p:sldId id="1131" r:id="rId26"/>
    <p:sldId id="8888" r:id="rId27"/>
    <p:sldId id="8858" r:id="rId28"/>
    <p:sldId id="8889" r:id="rId29"/>
    <p:sldId id="1133" r:id="rId30"/>
    <p:sldId id="8891" r:id="rId31"/>
    <p:sldId id="8922" r:id="rId32"/>
    <p:sldId id="8919" r:id="rId33"/>
    <p:sldId id="1141" r:id="rId34"/>
    <p:sldId id="8776" r:id="rId35"/>
    <p:sldId id="302" r:id="rId36"/>
    <p:sldId id="303" r:id="rId37"/>
    <p:sldId id="304" r:id="rId38"/>
    <p:sldId id="305" r:id="rId39"/>
    <p:sldId id="306" r:id="rId40"/>
    <p:sldId id="307" r:id="rId41"/>
    <p:sldId id="417" r:id="rId42"/>
    <p:sldId id="308" r:id="rId43"/>
    <p:sldId id="309" r:id="rId44"/>
    <p:sldId id="310" r:id="rId45"/>
    <p:sldId id="311" r:id="rId46"/>
    <p:sldId id="312" r:id="rId47"/>
    <p:sldId id="8923" r:id="rId48"/>
    <p:sldId id="341" r:id="rId49"/>
    <p:sldId id="1016" r:id="rId50"/>
    <p:sldId id="1101" r:id="rId51"/>
    <p:sldId id="8892" r:id="rId52"/>
    <p:sldId id="8893" r:id="rId53"/>
    <p:sldId id="8854" r:id="rId54"/>
    <p:sldId id="8828" r:id="rId55"/>
    <p:sldId id="346" r:id="rId56"/>
    <p:sldId id="348" r:id="rId57"/>
    <p:sldId id="1005" r:id="rId58"/>
    <p:sldId id="8757" r:id="rId59"/>
    <p:sldId id="8894" r:id="rId60"/>
    <p:sldId id="8759" r:id="rId61"/>
    <p:sldId id="8760" r:id="rId62"/>
    <p:sldId id="8895" r:id="rId63"/>
    <p:sldId id="8896" r:id="rId64"/>
    <p:sldId id="8779" r:id="rId65"/>
    <p:sldId id="8780" r:id="rId66"/>
    <p:sldId id="8897" r:id="rId67"/>
    <p:sldId id="8898" r:id="rId68"/>
    <p:sldId id="8855" r:id="rId69"/>
    <p:sldId id="445" r:id="rId70"/>
    <p:sldId id="441" r:id="rId71"/>
    <p:sldId id="442" r:id="rId72"/>
    <p:sldId id="8871" r:id="rId73"/>
    <p:sldId id="8899" r:id="rId74"/>
    <p:sldId id="8900" r:id="rId75"/>
    <p:sldId id="8925" r:id="rId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6600"/>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73" autoAdjust="0"/>
    <p:restoredTop sz="94654" autoAdjust="0"/>
  </p:normalViewPr>
  <p:slideViewPr>
    <p:cSldViewPr>
      <p:cViewPr>
        <p:scale>
          <a:sx n="150" d="100"/>
          <a:sy n="150" d="100"/>
        </p:scale>
        <p:origin x="-898" y="-418"/>
      </p:cViewPr>
      <p:guideLst>
        <p:guide orient="horz" pos="1620"/>
        <p:guide pos="2880"/>
      </p:guideLst>
    </p:cSldViewPr>
  </p:slideViewPr>
  <p:outlineViewPr>
    <p:cViewPr>
      <p:scale>
        <a:sx n="33" d="100"/>
        <a:sy n="33" d="100"/>
      </p:scale>
      <p:origin x="0" y="172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0286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7541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187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15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850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41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631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732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109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184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18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3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18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508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48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077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2854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86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56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436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03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822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975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683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49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682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910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087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150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760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466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42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2/29/2024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94918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899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74669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6.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67.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2782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mà</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mà</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52714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969098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350"/>
            <a:ext cx="5334000" cy="2744322"/>
          </a:xfrm>
          <a:prstGeom prst="rect">
            <a:avLst/>
          </a:prstGeom>
        </p:spPr>
      </p:pic>
      <p:sp>
        <p:nvSpPr>
          <p:cNvPr id="6" name="Rectangle 5"/>
          <p:cNvSpPr/>
          <p:nvPr/>
        </p:nvSpPr>
        <p:spPr>
          <a:xfrm>
            <a:off x="0" y="2647950"/>
            <a:ext cx="8229600" cy="2062103"/>
          </a:xfrm>
          <a:prstGeom prst="rect">
            <a:avLst/>
          </a:prstGeom>
        </p:spPr>
        <p:txBody>
          <a:bodyPr wrap="square">
            <a:spAutoFit/>
          </a:bodyPr>
          <a:lstStyle/>
          <a:p>
            <a:r>
              <a:rPr lang="en-US" sz="2800" b="1" u="sng" dirty="0" err="1" smtClean="0">
                <a:solidFill>
                  <a:srgbClr val="FFFF00"/>
                </a:solidFill>
              </a:rPr>
              <a:t>Bài</a:t>
            </a:r>
            <a:r>
              <a:rPr lang="en-US" sz="2800" b="1" u="sng" dirty="0" smtClean="0">
                <a:solidFill>
                  <a:srgbClr val="FFFF00"/>
                </a:solidFill>
              </a:rPr>
              <a:t> </a:t>
            </a:r>
            <a:r>
              <a:rPr lang="en-US" sz="2800" b="1" u="sng" dirty="0" err="1" smtClean="0">
                <a:solidFill>
                  <a:srgbClr val="FFFF00"/>
                </a:solidFill>
              </a:rPr>
              <a:t>Đọc</a:t>
            </a:r>
            <a:r>
              <a:rPr lang="en-US" sz="2800" b="1" u="sng" dirty="0" smtClean="0">
                <a:solidFill>
                  <a:srgbClr val="FFFF00"/>
                </a:solidFill>
              </a:rPr>
              <a:t> 1</a:t>
            </a:r>
          </a:p>
          <a:p>
            <a:r>
              <a:rPr lang="vi-VN" sz="2800" b="1" i="1" dirty="0" smtClean="0">
                <a:solidFill>
                  <a:schemeClr val="bg1"/>
                </a:solidFill>
              </a:rPr>
              <a:t>Tôi </a:t>
            </a:r>
            <a:r>
              <a:rPr lang="vi-VN" sz="2800" b="1" i="1" dirty="0">
                <a:solidFill>
                  <a:schemeClr val="bg1"/>
                </a:solidFill>
              </a:rPr>
              <a:t>đã không che mặt khi bị mắng nhiếc phỉ nhổ, tôi biết mình sẽ không phải thẹn thùng</a:t>
            </a:r>
            <a:r>
              <a:rPr lang="vi-VN" sz="2800" b="1" i="1" dirty="0" smtClean="0">
                <a:solidFill>
                  <a:schemeClr val="bg1"/>
                </a:solidFill>
              </a:rPr>
              <a:t>.</a:t>
            </a:r>
            <a:endParaRPr lang="vi-VN" sz="2800" b="1" i="1" dirty="0">
              <a:solidFill>
                <a:schemeClr val="bg1"/>
              </a:solidFill>
            </a:endParaRPr>
          </a:p>
          <a:p>
            <a:r>
              <a:rPr lang="vi-VN" sz="4400" b="1" dirty="0">
                <a:solidFill>
                  <a:srgbClr val="FFFF00"/>
                </a:solidFill>
              </a:rPr>
              <a:t>Bài trích sách ngôn sứ I-sai-a.</a:t>
            </a:r>
            <a:endParaRPr lang="en-US" sz="4400" b="1" dirty="0">
              <a:solidFill>
                <a:srgbClr val="FFFF0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190500"/>
            <a:ext cx="3505200" cy="3505200"/>
          </a:xfrm>
          <a:prstGeom prst="rect">
            <a:avLst/>
          </a:prstGeom>
        </p:spPr>
      </p:pic>
    </p:spTree>
    <p:extLst>
      <p:ext uri="{BB962C8B-B14F-4D97-AF65-F5344CB8AC3E}">
        <p14:creationId xmlns:p14="http://schemas.microsoft.com/office/powerpoint/2010/main" val="4061017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dirty="0">
                <a:solidFill>
                  <a:schemeClr val="bg1"/>
                </a:solidFill>
                <a:effectLst>
                  <a:outerShdw blurRad="38100" dist="38100" dir="2700000" algn="tl">
                    <a:srgbClr val="000000">
                      <a:alpha val="43137"/>
                    </a:srgbClr>
                  </a:outerShdw>
                </a:effectLst>
                <a:latin typeface="+mj-lt"/>
              </a:rPr>
              <a:t/>
            </a:r>
            <a:br>
              <a:rPr lang="en-US" altLang="en-US" dirty="0">
                <a:solidFill>
                  <a:schemeClr val="bg1"/>
                </a:solidFill>
                <a:effectLst>
                  <a:outerShdw blurRad="38100" dist="38100" dir="2700000" algn="tl">
                    <a:srgbClr val="000000">
                      <a:alpha val="43137"/>
                    </a:srgbClr>
                  </a:outerShdw>
                </a:effectLst>
                <a:latin typeface="+mj-lt"/>
              </a:rPr>
            </a:br>
            <a:endParaRPr lang="en-US" altLang="en-US" dirty="0">
              <a:solidFill>
                <a:schemeClr val="bg1"/>
              </a:solidFill>
              <a:effectLst>
                <a:outerShdw blurRad="38100" dist="38100" dir="2700000" algn="tl">
                  <a:srgbClr val="000000">
                    <a:alpha val="43137"/>
                  </a:srgbClr>
                </a:outerShdw>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971800" y="2571750"/>
            <a:ext cx="5838728" cy="2308324"/>
          </a:xfrm>
          <a:prstGeom prst="rect">
            <a:avLst/>
          </a:prstGeom>
        </p:spPr>
        <p:txBody>
          <a:bodyPr wrap="square">
            <a:spAutoFit/>
          </a:bodyPr>
          <a:lstStyle/>
          <a:p>
            <a:pPr algn="ctr"/>
            <a:r>
              <a:rPr lang="en-US" sz="4800" b="1" dirty="0" err="1" smtClean="0">
                <a:solidFill>
                  <a:schemeClr val="bg1"/>
                </a:solidFill>
                <a:effectLst>
                  <a:outerShdw blurRad="38100" dist="38100" dir="2700000" algn="tl">
                    <a:srgbClr val="000000">
                      <a:alpha val="43137"/>
                    </a:srgbClr>
                  </a:outerShdw>
                </a:effectLst>
                <a:latin typeface="+mj-lt"/>
                <a:cs typeface="Times New Roman" pitchFamily="18" charset="0"/>
              </a:rPr>
              <a:t>Thánh</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itchFamily="18" charset="0"/>
              </a:rPr>
              <a:t>Vịnh</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 21</a:t>
            </a:r>
            <a:b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Lm Kim Long</a:t>
            </a:r>
            <a:b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05 </a:t>
            </a:r>
            <a:r>
              <a:rPr lang="en-US" sz="4800" b="1" dirty="0" err="1" smtClean="0">
                <a:solidFill>
                  <a:schemeClr val="bg1"/>
                </a:solidFill>
                <a:effectLst>
                  <a:outerShdw blurRad="38100" dist="38100" dir="2700000" algn="tl">
                    <a:srgbClr val="000000">
                      <a:alpha val="43137"/>
                    </a:srgbClr>
                  </a:outerShdw>
                </a:effectLst>
                <a:latin typeface="+mj-lt"/>
                <a:cs typeface="Times New Roman" pitchFamily="18" charset="0"/>
              </a:rPr>
              <a:t>Câu</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39499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39893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600" b="1"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Bao người nhiếc mắng, vừa thấy bóng con là họ đã chê bai: Tên này luôn kính tin Chúa Trời, nếu thương tình, hẳn là Ngài lo giải thoát</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3063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06213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i="0" dirty="0">
                <a:solidFill>
                  <a:schemeClr val="bg1"/>
                </a:solidFill>
                <a:effectLst>
                  <a:outerShdw blurRad="38100" dist="38100" dir="2700000" algn="tl">
                    <a:srgbClr val="000000">
                      <a:alpha val="43137"/>
                    </a:srgbClr>
                  </a:outerShdw>
                </a:effectLst>
                <a:latin typeface="+mj-lt"/>
              </a:rPr>
              <a:t>Ác thù xấn tới, tựa lũ chó vây chặt, đâm thủng chân tay. Xương xẩu con đếm xem vắn dài, mắt căm hờn nhìn chòng chọc con nhạo báng.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80477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75479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i="0" dirty="0">
                <a:solidFill>
                  <a:schemeClr val="bg1"/>
                </a:solidFill>
                <a:effectLst>
                  <a:outerShdw blurRad="38100" dist="38100" dir="2700000" algn="tl">
                    <a:srgbClr val="000000">
                      <a:alpha val="43137"/>
                    </a:srgbClr>
                  </a:outerShdw>
                </a:effectLst>
                <a:latin typeface="+mj-lt"/>
              </a:rPr>
              <a:t>Chia phần áo khoác, còn chiếc áo trong họ cũng bắt thăm luôn. Ôi lạy Thiên Chúa con nương nhờ, cứu con cùng, Ngài đừng lìa xa, bỏ thí. </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6067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solidFill>
                  <a:srgbClr val="FFFF00"/>
                </a:solidFill>
                <a:latin typeface="+mj-lt"/>
                <a:cs typeface="Times New Roman" pitchFamily="18" charset="0"/>
              </a:rPr>
              <a:t>TẬP HÁT CỘNG ĐOÀN</a:t>
            </a:r>
            <a:endParaRPr lang="en-US" b="1" dirty="0">
              <a:solidFill>
                <a:srgbClr val="FFFF00"/>
              </a:solidFill>
              <a:latin typeface="+mj-lt"/>
              <a:cs typeface="Times New Roman" pitchFamily="18" charset="0"/>
            </a:endParaRPr>
          </a:p>
        </p:txBody>
      </p:sp>
    </p:spTree>
    <p:extLst>
      <p:ext uri="{BB962C8B-B14F-4D97-AF65-F5344CB8AC3E}">
        <p14:creationId xmlns:p14="http://schemas.microsoft.com/office/powerpoint/2010/main" val="3024185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27714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Tk4:</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300" b="1" i="0" dirty="0">
                <a:solidFill>
                  <a:schemeClr val="bg1"/>
                </a:solidFill>
                <a:effectLst>
                  <a:outerShdw blurRad="38100" dist="38100" dir="2700000" algn="tl">
                    <a:srgbClr val="000000">
                      <a:alpha val="43137"/>
                    </a:srgbClr>
                  </a:outerShdw>
                </a:effectLst>
                <a:latin typeface="+mj-lt"/>
              </a:rPr>
              <a:t>Con nguyện mãi mãi, truyền bá Thánh Danh Ngài cho khắp anh em. Xin được lên tiếng nơi công hội, tiến dâng Ngài một bài ngợi ca mừng kính.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96328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5841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Tk5:</a:t>
            </a:r>
            <a:r>
              <a:rPr lang="vi-VN" sz="5400" b="0" i="0" dirty="0">
                <a:solidFill>
                  <a:schemeClr val="bg1"/>
                </a:solidFill>
                <a:effectLst>
                  <a:outerShdw blurRad="38100" dist="38100" dir="2700000" algn="tl">
                    <a:srgbClr val="000000">
                      <a:alpha val="43137"/>
                    </a:srgbClr>
                  </a:outerShdw>
                </a:effectLst>
                <a:latin typeface="+mj-lt"/>
              </a:rPr>
              <a:t> </a:t>
            </a:r>
            <a:r>
              <a:rPr lang="vi-VN" sz="5600" b="1" i="0" dirty="0">
                <a:solidFill>
                  <a:schemeClr val="bg1"/>
                </a:solidFill>
                <a:effectLst>
                  <a:outerShdw blurRad="38100" dist="38100" dir="2700000" algn="tl">
                    <a:srgbClr val="000000">
                      <a:alpha val="43137"/>
                    </a:srgbClr>
                  </a:outerShdw>
                </a:effectLst>
                <a:latin typeface="+mj-lt"/>
              </a:rPr>
              <a:t>Ai sợ kính Chúa, nào cất tiếng lên mà cung chúc tôn vinh. Miêu duệ Gia-cóp mau ca mừng, Ích-diên nào thần phục quyền uy của Chúa. </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77719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54567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350"/>
            <a:ext cx="5334000" cy="2744322"/>
          </a:xfrm>
          <a:prstGeom prst="rect">
            <a:avLst/>
          </a:prstGeom>
        </p:spPr>
      </p:pic>
      <p:sp>
        <p:nvSpPr>
          <p:cNvPr id="6" name="Rectangle 5"/>
          <p:cNvSpPr/>
          <p:nvPr/>
        </p:nvSpPr>
        <p:spPr>
          <a:xfrm>
            <a:off x="0" y="2647950"/>
            <a:ext cx="8229600" cy="2369880"/>
          </a:xfrm>
          <a:prstGeom prst="rect">
            <a:avLst/>
          </a:prstGeom>
        </p:spPr>
        <p:txBody>
          <a:bodyPr wrap="square">
            <a:spAutoFit/>
          </a:bodyPr>
          <a:lstStyle/>
          <a:p>
            <a:r>
              <a:rPr lang="en-US" sz="2800" b="1" u="sng" dirty="0" err="1" smtClean="0">
                <a:solidFill>
                  <a:srgbClr val="FFFF00"/>
                </a:solidFill>
              </a:rPr>
              <a:t>Bài</a:t>
            </a:r>
            <a:r>
              <a:rPr lang="en-US" sz="2800" b="1" u="sng" dirty="0" smtClean="0">
                <a:solidFill>
                  <a:srgbClr val="FFFF00"/>
                </a:solidFill>
              </a:rPr>
              <a:t> </a:t>
            </a:r>
            <a:r>
              <a:rPr lang="en-US" sz="2800" b="1" u="sng" dirty="0" err="1" smtClean="0">
                <a:solidFill>
                  <a:srgbClr val="FFFF00"/>
                </a:solidFill>
              </a:rPr>
              <a:t>Đọc</a:t>
            </a:r>
            <a:r>
              <a:rPr lang="en-US" sz="2800" b="1" u="sng" dirty="0" smtClean="0">
                <a:solidFill>
                  <a:srgbClr val="FFFF00"/>
                </a:solidFill>
              </a:rPr>
              <a:t> </a:t>
            </a:r>
            <a:r>
              <a:rPr lang="en-US" sz="2800" b="1" u="sng" dirty="0" smtClean="0">
                <a:solidFill>
                  <a:srgbClr val="FFFF00"/>
                </a:solidFill>
              </a:rPr>
              <a:t>2</a:t>
            </a:r>
            <a:endParaRPr lang="en-US" sz="2800" b="1" u="sng" dirty="0" smtClean="0">
              <a:solidFill>
                <a:srgbClr val="FFFF00"/>
              </a:solidFill>
            </a:endParaRPr>
          </a:p>
          <a:p>
            <a:r>
              <a:rPr lang="vi-VN" sz="2800" b="1" i="1" dirty="0">
                <a:solidFill>
                  <a:prstClr val="white"/>
                </a:solidFill>
              </a:rPr>
              <a:t>Đức Ki-tô đã tự khiêm tự hạ, nên Thiên Chúa đã siêu tôn Người</a:t>
            </a:r>
            <a:r>
              <a:rPr lang="vi-VN" sz="2800" b="1" i="1" dirty="0" smtClean="0">
                <a:solidFill>
                  <a:prstClr val="white"/>
                </a:solidFill>
              </a:rPr>
              <a:t>.</a:t>
            </a:r>
            <a:endParaRPr lang="vi-VN" sz="2800" b="1" i="1" dirty="0">
              <a:solidFill>
                <a:prstClr val="white"/>
              </a:solidFill>
            </a:endParaRPr>
          </a:p>
          <a:p>
            <a:r>
              <a:rPr lang="vi-VN" sz="3200" dirty="0">
                <a:solidFill>
                  <a:srgbClr val="FFFF00"/>
                </a:solidFill>
              </a:rPr>
              <a:t>Bài trích thư của thánh Phao-lô tông đồ gửi tín hữu Phi-líp-phê.</a:t>
            </a:r>
            <a:endParaRPr lang="en-US" sz="4800" dirty="0">
              <a:solidFill>
                <a:srgbClr val="FFFF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171450"/>
            <a:ext cx="3485589" cy="3485589"/>
          </a:xfrm>
          <a:prstGeom prst="rect">
            <a:avLst/>
          </a:prstGeom>
        </p:spPr>
      </p:pic>
    </p:spTree>
    <p:extLst>
      <p:ext uri="{BB962C8B-B14F-4D97-AF65-F5344CB8AC3E}">
        <p14:creationId xmlns:p14="http://schemas.microsoft.com/office/powerpoint/2010/main" val="4276349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552950"/>
          </a:xfrm>
        </p:spPr>
        <p:txBody>
          <a:bodyPr>
            <a:noAutofit/>
          </a:bodyPr>
          <a:lstStyle/>
          <a:p>
            <a:pPr algn="just"/>
            <a:r>
              <a:rPr lang="vi-VN" sz="4800" b="1" i="0" dirty="0" smtClean="0">
                <a:solidFill>
                  <a:schemeClr val="bg1"/>
                </a:solidFill>
                <a:effectLst>
                  <a:outerShdw blurRad="38100" dist="38100" dir="2700000" algn="tl">
                    <a:srgbClr val="000000">
                      <a:alpha val="43137"/>
                    </a:srgbClr>
                  </a:outerShdw>
                </a:effectLst>
              </a:rPr>
              <a:t>Đức </a:t>
            </a:r>
            <a:r>
              <a:rPr lang="vi-VN" sz="4800" b="1" i="0" dirty="0">
                <a:solidFill>
                  <a:schemeClr val="bg1"/>
                </a:solidFill>
                <a:effectLst>
                  <a:outerShdw blurRad="38100" dist="38100" dir="2700000" algn="tl">
                    <a:srgbClr val="000000">
                      <a:alpha val="43137"/>
                    </a:srgbClr>
                  </a:outerShdw>
                </a:effectLst>
              </a:rPr>
              <a:t>Ki-tô vì chúng ta đã vâng lời cho đến chết, và chết trên thập giá. </a:t>
            </a:r>
            <a:r>
              <a:rPr lang="vi-VN" sz="4800" b="1" dirty="0">
                <a:solidFill>
                  <a:schemeClr val="bg1"/>
                </a:solidFill>
                <a:effectLst>
                  <a:outerShdw blurRad="38100" dist="38100" dir="2700000" algn="tl">
                    <a:srgbClr val="000000">
                      <a:alpha val="43137"/>
                    </a:srgbClr>
                  </a:outerShdw>
                </a:effectLst>
              </a:rPr>
              <a:t>Vì thế, Thiên Chúa đã tôn vinh Người, ban cho Người một danh hiệu vượt trên mọi danh hiệu.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vi-VN" sz="4000" b="1" u="sng">
                <a:solidFill>
                  <a:srgbClr val="FFFF00"/>
                </a:solidFill>
                <a:latin typeface="+mj-lt"/>
              </a:rPr>
              <a:t>Câu xướng trước Phúc Âm</a:t>
            </a:r>
            <a:r>
              <a:rPr lang="vi-VN" sz="4000" b="1" u="sng" smtClean="0">
                <a:solidFill>
                  <a:srgbClr val="FFFF00"/>
                </a:solidFill>
                <a:latin typeface="+mj-lt"/>
              </a:rPr>
              <a:t>:</a:t>
            </a:r>
            <a:endParaRPr lang="en-US" sz="4000" b="1" u="sng">
              <a:solidFill>
                <a:srgbClr val="FFFF00"/>
              </a:solidFill>
            </a:endParaRPr>
          </a:p>
        </p:txBody>
      </p:sp>
    </p:spTree>
    <p:extLst>
      <p:ext uri="{BB962C8B-B14F-4D97-AF65-F5344CB8AC3E}">
        <p14:creationId xmlns:p14="http://schemas.microsoft.com/office/powerpoint/2010/main" val="2798365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675515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03643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09671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552950"/>
          </a:xfrm>
        </p:spPr>
        <p:txBody>
          <a:bodyPr>
            <a:noAutofit/>
          </a:bodyPr>
          <a:lstStyle/>
          <a:p>
            <a:pPr algn="just"/>
            <a:r>
              <a:rPr lang="vi-VN" sz="4800" b="1" i="0" dirty="0" smtClean="0">
                <a:solidFill>
                  <a:schemeClr val="bg1"/>
                </a:solidFill>
                <a:effectLst>
                  <a:outerShdw blurRad="38100" dist="38100" dir="2700000" algn="tl">
                    <a:srgbClr val="000000">
                      <a:alpha val="43137"/>
                    </a:srgbClr>
                  </a:outerShdw>
                </a:effectLst>
              </a:rPr>
              <a:t>Đức </a:t>
            </a:r>
            <a:r>
              <a:rPr lang="vi-VN" sz="4800" b="1" i="0" dirty="0">
                <a:solidFill>
                  <a:schemeClr val="bg1"/>
                </a:solidFill>
                <a:effectLst>
                  <a:outerShdw blurRad="38100" dist="38100" dir="2700000" algn="tl">
                    <a:srgbClr val="000000">
                      <a:alpha val="43137"/>
                    </a:srgbClr>
                  </a:outerShdw>
                </a:effectLst>
              </a:rPr>
              <a:t>Ki-tô vì chúng ta đã vâng lời cho đến chết, và chết trên thập giá. </a:t>
            </a:r>
            <a:r>
              <a:rPr lang="vi-VN" sz="4800" b="1" dirty="0">
                <a:solidFill>
                  <a:schemeClr val="bg1"/>
                </a:solidFill>
                <a:effectLst>
                  <a:outerShdw blurRad="38100" dist="38100" dir="2700000" algn="tl">
                    <a:srgbClr val="000000">
                      <a:alpha val="43137"/>
                    </a:srgbClr>
                  </a:outerShdw>
                </a:effectLst>
              </a:rPr>
              <a:t>Vì thế, Thiên Chúa đã tôn vinh Người, ban cho Người một danh hiệu vượt trên mọi danh hiệu.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vi-VN" sz="4000" b="1" u="sng">
                <a:solidFill>
                  <a:srgbClr val="FFFF00"/>
                </a:solidFill>
                <a:latin typeface="+mj-lt"/>
              </a:rPr>
              <a:t>Câu xướng trước Phúc Âm</a:t>
            </a:r>
            <a:r>
              <a:rPr lang="vi-VN" sz="4000" b="1" u="sng" smtClean="0">
                <a:solidFill>
                  <a:srgbClr val="FFFF00"/>
                </a:solidFill>
                <a:latin typeface="+mj-lt"/>
              </a:rPr>
              <a:t>:</a:t>
            </a:r>
            <a:endParaRPr lang="en-US" sz="4000" b="1" u="sng">
              <a:solidFill>
                <a:srgbClr val="FFFF00"/>
              </a:solidFill>
              <a:latin typeface="+mj-lt"/>
            </a:endParaRPr>
          </a:p>
        </p:txBody>
      </p:sp>
    </p:spTree>
    <p:extLst>
      <p:ext uri="{BB962C8B-B14F-4D97-AF65-F5344CB8AC3E}">
        <p14:creationId xmlns:p14="http://schemas.microsoft.com/office/powerpoint/2010/main" val="3651281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514600" y="1971586"/>
            <a:ext cx="6629400" cy="2554545"/>
          </a:xfrm>
          <a:prstGeom prst="rect">
            <a:avLst/>
          </a:prstGeom>
        </p:spPr>
        <p:txBody>
          <a:bodyPr wrap="square">
            <a:spAutoFit/>
          </a:bodyPr>
          <a:lstStyle/>
          <a:p>
            <a:r>
              <a:rPr lang="en-US" sz="3200" dirty="0">
                <a:solidFill>
                  <a:schemeClr val="bg1"/>
                </a:solidFill>
              </a:rPr>
              <a:t>H</a:t>
            </a:r>
            <a:r>
              <a:rPr lang="vi-VN" sz="3200" dirty="0" smtClean="0">
                <a:solidFill>
                  <a:schemeClr val="bg1"/>
                </a:solidFill>
              </a:rPr>
              <a:t>ôm </a:t>
            </a:r>
            <a:r>
              <a:rPr lang="vi-VN" sz="3200" dirty="0">
                <a:solidFill>
                  <a:schemeClr val="bg1"/>
                </a:solidFill>
              </a:rPr>
              <a:t>nay bước vào Tuần Thánh, Hội thánh mời gọi các Kitô hữu bước theo Đức Giêsu trên đường thập giá, để được phục sinh với Người trong cuộc sống mới.</a:t>
            </a:r>
            <a:endParaRPr lang="en-US" sz="3200" dirty="0">
              <a:solidFill>
                <a:schemeClr val="bg1"/>
              </a:solidFill>
            </a:endParaRPr>
          </a:p>
        </p:txBody>
      </p:sp>
      <p:sp>
        <p:nvSpPr>
          <p:cNvPr id="4" name="Rectangle 3"/>
          <p:cNvSpPr/>
          <p:nvPr/>
        </p:nvSpPr>
        <p:spPr>
          <a:xfrm>
            <a:off x="2514600" y="590550"/>
            <a:ext cx="6172200" cy="1200329"/>
          </a:xfrm>
          <a:prstGeom prst="rect">
            <a:avLst/>
          </a:prstGeom>
        </p:spPr>
        <p:txBody>
          <a:bodyPr wrap="square">
            <a:spAutoFit/>
          </a:bodyPr>
          <a:lstStyle/>
          <a:p>
            <a:pPr algn="ctr"/>
            <a:r>
              <a:rPr lang="en-US" sz="3600" dirty="0" smtClean="0">
                <a:solidFill>
                  <a:srgbClr val="FFFF00"/>
                </a:solidFill>
              </a:rPr>
              <a:t>LỜI NGUYỆN TÍN HỮU</a:t>
            </a:r>
          </a:p>
          <a:p>
            <a:pPr algn="ctr"/>
            <a:r>
              <a:rPr lang="en-US" sz="3600" dirty="0" smtClean="0">
                <a:solidFill>
                  <a:srgbClr val="FFFF00"/>
                </a:solidFill>
              </a:rPr>
              <a:t>CHÚA NHẬT LỄ LÁ NĂM B</a:t>
            </a:r>
            <a:endParaRPr lang="en-US" sz="3600" dirty="0">
              <a:solidFill>
                <a:srgbClr val="FFFF00"/>
              </a:solidFill>
            </a:endParaRPr>
          </a:p>
        </p:txBody>
      </p:sp>
    </p:spTree>
    <p:extLst>
      <p:ext uri="{BB962C8B-B14F-4D97-AF65-F5344CB8AC3E}">
        <p14:creationId xmlns:p14="http://schemas.microsoft.com/office/powerpoint/2010/main" val="9978283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1430"/>
            <a:ext cx="6248400" cy="2647967"/>
          </a:xfrm>
        </p:spPr>
        <p:txBody>
          <a:bodyPr>
            <a:noAutofit/>
          </a:bodyPr>
          <a:lstStyle/>
          <a:p>
            <a:r>
              <a:rPr lang="en-US"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Lời</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Sám</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Hối</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Lm</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Thái</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Nguyên</a:t>
            </a:r>
            <a:endParaRPr lang="vi-VN" sz="48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0"/>
            <a:ext cx="6364143" cy="5143500"/>
          </a:xfrm>
          <a:prstGeom prst="rect">
            <a:avLst/>
          </a:prstGeom>
        </p:spPr>
      </p:pic>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600" b="1" u="sng" dirty="0" smtClean="0">
                <a:solidFill>
                  <a:srgbClr val="FFFF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Tk1</a:t>
            </a:r>
            <a:r>
              <a:rPr lang="en-US" altLang="en-US" sz="5600" b="1" u="sng" dirty="0">
                <a:solidFill>
                  <a:srgbClr val="FFFF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a:t>
            </a:r>
            <a:r>
              <a:rPr lang="en-US" altLang="en-US" sz="5600" b="1" dirty="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chí</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đoái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thế</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nhờ</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lượng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hồng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và</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bi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Nhờ</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xuống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chết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loại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ban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thứ</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trở</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về</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1" i="0" u="sng" dirty="0">
                <a:solidFill>
                  <a:srgbClr val="FFFF00"/>
                </a:solidFill>
                <a:effectLst>
                  <a:outerShdw blurRad="38100" dist="38100" dir="2700000" algn="tl">
                    <a:srgbClr val="000000">
                      <a:alpha val="43137"/>
                    </a:srgbClr>
                  </a:outerShdw>
                </a:effectLst>
                <a:latin typeface="+mj-lt"/>
              </a:rPr>
              <a:t>Ð</a:t>
            </a:r>
            <a:r>
              <a:rPr lang="en-US" sz="6000" b="1" i="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6000" b="1" i="0" u="sng" dirty="0">
                <a:solidFill>
                  <a:srgbClr val="FFFF00"/>
                </a:solidFill>
                <a:effectLst>
                  <a:outerShdw blurRad="38100" dist="38100" dir="2700000" algn="tl">
                    <a:srgbClr val="000000">
                      <a:alpha val="43137"/>
                    </a:srgbClr>
                  </a:outerShdw>
                </a:effectLst>
                <a:latin typeface="+mj-lt"/>
              </a:rPr>
              <a:t>:</a:t>
            </a:r>
            <a:r>
              <a:rPr lang="vi-VN" sz="6000" b="1" i="0" dirty="0">
                <a:solidFill>
                  <a:schemeClr val="bg1"/>
                </a:solidFill>
                <a:effectLst>
                  <a:outerShdw blurRad="38100" dist="38100" dir="2700000" algn="tl">
                    <a:srgbClr val="000000">
                      <a:alpha val="43137"/>
                    </a:srgbClr>
                  </a:outerShdw>
                </a:effectLst>
                <a:latin typeface="+mj-lt"/>
              </a:rPr>
              <a:t> </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tấm</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ăn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năn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sám</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hối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bao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lệ</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làm</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xa</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não</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nề</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thành</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tin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mến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muôn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hát</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ca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chẳng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ngơi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600" b="1" u="sng" dirty="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
            </a:r>
            <a:br>
              <a:rPr lang="en-US" altLang="en-US" sz="5600" b="1" u="sng" dirty="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br>
            <a:r>
              <a:rPr lang="en-US" altLang="en-US" sz="5600" b="1" u="sng" dirty="0">
                <a:solidFill>
                  <a:srgbClr val="FFFF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Tk2:</a:t>
            </a:r>
            <a:r>
              <a:rPr lang="en-US" altLang="en-US" sz="5600" b="1" dirty="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lấy</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bao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nhục</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hình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mình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gánh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chịu</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bao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thế</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như</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biển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bao la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rộng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cuộc</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sáng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ngời</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tươi</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mới</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r>
            <a:b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191220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1" i="0" u="sng" dirty="0">
                <a:solidFill>
                  <a:srgbClr val="FFFF00"/>
                </a:solidFill>
                <a:effectLst>
                  <a:outerShdw blurRad="38100" dist="38100" dir="2700000" algn="tl">
                    <a:srgbClr val="000000">
                      <a:alpha val="43137"/>
                    </a:srgbClr>
                  </a:outerShdw>
                </a:effectLst>
                <a:latin typeface="+mj-lt"/>
              </a:rPr>
              <a:t>Ð</a:t>
            </a:r>
            <a:r>
              <a:rPr lang="en-US" sz="6000" b="1" i="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6000" b="1" i="0" u="sng" dirty="0">
                <a:solidFill>
                  <a:srgbClr val="FFFF00"/>
                </a:solidFill>
                <a:effectLst>
                  <a:outerShdw blurRad="38100" dist="38100" dir="2700000" algn="tl">
                    <a:srgbClr val="000000">
                      <a:alpha val="43137"/>
                    </a:srgbClr>
                  </a:outerShdw>
                </a:effectLst>
                <a:latin typeface="+mj-lt"/>
              </a:rPr>
              <a:t>:</a:t>
            </a:r>
            <a:r>
              <a:rPr lang="vi-VN" sz="6000" b="1" i="0" dirty="0">
                <a:solidFill>
                  <a:schemeClr val="bg1"/>
                </a:solidFill>
                <a:effectLst>
                  <a:outerShdw blurRad="38100" dist="38100" dir="2700000" algn="tl">
                    <a:srgbClr val="000000">
                      <a:alpha val="43137"/>
                    </a:srgbClr>
                  </a:outerShdw>
                </a:effectLst>
                <a:latin typeface="+mj-lt"/>
              </a:rPr>
              <a:t> </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tấm</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ăn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năn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sám</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hối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bao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lệ</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làm</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xa</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não</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nề</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thành</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tin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mến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muôn</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hát</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ca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chẳng</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ngơi</a:t>
            </a:r>
            <a:r>
              <a:rPr lang="en-US" sz="5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21440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296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776239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Trên</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Đỉnh</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Đồi</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Xa</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000" b="1" dirty="0" err="1">
                <a:solidFill>
                  <a:srgbClr val="FFFF00"/>
                </a:solidFill>
                <a:effectLst>
                  <a:outerShdw blurRad="38100" dist="38100" dir="2700000" algn="tl">
                    <a:srgbClr val="000000">
                      <a:alpha val="43137"/>
                    </a:srgbClr>
                  </a:outerShdw>
                </a:effectLst>
                <a:latin typeface="+mj-lt"/>
                <a:cs typeface="Times New Roman" pitchFamily="18" charset="0"/>
              </a:rPr>
              <a:t>Thiên</a:t>
            </a:r>
            <a:r>
              <a:rPr lang="en-US" sz="4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000" b="1" dirty="0" smtClean="0">
                <a:solidFill>
                  <a:srgbClr val="FFFF00"/>
                </a:solidFill>
                <a:effectLst>
                  <a:outerShdw blurRad="38100" dist="38100" dir="2700000" algn="tl">
                    <a:srgbClr val="000000">
                      <a:alpha val="43137"/>
                    </a:srgbClr>
                  </a:outerShdw>
                </a:effectLst>
                <a:latin typeface="+mj-lt"/>
                <a:cs typeface="Times New Roman" pitchFamily="18" charset="0"/>
              </a:rPr>
              <a:t>Thu</a:t>
            </a:r>
            <a:endParaRPr lang="vi-VN" sz="48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685965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6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hoang vu chiều đã xuống âm u. Trên đồi cao hàng cây nghiêng gió lao xao ôi cơn gió nào. Nơi đồi xa Ngài đã chết giang tay trọn kiếp chết với đắng cay chết với đọa đày</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6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Cơn đau kia rồi cũng sẽ tan nhanh. Xin tình yêu Người vẫn luôn nở trên môi lời xin với đời. Xin tình yêu Người hãy đến cho say hồn mến với những kính tin mãi trong đẹp xinh</a:t>
            </a:r>
            <a:r>
              <a:rPr lang="vi-VN" sz="48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6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09975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đã chết trên nơi hoang vu dấu chân mịt mù lê trên gai chông với đôi vai gầy xa xôi đơn côi về nơi ngất ngây. </a:t>
            </a:r>
            <a:endParaRPr lang="vi-VN" sz="6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 yêu đó trong tim con đây m</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ế</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 yêu đêm ngày ôi cao siêu thay Chúa thương con rồi con như chơi vơi trên dòng nước trôi</a:t>
            </a:r>
            <a:r>
              <a:rPr lang="vi-VN"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17428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a:t>
            </a:r>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2</a:t>
            </a: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mênh mông chiều đã xuống bơ vơ. Bên đồi kia làn mây theo gió bay bay về nơi cuối trời. Con người ơi! Ngài đã đến thương yêu trần thế kiếp sống khổ đau kiếp sống lỗi tội. </a:t>
            </a:r>
            <a:endParaRPr lang="vi-VN"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3833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36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Trong đơn côi tình yêu đã chơi vơi. Nhưng tình yêu Ngài vẫn như bóng thiên thu người ơi ngóng chờ. Xin tình yêu Ngài dâng hiến cho con được sống mãi mãi chẳng quên Chúa là tình yêu</a:t>
            </a:r>
            <a:r>
              <a:rPr lang="vi-VN" sz="48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31218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đã chết trên nơi hoang vu dấu chân mịt mù lê trên gai chông với đôi vai gầy xa xôi đơn côi về nơi ngất ngây. </a:t>
            </a:r>
            <a:endParaRPr lang="vi-VN" sz="6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85974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 yêu đó trong tim con đây m</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ế</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 yêu đêm ngày ôi cao siêu thay Chúa thương con rồi con như chơi vơi trên dòng nước trôi</a:t>
            </a:r>
            <a:r>
              <a:rPr lang="vi-VN"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6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04677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a:t>
            </a:r>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3</a:t>
            </a: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dirty="0">
                <a:solidFill>
                  <a:schemeClr val="bg1"/>
                </a:solidFill>
                <a:effectLst>
                  <a:outerShdw blurRad="38100" dist="38100" dir="2700000" algn="tl">
                    <a:srgbClr val="000000">
                      <a:alpha val="43137"/>
                    </a:srgbClr>
                  </a:outerShdw>
                </a:effectLst>
                <a:latin typeface="+mj-lt"/>
              </a:rPr>
              <a:t> </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Giê-su ơi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Ngài đã chết cho con. Xin tình yêu Ngài dạy con biết thứ tha và biết đáp đền. Như Ngài xưa ngàn cay đắng nhưng luôn trầm lắng yêu thương thế nhân tha muôn lỗi lầm. </a:t>
            </a:r>
            <a:endParaRPr lang="vi-VN"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690908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36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Giê-su </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ơ</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Ngài đã chết cho con. Nguyện từ đây đời con sẽ biến đau thương thành muôn đóa hồng. Xin tình yêu Ngài ghi khắc tim con tình mến, mến Chúa thiết tha như trên đồi xa.</a:t>
            </a:r>
            <a:endParaRPr lang="vi-VN"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23549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Hoan</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Hô</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Vua</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Đavit</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dirty="0">
                <a:solidFill>
                  <a:srgbClr val="FFFF00"/>
                </a:solidFill>
                <a:effectLst>
                  <a:outerShdw blurRad="38100" dist="38100" dir="2700000" algn="tl">
                    <a:srgbClr val="000000">
                      <a:alpha val="43137"/>
                    </a:srgbClr>
                  </a:outerShdw>
                </a:effectLst>
                <a:latin typeface="+mj-lt"/>
                <a:cs typeface="Times New Roman" pitchFamily="18" charset="0"/>
              </a:rPr>
              <a:t>Lm.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Mi</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smtClean="0">
                <a:solidFill>
                  <a:srgbClr val="FFFF00"/>
                </a:solidFill>
                <a:effectLst>
                  <a:outerShdw blurRad="38100" dist="38100" dir="2700000" algn="tl">
                    <a:srgbClr val="000000">
                      <a:alpha val="43137"/>
                    </a:srgbClr>
                  </a:outerShdw>
                </a:effectLst>
                <a:latin typeface="+mj-lt"/>
                <a:cs typeface="Times New Roman" pitchFamily="18" charset="0"/>
              </a:rPr>
              <a:t>Trầm</a:t>
            </a:r>
            <a:endParaRPr lang="vi-VN"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đã chết trên nơi hoang vu dấu chân mịt mù lê trên gai chông với đôi vai gầy xa xôi đơn côi về nơi ngất ngây. </a:t>
            </a:r>
            <a:endParaRPr lang="vi-VN" sz="6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19762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 yêu đó trong tim con đây m</a:t>
            </a:r>
            <a:r>
              <a:rPr lang="en-US"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ế</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 yêu đêm ngày ôi cao siêu thay Chúa thương con rồi con như chơi vơi trên dòng nước trôi</a:t>
            </a:r>
            <a:r>
              <a:rPr lang="vi-VN"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6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35995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087480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Mẹ</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Đứng</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Đó</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000" b="1" dirty="0" err="1">
                <a:solidFill>
                  <a:srgbClr val="FFFF00"/>
                </a:solidFill>
                <a:effectLst>
                  <a:outerShdw blurRad="38100" dist="38100" dir="2700000" algn="tl">
                    <a:srgbClr val="000000">
                      <a:alpha val="43137"/>
                    </a:srgbClr>
                  </a:outerShdw>
                </a:effectLst>
                <a:latin typeface="+mj-lt"/>
                <a:cs typeface="Times New Roman" pitchFamily="18" charset="0"/>
              </a:rPr>
              <a:t>Lm</a:t>
            </a:r>
            <a:r>
              <a:rPr lang="en-US" sz="4000" b="1" dirty="0">
                <a:solidFill>
                  <a:srgbClr val="FFFF00"/>
                </a:solidFill>
                <a:effectLst>
                  <a:outerShdw blurRad="38100" dist="38100" dir="2700000" algn="tl">
                    <a:srgbClr val="000000">
                      <a:alpha val="43137"/>
                    </a:srgbClr>
                  </a:outerShdw>
                </a:effectLst>
                <a:latin typeface="+mj-lt"/>
                <a:cs typeface="Times New Roman" pitchFamily="18" charset="0"/>
              </a:rPr>
              <a:t>. Kim Long</a:t>
            </a:r>
            <a:endParaRPr lang="vi-VN"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dirty="0">
                <a:solidFill>
                  <a:schemeClr val="bg1"/>
                </a:solidFill>
                <a:effectLst>
                  <a:outerShdw blurRad="38100" dist="38100" dir="2700000" algn="tl">
                    <a:srgbClr val="000000">
                      <a:alpha val="43137"/>
                    </a:srgbClr>
                  </a:outerShdw>
                </a:effectLst>
                <a:latin typeface="+mj-lt"/>
              </a:rPr>
              <a:t> </a:t>
            </a:r>
            <a:r>
              <a:rPr lang="vi-VN" sz="2000" b="0" i="0" dirty="0">
                <a:solidFill>
                  <a:schemeClr val="bg1"/>
                </a:solidFill>
                <a:effectLst>
                  <a:outerShdw blurRad="38100" dist="38100" dir="2700000" algn="tl">
                    <a:srgbClr val="000000">
                      <a:alpha val="43137"/>
                    </a:srgbClr>
                  </a:outerShdw>
                </a:effectLst>
                <a:latin typeface="+mj-lt"/>
              </a:rPr>
              <a:t> </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đứng đó khi hoàng hôn tím màu. Nhạc hương trầm buông hắt hiu đồi cao u hoài loang máu đào. Con Chúa đau thương treo trên thập giá, hiến thân vì nhân thế tội tình. </a:t>
            </a:r>
            <a:endParaRPr lang="vi-VN" sz="6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đứng đó tâm hồn tê tái sầu. Ðồng công cùng Con dấu yêu, vì thương nhân loại bao khốn cùng. Xin dẫn đưa bao tâm hồn lạc lối về bên Mẹ, Mẹ ơi.</a:t>
            </a:r>
            <a:endParaRPr lang="vi-VN"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dirty="0">
                <a:solidFill>
                  <a:schemeClr val="bg1"/>
                </a:solidFill>
                <a:effectLst>
                  <a:outerShdw blurRad="38100" dist="38100" dir="2700000" algn="tl">
                    <a:srgbClr val="000000">
                      <a:alpha val="43137"/>
                    </a:srgbClr>
                  </a:outerShdw>
                </a:effectLst>
                <a:latin typeface="+mj-lt"/>
              </a:rPr>
              <a:t> </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Hỡi ai qua đường dừng bước đây mà chiêm ngắm, Chúa chí tôn cam chịu muôn nỗi khổ đau. Vì thương toàn nhân loại muôn chốn muôn đời, ngày đêm khóc than mong chờ vinh phúc quê Trời.</a:t>
            </a:r>
            <a:endParaRPr lang="vi-VN" sz="6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958613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dirty="0">
                <a:solidFill>
                  <a:schemeClr val="bg1"/>
                </a:solidFill>
                <a:effectLst>
                  <a:outerShdw blurRad="38100" dist="38100" dir="2700000" algn="tl">
                    <a:srgbClr val="000000">
                      <a:alpha val="43137"/>
                    </a:srgbClr>
                  </a:outerShdw>
                </a:effectLst>
                <a:latin typeface="+mj-lt"/>
              </a:rPr>
              <a:t> </a:t>
            </a:r>
            <a:r>
              <a:rPr lang="vi-VN" sz="2000" b="0" i="0" dirty="0">
                <a:solidFill>
                  <a:schemeClr val="bg1"/>
                </a:solidFill>
                <a:effectLst>
                  <a:outerShdw blurRad="38100" dist="38100" dir="2700000" algn="tl">
                    <a:srgbClr val="000000">
                      <a:alpha val="43137"/>
                    </a:srgbClr>
                  </a:outerShdw>
                </a:effectLst>
                <a:latin typeface="+mj-lt"/>
              </a:rPr>
              <a:t> </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đứng đó khi hoàng hôn tím màu. Nhạc hương trầm buông hắt hiu đồi cao u hoài loang máu đào. Con Chúa đau thương treo trên thập giá, hiến thân vì nhân thế tội tình. </a:t>
            </a:r>
            <a:endParaRPr lang="vi-VN" sz="6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14261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đứng đó tâm hồn tê tái sầu. Ðồng công cùng Con dấu yêu, vì thương nhân loại bao khốn cùng. Xin dẫn đưa bao tâm hồn lạc lối về bên Mẹ, Mẹ ơi.</a:t>
            </a:r>
            <a:endParaRPr lang="vi-VN"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88168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920230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i="0" dirty="0">
                <a:solidFill>
                  <a:schemeClr val="bg1"/>
                </a:solidFill>
                <a:effectLst>
                  <a:outerShdw blurRad="38100" dist="38100" dir="2700000" algn="tl">
                    <a:srgbClr val="000000">
                      <a:alpha val="43137"/>
                    </a:srgbClr>
                  </a:outerShdw>
                </a:effectLst>
                <a:latin typeface="+mj-lt"/>
              </a:rPr>
              <a:t>Tay cầm nhành lá miệng luôn hát ca, tung hô Chúa ta khúc khải hoàn ca. Này muôn cửa hỡi hãy mở cánh cao, đón Vua muôn đời này Người tiến vào.</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92290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mà</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hoan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hô</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Đa-vít</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danh</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mà</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6080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6000" b="1"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200" b="1" i="0" dirty="0">
                <a:solidFill>
                  <a:schemeClr val="bg1"/>
                </a:solidFill>
                <a:effectLst>
                  <a:outerShdw blurRad="38100" dist="38100" dir="2700000" algn="tl">
                    <a:srgbClr val="000000">
                      <a:alpha val="43137"/>
                    </a:srgbClr>
                  </a:outerShdw>
                </a:effectLst>
                <a:latin typeface="+mj-lt"/>
              </a:rPr>
              <a:t>Ca mừng Con Chúa là Vua chúng ta, muôn dân khắp nơi vỗ ta hoà ca. Này Vua ngự đến tiếng kèn tấu vang, hát ca reo mừng này ngày khải </a:t>
            </a:r>
            <a:r>
              <a:rPr lang="vi-VN" sz="6200" b="1" i="0" dirty="0" smtClean="0">
                <a:solidFill>
                  <a:schemeClr val="bg1"/>
                </a:solidFill>
                <a:effectLst>
                  <a:outerShdw blurRad="38100" dist="38100" dir="2700000" algn="tl">
                    <a:srgbClr val="000000">
                      <a:alpha val="43137"/>
                    </a:srgbClr>
                  </a:outerShdw>
                </a:effectLst>
                <a:latin typeface="+mj-lt"/>
              </a:rPr>
              <a:t>hoàn</a:t>
            </a:r>
            <a:endParaRPr lang="en-US" sz="6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23789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Chúa Nhật II Mùa Chay Năm C 2022</Template>
  <TotalTime>515</TotalTime>
  <Words>1658</Words>
  <Application>Microsoft Office PowerPoint</Application>
  <PresentationFormat>On-screen Show (16:9)</PresentationFormat>
  <Paragraphs>79</Paragraphs>
  <Slides>69</Slides>
  <Notes>3</Notes>
  <HiddenSlides>0</HiddenSlides>
  <MMClips>0</MMClips>
  <ScaleCrop>false</ScaleCrop>
  <HeadingPairs>
    <vt:vector size="4" baseType="variant">
      <vt:variant>
        <vt:lpstr>Theme</vt:lpstr>
      </vt:variant>
      <vt:variant>
        <vt:i4>7</vt:i4>
      </vt:variant>
      <vt:variant>
        <vt:lpstr>Slide Titles</vt:lpstr>
      </vt:variant>
      <vt:variant>
        <vt:i4>69</vt:i4>
      </vt:variant>
    </vt:vector>
  </HeadingPairs>
  <TitlesOfParts>
    <vt:vector size="76" baseType="lpstr">
      <vt:lpstr>Office Theme</vt:lpstr>
      <vt:lpstr>5_Office Theme</vt:lpstr>
      <vt:lpstr>4_Office Theme</vt:lpstr>
      <vt:lpstr>6_Office Theme</vt:lpstr>
      <vt:lpstr>7_Office Theme</vt:lpstr>
      <vt:lpstr>11_Office Theme</vt:lpstr>
      <vt:lpstr>1_Office Theme</vt:lpstr>
      <vt:lpstr>CHÚA NHẬT LỄ LÁ</vt:lpstr>
      <vt:lpstr>TẬP HÁT CỘNG ĐOÀN</vt:lpstr>
      <vt:lpstr>Đk: Ôi Thiên Chúa, ôi Thiên Chúa sao Ngài nỡ bỏ con.</vt:lpstr>
      <vt:lpstr>Đức Ki-tô vì chúng ta đã vâng lời cho đến chết, và chết trên thập giá. Vì thế, Thiên Chúa đã tôn vinh Người, ban cho Người một danh hiệu vượt trên mọi danh hiệu. </vt:lpstr>
      <vt:lpstr>CHÚA NHẬT LỄ LÁ</vt:lpstr>
      <vt:lpstr>Ca Nhập Lễ Hoan Hô Con Vua Đavit Lm. Mi Trầm</vt:lpstr>
      <vt:lpstr>Tk1: Tay cầm nhành lá miệng luôn hát ca, tung hô Chúa ta khúc khải hoàn ca. Này muôn cửa hỡi hãy mở cánh cao, đón Vua muôn đời này Người tiến vào.</vt:lpstr>
      <vt:lpstr>Đk: Hoan hô Con Vua Đa-vít, hoan hô Con Vua Đa-vít Đấng nhân danh Chúa mà đến. Hoan hô Con Vua Đa-vít, hoan hô Con Vua Đa-vít Đấng nhân danh Chúa mà đến.</vt:lpstr>
      <vt:lpstr>Tk2: Ca mừng Con Chúa là Vua chúng ta, muôn dân khắp nơi vỗ ta hoà ca. Này Vua ngự đến tiếng kèn tấu vang, hát ca reo mừng này ngày khải hoàn</vt:lpstr>
      <vt:lpstr>Đk: Hoan hô Con Vua Đa-vít, hoan hô Con Vua Đa-vít Đấng nhân danh Chúa mà đến. Hoan hô Con Vua Đa-vít, hoan hô Con Vua Đa-vít Đấng nhân danh Chúa mà đến.</vt:lpstr>
      <vt:lpstr>PowerPoint Presentation</vt:lpstr>
      <vt:lpstr>PowerPoint Presentation</vt:lpstr>
      <vt:lpstr> </vt:lpstr>
      <vt:lpstr>Đk: Ôi Thiên Chúa, ôi Thiên Chúa sao Ngài nỡ bỏ con.</vt:lpstr>
      <vt:lpstr>Tk1: Bao người nhiếc mắng, vừa thấy bóng con là họ đã chê bai: Tên này luôn kính tin Chúa Trời, nếu thương tình, hẳn là Ngài lo giải thoát</vt:lpstr>
      <vt:lpstr>Đk: Ôi Thiên Chúa, ôi Thiên Chúa sao Ngài nỡ bỏ con.</vt:lpstr>
      <vt:lpstr>Tk2: Ác thù xấn tới, tựa lũ chó vây chặt, đâm thủng chân tay. Xương xẩu con đếm xem vắn dài, mắt căm hờn nhìn chòng chọc con nhạo báng. </vt:lpstr>
      <vt:lpstr>Đk: Ôi Thiên Chúa, ôi Thiên Chúa sao Ngài nỡ bỏ con.</vt:lpstr>
      <vt:lpstr>Tk3: Chia phần áo khoác, còn chiếc áo trong họ cũng bắt thăm luôn. Ôi lạy Thiên Chúa con nương nhờ, cứu con cùng, Ngài đừng lìa xa, bỏ thí. </vt:lpstr>
      <vt:lpstr>Đk: Ôi Thiên Chúa, ôi Thiên Chúa sao Ngài nỡ bỏ con.</vt:lpstr>
      <vt:lpstr>Tk4: Con nguyện mãi mãi, truyền bá Thánh Danh Ngài cho khắp anh em. Xin được lên tiếng nơi công hội, tiến dâng Ngài một bài ngợi ca mừng kính. </vt:lpstr>
      <vt:lpstr>Đk: Ôi Thiên Chúa, ôi Thiên Chúa sao Ngài nỡ bỏ con.</vt:lpstr>
      <vt:lpstr>Tk5: Ai sợ kính Chúa, nào cất tiếng lên mà cung chúc tôn vinh. Miêu duệ Gia-cóp mau ca mừng, Ích-diên nào thần phục quyền uy của Chúa. </vt:lpstr>
      <vt:lpstr>Đk: Ôi Thiên Chúa, ôi Thiên Chúa sao Ngài nỡ bỏ con.</vt:lpstr>
      <vt:lpstr>PowerPoint Presentation</vt:lpstr>
      <vt:lpstr>Đức Ki-tô vì chúng ta đã vâng lời cho đến chết, và chết trên thập giá. Vì thế, Thiên Chúa đã tôn vinh Người, ban cho Người một danh hiệu vượt trên mọi danh hiệu.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Dâng Lời Sám Hối Lm. Thái Nguyên</vt:lpstr>
      <vt:lpstr>Tk1: Lạy Cha chí nhân xin Ngài đoái thương thế trần, nhờ lượng khoan hồng và lòng từ bi Chúa ơi! Nhờ Con một Chúa xuống đời chết cho nhân loại, ban ơn tha thứ trở về cùng Chúa từ nhân. </vt:lpstr>
      <vt:lpstr>Ðk: Xin dâng lên tấm lòng ăn năn sám hối bao tội lệ đã làm thân Chúa xót xa não nề. Xin dâng lên đây niềm thành tin yêu mến đến muôn đời hát ca chúc tụng Chúa trời chẳng ngơi.</vt:lpstr>
      <vt:lpstr> Tk2: Vì tội chúng con Chúa nhận lấy bao nhục hình một mình gánh chịu tội tình của bao thế nhân. Tình thương của Chúa như trời biển bao la rộng, cho con cuộc sống sáng ngời tươi mới từ đây.  </vt:lpstr>
      <vt:lpstr>Ðk: Xin dâng lên tấm lòng ăn năn sám hối bao tội lệ đã làm thân Chúa xót xa não nề. Xin dâng lên đây niềm thành tin yêu mến đến muôn đời hát ca chúc tụng Chúa trời chẳng ngơi.</vt:lpstr>
      <vt:lpstr>PowerPoint Presentation</vt:lpstr>
      <vt:lpstr>CHÚA NHẬT LỄ LÁ</vt:lpstr>
      <vt:lpstr>Ca Nguyện Hiệp Lễ  Trên Đỉnh Đồi Xa Thiên Thu</vt:lpstr>
      <vt:lpstr>Tk1: Nơi hoang vu chiều đã xuống âm u. Trên đồi cao hàng cây nghiêng gió lao xao ôi cơn gió nào. Nơi đồi xa Ngài đã chết giang tay trọn kiếp chết với đắng cay chết với đọa đày.</vt:lpstr>
      <vt:lpstr>***: Cơn đau kia rồi cũng sẽ tan nhanh. Xin tình yêu Người vẫn luôn nở trên môi lời xin với đời. Xin tình yêu Người hãy đến cho say hồn mến với những kính tin mãi trong đẹp xinh.</vt:lpstr>
      <vt:lpstr>Đk: Người đã chết trên nơi hoang vu dấu chân mịt mù lê trên gai chông với đôi vai gầy xa xôi đơn côi về nơi ngất ngây. </vt:lpstr>
      <vt:lpstr>***: Tình yêu đó trong tim con đây mến yêu đêm ngày ôi cao siêu thay Chúa thương con rồi con như chơi vơi trên dòng nước trôi.</vt:lpstr>
      <vt:lpstr>Tk2: Nơi mênh mông chiều đã xuống bơ vơ. Bên đồi kia làn mây theo gió bay bay về nơi cuối trời. Con người ơi! Ngài đã đến thương yêu trần thế kiếp sống khổ đau kiếp sống lỗi tội. </vt:lpstr>
      <vt:lpstr>***: Trong đơn côi tình yêu đã chơi vơi. Nhưng tình yêu Ngài vẫn như bóng thiên thu người ơi ngóng chờ. Xin tình yêu Ngài dâng hiến cho con được sống mãi mãi chẳng quên Chúa là tình yêu.</vt:lpstr>
      <vt:lpstr>Đk: Người đã chết trên nơi hoang vu dấu chân mịt mù lê trên gai chông với đôi vai gầy xa xôi đơn côi về nơi ngất ngây. </vt:lpstr>
      <vt:lpstr>***: Tình yêu đó trong tim con đây mến yêu đêm ngày ôi cao siêu thay Chúa thương con rồi con như chơi vơi trên dòng nước trôi.</vt:lpstr>
      <vt:lpstr>Tk3:  Giê-su ơi! Ngài đã chết cho con. Xin tình yêu Ngài dạy con biết thứ tha và biết đáp đền. Như Ngài xưa ngàn cay đắng nhưng luôn trầm lắng yêu thương thế nhân tha muôn lỗi lầm. </vt:lpstr>
      <vt:lpstr>***: Giê-su ơi! Ngài đã chết cho con. Nguyện từ đây đời con sẽ biến đau thương thành muôn đóa hồng. Xin tình yêu Ngài ghi khắc tim con tình mến, mến Chúa thiết tha như trên đồi xa.</vt:lpstr>
      <vt:lpstr>Đk: Người đã chết trên nơi hoang vu dấu chân mịt mù lê trên gai chông với đôi vai gầy xa xôi đơn côi về nơi ngất ngây. </vt:lpstr>
      <vt:lpstr>***: Tình yêu đó trong tim con đây mến yêu đêm ngày ôi cao siêu thay Chúa thương con rồi con như chơi vơi trên dòng nước trôi.</vt:lpstr>
      <vt:lpstr>CHÚA NHẬT LỄ LÁ</vt:lpstr>
      <vt:lpstr>Ca Kết Lễ Mẹ Đứng Đó Lm. Kim Long</vt:lpstr>
      <vt:lpstr>Đk:  Mẹ đứng đó khi hoàng hôn tím màu. Nhạc hương trầm buông hắt hiu đồi cao u hoài loang máu đào. Con Chúa đau thương treo trên thập giá, hiến thân vì nhân thế tội tình. </vt:lpstr>
      <vt:lpstr>***: Mẹ đứng đó tâm hồn tê tái sầu. Ðồng công cùng Con dấu yêu, vì thương nhân loại bao khốn cùng. Xin dẫn đưa bao tâm hồn lạc lối về bên Mẹ, Mẹ ơi.</vt:lpstr>
      <vt:lpstr>Tk1: Hỡi ai qua đường dừng bước đây mà chiêm ngắm, Chúa chí tôn cam chịu muôn nỗi khổ đau. Vì thương toàn nhân loại muôn chốn muôn đời, ngày đêm khóc than mong chờ vinh phúc quê Trời.</vt:lpstr>
      <vt:lpstr>Đk:  Mẹ đứng đó khi hoàng hôn tím màu. Nhạc hương trầm buông hắt hiu đồi cao u hoài loang máu đào. Con Chúa đau thương treo trên thập giá, hiến thân vì nhân thế tội tình. </vt:lpstr>
      <vt:lpstr>***: Mẹ đứng đó tâm hồn tê tái sầu. Ðồng công cùng Con dấu yêu, vì thương nhân loại bao khốn cùng. Xin dẫn đưa bao tâm hồn lạc lối về bên Mẹ, Mẹ ơi.</vt:lpstr>
      <vt:lpstr>CHÚA NHẬT LỄ LÁ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THỨ II  MÙA CHAY</dc:title>
  <dc:creator>anchinhphu79@gmail.com</dc:creator>
  <cp:lastModifiedBy>RePack by Diakov</cp:lastModifiedBy>
  <cp:revision>49</cp:revision>
  <dcterms:created xsi:type="dcterms:W3CDTF">2022-03-09T10:47:17Z</dcterms:created>
  <dcterms:modified xsi:type="dcterms:W3CDTF">2024-02-28T22:44:06Z</dcterms:modified>
</cp:coreProperties>
</file>