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 id="2147484612" r:id="rId14"/>
  </p:sldMasterIdLst>
  <p:notesMasterIdLst>
    <p:notesMasterId r:id="rId103"/>
  </p:notesMasterIdLst>
  <p:sldIdLst>
    <p:sldId id="507" r:id="rId15"/>
    <p:sldId id="376" r:id="rId16"/>
    <p:sldId id="933" r:id="rId17"/>
    <p:sldId id="934" r:id="rId18"/>
    <p:sldId id="935" r:id="rId19"/>
    <p:sldId id="936" r:id="rId20"/>
    <p:sldId id="553" r:id="rId21"/>
    <p:sldId id="443" r:id="rId22"/>
    <p:sldId id="585" r:id="rId23"/>
    <p:sldId id="941" r:id="rId24"/>
    <p:sldId id="676" r:id="rId25"/>
    <p:sldId id="883" r:id="rId26"/>
    <p:sldId id="942" r:id="rId27"/>
    <p:sldId id="944" r:id="rId28"/>
    <p:sldId id="937" r:id="rId29"/>
    <p:sldId id="384" r:id="rId30"/>
    <p:sldId id="385" r:id="rId31"/>
    <p:sldId id="386" r:id="rId32"/>
    <p:sldId id="387" r:id="rId33"/>
    <p:sldId id="388" r:id="rId34"/>
    <p:sldId id="389" r:id="rId35"/>
    <p:sldId id="390" r:id="rId36"/>
    <p:sldId id="391" r:id="rId37"/>
    <p:sldId id="938" r:id="rId38"/>
    <p:sldId id="392" r:id="rId39"/>
    <p:sldId id="393" r:id="rId40"/>
    <p:sldId id="394" r:id="rId41"/>
    <p:sldId id="395" r:id="rId42"/>
    <p:sldId id="396" r:id="rId43"/>
    <p:sldId id="397" r:id="rId44"/>
    <p:sldId id="398" r:id="rId45"/>
    <p:sldId id="399" r:id="rId46"/>
    <p:sldId id="839" r:id="rId47"/>
    <p:sldId id="649" r:id="rId48"/>
    <p:sldId id="921" r:id="rId49"/>
    <p:sldId id="922" r:id="rId50"/>
    <p:sldId id="923" r:id="rId51"/>
    <p:sldId id="924" r:id="rId52"/>
    <p:sldId id="925" r:id="rId53"/>
    <p:sldId id="926" r:id="rId54"/>
    <p:sldId id="927" r:id="rId55"/>
    <p:sldId id="928" r:id="rId56"/>
    <p:sldId id="861" r:id="rId57"/>
    <p:sldId id="932" r:id="rId58"/>
    <p:sldId id="853" r:id="rId59"/>
    <p:sldId id="54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550" r:id="rId74"/>
    <p:sldId id="558" r:id="rId75"/>
    <p:sldId id="559" r:id="rId76"/>
    <p:sldId id="561" r:id="rId77"/>
    <p:sldId id="830" r:id="rId78"/>
    <p:sldId id="614" r:id="rId79"/>
    <p:sldId id="916" r:id="rId80"/>
    <p:sldId id="276" r:id="rId81"/>
    <p:sldId id="810" r:id="rId82"/>
    <p:sldId id="939" r:id="rId83"/>
    <p:sldId id="277" r:id="rId84"/>
    <p:sldId id="278" r:id="rId85"/>
    <p:sldId id="279" r:id="rId86"/>
    <p:sldId id="290" r:id="rId87"/>
    <p:sldId id="886" r:id="rId88"/>
    <p:sldId id="291" r:id="rId89"/>
    <p:sldId id="887" r:id="rId90"/>
    <p:sldId id="945" r:id="rId91"/>
    <p:sldId id="946" r:id="rId92"/>
    <p:sldId id="292" r:id="rId93"/>
    <p:sldId id="914" r:id="rId94"/>
    <p:sldId id="293" r:id="rId95"/>
    <p:sldId id="564" r:id="rId96"/>
    <p:sldId id="563" r:id="rId97"/>
    <p:sldId id="751" r:id="rId98"/>
    <p:sldId id="890" r:id="rId99"/>
    <p:sldId id="917" r:id="rId100"/>
    <p:sldId id="919" r:id="rId101"/>
    <p:sldId id="940"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75</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endParaRPr lang="vi-VN" sz="5400">
              <a:solidFill>
                <a:schemeClr val="bg1"/>
              </a:solidFill>
              <a:latin typeface="+mj-lt"/>
            </a:endParaRPr>
          </a:p>
        </p:txBody>
      </p:sp>
    </p:spTree>
    <p:extLst>
      <p:ext uri="{BB962C8B-B14F-4D97-AF65-F5344CB8AC3E}">
        <p14:creationId xmlns:p14="http://schemas.microsoft.com/office/powerpoint/2010/main" val="3915444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Tk2</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Tiếng lòng giờ đây vang lên thiết tha, ngát thơm như làn khói hương cao vời.  Cùng chung với đất trời muôn tiếng ca, chúc tụng danh Chúa đến muôn muôn đời. </a:t>
            </a:r>
            <a:endParaRPr lang="vi-VN" sz="54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endParaRPr lang="vi-VN" sz="5400">
              <a:solidFill>
                <a:schemeClr val="bg1"/>
              </a:solidFill>
              <a:latin typeface="+mj-lt"/>
            </a:endParaRPr>
          </a:p>
        </p:txBody>
      </p:sp>
    </p:spTree>
    <p:extLst>
      <p:ext uri="{BB962C8B-B14F-4D97-AF65-F5344CB8AC3E}">
        <p14:creationId xmlns:p14="http://schemas.microsoft.com/office/powerpoint/2010/main" val="3664178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Tk3</a:t>
            </a:r>
            <a:r>
              <a:rPr lang="vi-VN" sz="5400" b="0" u="sng" smtClean="0">
                <a:solidFill>
                  <a:srgbClr val="FFFF00"/>
                </a:solidFill>
                <a:effectLst/>
                <a:latin typeface="+mj-lt"/>
              </a:rPr>
              <a:t>:</a:t>
            </a:r>
            <a:r>
              <a:rPr lang="en-US" sz="5400" smtClean="0">
                <a:solidFill>
                  <a:schemeClr val="bg1"/>
                </a:solidFill>
                <a:latin typeface="+mj-lt"/>
              </a:rPr>
              <a:t> </a:t>
            </a:r>
            <a:r>
              <a:rPr lang="vi-VN" sz="5400">
                <a:solidFill>
                  <a:schemeClr val="bg1"/>
                </a:solidFill>
                <a:latin typeface="+mj-lt"/>
              </a:rPr>
              <a:t>Hãy vào cùng khiêm cung dâng tiến lên, tấm thân với lòng mến yêu chân thành.  Dù cho sóng gió tràn lan bốn bên, vững niềm tin kính Chúa luôn nhân lành. </a:t>
            </a:r>
            <a:endParaRPr lang="vi-VN" sz="5400">
              <a:solidFill>
                <a:schemeClr val="bg1"/>
              </a:solidFill>
              <a:latin typeface="+mj-lt"/>
            </a:endParaRPr>
          </a:p>
        </p:txBody>
      </p:sp>
    </p:spTree>
    <p:extLst>
      <p:ext uri="{BB962C8B-B14F-4D97-AF65-F5344CB8AC3E}">
        <p14:creationId xmlns:p14="http://schemas.microsoft.com/office/powerpoint/2010/main" val="26136259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endParaRPr lang="vi-VN" sz="5400">
              <a:solidFill>
                <a:schemeClr val="bg1"/>
              </a:solidFill>
              <a:latin typeface="+mj-lt"/>
            </a:endParaRPr>
          </a:p>
        </p:txBody>
      </p:sp>
    </p:spTree>
    <p:extLst>
      <p:ext uri="{BB962C8B-B14F-4D97-AF65-F5344CB8AC3E}">
        <p14:creationId xmlns:p14="http://schemas.microsoft.com/office/powerpoint/2010/main" val="40290430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smtClean="0">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47114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Mãi tới lúc hoàng hôn, tôi chìm trong mê </a:t>
            </a:r>
            <a:r>
              <a:rPr lang="vi-VN" sz="3200"/>
              <a:t>sảng</a:t>
            </a:r>
            <a:r>
              <a:rPr lang="vi-VN" sz="3200" smtClean="0"/>
              <a:t>.</a:t>
            </a:r>
            <a:endParaRPr lang="vi-VN" sz="3200"/>
          </a:p>
          <a:p>
            <a:r>
              <a:rPr lang="vi-VN" sz="3200">
                <a:solidFill>
                  <a:srgbClr val="FF0000"/>
                </a:solidFill>
              </a:rPr>
              <a:t>Bài trích sách Gióp.</a:t>
            </a:r>
            <a:endParaRPr lang="vi-VN" sz="3200">
              <a:solidFill>
                <a:srgbClr val="FF0000"/>
              </a:solidFill>
            </a:endParaRPr>
          </a:p>
        </p:txBody>
      </p:sp>
    </p:spTree>
    <p:extLst>
      <p:ext uri="{BB962C8B-B14F-4D97-AF65-F5344CB8AC3E}">
        <p14:creationId xmlns:p14="http://schemas.microsoft.com/office/powerpoint/2010/main" val="345010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146</a:t>
            </a:r>
            <a:br>
              <a:rPr lang="en-US" smtClean="0">
                <a:solidFill>
                  <a:srgbClr val="FFFF00"/>
                </a:solidFill>
              </a:rPr>
            </a:br>
            <a:r>
              <a:rPr lang="en-US" smtClean="0">
                <a:solidFill>
                  <a:srgbClr val="FFFF00"/>
                </a:solidFill>
              </a:rPr>
              <a:t>CHÚA NHẬT 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17721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smtClean="0">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216458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smtClean="0">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4676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Bao lòng nát tan Chúa đã dủ thương mà cứu chữa cho lành, và bao thương tích Ngài đã băng bó. Ngài định số sao trời là bao nhiêu, tên gọi mỗi ngôi sao Ngài đà ấn định rồi.</a:t>
            </a:r>
            <a:endParaRPr lang="en-US" sz="540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110717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smtClean="0">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67726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smtClean="0">
                <a:solidFill>
                  <a:schemeClr val="bg1"/>
                </a:solidFill>
              </a:rPr>
              <a:t> </a:t>
            </a:r>
            <a:r>
              <a:rPr lang="vi-VN" sz="4800" smtClean="0">
                <a:solidFill>
                  <a:schemeClr val="bg1"/>
                </a:solidFill>
              </a:rPr>
              <a:t>Ôi </a:t>
            </a:r>
            <a:r>
              <a:rPr lang="vi-VN" sz="4800">
                <a:solidFill>
                  <a:schemeClr val="bg1"/>
                </a:solidFill>
              </a:rPr>
              <a:t>thực Chúa ta vĩ đại dường bao và trí sáng khôn lường. Quyền lực uy dũng thật là khôn sánh. Kẻ hèn yếu tay Ngài đà nâng lên, nhưng hạ xuống đất đen bọn độc ác gian </a:t>
            </a:r>
            <a:r>
              <a:rPr lang="vi-VN" sz="4800" smtClean="0">
                <a:solidFill>
                  <a:schemeClr val="bg1"/>
                </a:solidFill>
              </a:rPr>
              <a:t>tà.</a:t>
            </a:r>
            <a:endParaRPr lang="en-US" sz="480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smtClean="0">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72911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a:t>
            </a:r>
            <a:r>
              <a:rPr lang="vi-VN" sz="3200">
                <a:solidFill>
                  <a:prstClr val="black"/>
                </a:solidFill>
              </a:rPr>
              <a:t>Mừng</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endParaRPr lang="vi-VN" sz="3200">
              <a:solidFill>
                <a:srgbClr val="FF0000"/>
              </a:solidFill>
            </a:endParaRPr>
          </a:p>
        </p:txBody>
      </p:sp>
    </p:spTree>
    <p:extLst>
      <p:ext uri="{BB962C8B-B14F-4D97-AF65-F5344CB8AC3E}">
        <p14:creationId xmlns:p14="http://schemas.microsoft.com/office/powerpoint/2010/main" val="105533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454197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734778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smtClean="0"/>
              <a:t>Chúa Nhật </a:t>
            </a:r>
            <a:r>
              <a:rPr lang="en-US" sz="2400" smtClean="0"/>
              <a:t>V </a:t>
            </a:r>
            <a:r>
              <a:rPr lang="en-US" sz="2400" smtClean="0"/>
              <a:t>Thường Niên</a:t>
            </a:r>
          </a:p>
          <a:p>
            <a:pPr algn="ctr"/>
            <a:r>
              <a:rPr lang="en-US" sz="2400" smtClean="0"/>
              <a:t>Năm B</a:t>
            </a:r>
          </a:p>
          <a:p>
            <a:r>
              <a:rPr lang="en-US" sz="2800" smtClean="0"/>
              <a:t>C</a:t>
            </a:r>
            <a:r>
              <a:rPr lang="vi-VN" sz="2800" smtClean="0"/>
              <a:t>húa </a:t>
            </a:r>
            <a:r>
              <a:rPr lang="vi-VN" sz="2800"/>
              <a:t>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Lễ </a:t>
            </a:r>
            <a:r>
              <a:rPr lang="en-US" sz="4000" b="1" smtClean="0">
                <a:solidFill>
                  <a:srgbClr val="FFFF00"/>
                </a:solidFill>
              </a:rPr>
              <a:t>Dâng</a:t>
            </a:r>
          </a:p>
          <a:p>
            <a:pPr algn="ctr"/>
            <a:r>
              <a:rPr lang="en-US" sz="4000" b="1" i="1" smtClean="0">
                <a:solidFill>
                  <a:schemeClr val="bg1"/>
                </a:solidFill>
              </a:rPr>
              <a:t>Thu Hương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Tk1:</a:t>
            </a:r>
            <a:r>
              <a:rPr lang="en-US" sz="6000">
                <a:solidFill>
                  <a:schemeClr val="bg1"/>
                </a:solidFill>
              </a:rPr>
              <a:t> </a:t>
            </a:r>
            <a:r>
              <a:rPr lang="vi-VN" sz="6000" smtClean="0">
                <a:solidFill>
                  <a:schemeClr val="bg1"/>
                </a:solidFill>
              </a:rPr>
              <a:t>Đoàn con chân thành dâng lên Chúa, cùng với ước mơ đắp xây. Tương lai quê hương rạng ngời, anh em chung xây tình người.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smtClean="0">
                <a:solidFill>
                  <a:schemeClr val="bg1"/>
                </a:solidFill>
              </a:rPr>
              <a:t> </a:t>
            </a:r>
            <a:r>
              <a:rPr lang="vi-VN" sz="600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u="sng">
                <a:solidFill>
                  <a:srgbClr val="FFFF00"/>
                </a:solidFill>
                <a:effectLst/>
              </a:rPr>
              <a:t>:</a:t>
            </a:r>
            <a:r>
              <a:rPr lang="en-US" sz="6000" b="0">
                <a:solidFill>
                  <a:srgbClr val="FFFF00"/>
                </a:solidFill>
                <a:effectLst/>
              </a:rPr>
              <a:t> </a:t>
            </a:r>
            <a:r>
              <a:rPr lang="vi-VN" sz="6000">
                <a:solidFill>
                  <a:schemeClr val="bg1"/>
                </a:solidFill>
              </a:rPr>
              <a:t>Đoàn con tâm nguyện luôn yêu Chúa, bền vững bước theo Chúa liên. Chiếu giãi ánh sáng mọi nơi, tung gieo tin yêu trần đời.</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smtClean="0">
                <a:solidFill>
                  <a:schemeClr val="bg1"/>
                </a:solidFill>
              </a:rPr>
              <a:t> </a:t>
            </a:r>
            <a:r>
              <a:rPr lang="vi-VN" sz="6000" smtClean="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401614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Hãy </a:t>
            </a:r>
            <a:r>
              <a:rPr lang="en-US" sz="5400" smtClean="0">
                <a:solidFill>
                  <a:srgbClr val="FFFF00"/>
                </a:solidFill>
              </a:rPr>
              <a:t>Đến</a:t>
            </a:r>
            <a:br>
              <a:rPr lang="en-US" sz="5400" smtClean="0">
                <a:solidFill>
                  <a:srgbClr val="FFFF00"/>
                </a:solidFill>
              </a:rPr>
            </a:br>
            <a:r>
              <a:rPr lang="en-US" sz="5400" i="1"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it-IT" sz="6000">
                <a:solidFill>
                  <a:srgbClr val="FFFF00"/>
                </a:solidFill>
              </a:rPr>
              <a:t>Chúng Con Cần Đến Chúa</a:t>
            </a:r>
            <a:r>
              <a:rPr lang="en-US" sz="6000" smtClean="0">
                <a:solidFill>
                  <a:srgbClr val="FFFF00"/>
                </a:solidFill>
              </a:rPr>
              <a:t/>
            </a:r>
            <a:br>
              <a:rPr lang="en-US" sz="6000" smtClean="0">
                <a:solidFill>
                  <a:srgbClr val="FFFF00"/>
                </a:solidFill>
              </a:rPr>
            </a:br>
            <a:r>
              <a:rPr lang="en-US" sz="6000" i="1" smtClean="0">
                <a:solidFill>
                  <a:schemeClr val="bg1"/>
                </a:solidFill>
              </a:rPr>
              <a:t>Phanxico</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Tựa  nép bên lòng Chúa con xin ngỏ hết tâm tư. Vui buồn của đời sống dương gian. Đêm ngày miệt mài những lo toan. Khi vội vàng, khi muộn màng, tiếng cười giọt lệ những miên man.</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Chúa vẫn biết chúng con cần đến Chúa, tháng năm ưu tư ngập tràn. Chúa vẫn biết chúng con cần đến Chúa, dẫn đưa đời vui sống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Ngày tháng năm đời sống, không ai nhìn thấy tương lai. Mong chờ chỉ còn biết hôm nay, lao nhọc cả đời trắng đôi tay. Trong nụ cười, bao ngậm ngùi, nơi nào trọn vẹn nghĩa an vui.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Chúa vẫn biết chúng con cần đến Chúa, tháng năm ưu tư ngập tràn. Chúa vẫn biết chúng con cần đến Chúa, dẫn đưa đời vui sống bình an.</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u="sng">
                <a:solidFill>
                  <a:srgbClr val="FFFF00"/>
                </a:solidFill>
                <a:effectLst/>
              </a:rPr>
              <a:t>:</a:t>
            </a:r>
            <a:r>
              <a:rPr lang="en-US" sz="4800" b="0">
                <a:solidFill>
                  <a:schemeClr val="bg1"/>
                </a:solidFill>
                <a:effectLst/>
              </a:rPr>
              <a:t> </a:t>
            </a:r>
            <a:r>
              <a:rPr lang="vi-VN" sz="4800">
                <a:solidFill>
                  <a:schemeClr val="bg1"/>
                </a:solidFill>
              </a:rPr>
              <a:t>Đời sống như trời gió, thân con tựa cánh chim bay. Bao ngày miệt mài kiếp tha hương. Mong về cùng tổ ấm yêu thương. Xa cội nguồn, tim nặng buồn, mong về tựa lòng Chúa yêu thương.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Chúa vẫn biết chúng con cần đến Chúa, tháng năm ưu tư ngập tràn. Chúa vẫn biết chúng con cần đến Chúa, dẫn đưa đời vui sống bình an.</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Tk4:</a:t>
            </a:r>
            <a:r>
              <a:rPr lang="en-US" sz="4800" b="0" smtClean="0">
                <a:solidFill>
                  <a:schemeClr val="bg1"/>
                </a:solidFill>
                <a:effectLst/>
              </a:rPr>
              <a:t> </a:t>
            </a:r>
            <a:r>
              <a:rPr lang="vi-VN" sz="4800">
                <a:solidFill>
                  <a:schemeClr val="bg1"/>
                </a:solidFill>
              </a:rPr>
              <a:t>Tìm đến trong tình Chúa, con tin tìm thấy an vui. Tay Người gạt lệ ướt trên mi. Tay Người họp lại những chia ly. Trên đường đời xa vời vợi, tay Người dịu hiền dẫn con </a:t>
            </a:r>
            <a:r>
              <a:rPr lang="vi-VN" sz="4800">
                <a:solidFill>
                  <a:schemeClr val="bg1"/>
                </a:solidFill>
              </a:rPr>
              <a:t>đi</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9043748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Chúa vẫn biết chúng con cần đến Chúa, tháng năm ưu tư ngập tràn. Chúa vẫn biết chúng con cần đến Chúa, dẫn đưa đời vui sống bình an.</a:t>
            </a:r>
            <a:endParaRPr lang="en-US" sz="5400" b="0" dirty="0">
              <a:solidFill>
                <a:schemeClr val="bg1"/>
              </a:solidFill>
              <a:effectLst/>
            </a:endParaRPr>
          </a:p>
        </p:txBody>
      </p:sp>
    </p:spTree>
    <p:extLst>
      <p:ext uri="{BB962C8B-B14F-4D97-AF65-F5344CB8AC3E}">
        <p14:creationId xmlns:p14="http://schemas.microsoft.com/office/powerpoint/2010/main" val="820705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endParaRPr lang="vi-VN" sz="54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smtClean="0">
                <a:solidFill>
                  <a:srgbClr val="FFFF00"/>
                </a:solidFill>
              </a:rPr>
              <a:t>Niềm Cậy Trông</a:t>
            </a:r>
            <a:r>
              <a:rPr lang="en-US" sz="6600" smtClean="0">
                <a:solidFill>
                  <a:srgbClr val="FFFF00"/>
                </a:solidFill>
              </a:rPr>
              <a:t/>
            </a:r>
            <a:br>
              <a:rPr lang="en-US" sz="6600" smtClean="0">
                <a:solidFill>
                  <a:srgbClr val="FFFF00"/>
                </a:solidFill>
              </a:rPr>
            </a:br>
            <a:r>
              <a:rPr lang="en-US" sz="5400" i="1" smtClean="0">
                <a:solidFill>
                  <a:schemeClr val="bg1"/>
                </a:solidFill>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Mẹ ơi! Bao người lạc bước lưu đày ngày tháng chơi vơi như thuyền nan giữa khơi.  Đoàn con xin Mẹ, Mẹ hãy thương tình dìu dắt con thơ qua hiểm nguy cõi đời.</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Và bao nhiêu người lạc hướng trên đời liều dấn thân đi trong vực sâu tối tăm.  Đoàn con xin Mẹ: Rọi ánh huy hoàng rực sáng tin yêu, yêu Mẹ tin Chúa Trời.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Còn ai chưa về Mẹ dắt đưa về thờ Chúa cao sang cũng là Vua các vua.  Mẹ ban cho được bền chí trung thành thờ Chúa Ba Ngôi ca tụng Mẹ suốt đời.</a:t>
            </a:r>
            <a:endParaRPr lang="en-US" sz="5400" b="0" dirty="0">
              <a:solidFill>
                <a:schemeClr val="bg1"/>
              </a:solidFill>
              <a:effectLst/>
            </a:endParaRPr>
          </a:p>
        </p:txBody>
      </p:sp>
    </p:spTree>
    <p:extLst>
      <p:ext uri="{BB962C8B-B14F-4D97-AF65-F5344CB8AC3E}">
        <p14:creationId xmlns:p14="http://schemas.microsoft.com/office/powerpoint/2010/main" val="3594133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3468312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a:solidFill>
                  <a:srgbClr val="FFFF00"/>
                </a:solidFill>
                <a:effectLst/>
                <a:latin typeface="+mj-lt"/>
              </a:rPr>
              <a:t>:</a:t>
            </a:r>
            <a:r>
              <a:rPr lang="vi-VN" sz="5400" b="0">
                <a:solidFill>
                  <a:schemeClr val="bg1"/>
                </a:solidFill>
                <a:effectLst/>
                <a:latin typeface="+mj-lt"/>
              </a:rPr>
              <a:t> </a:t>
            </a:r>
            <a:r>
              <a:rPr lang="vi-VN" sz="5400">
                <a:solidFill>
                  <a:schemeClr val="bg1"/>
                </a:solidFill>
                <a:latin typeface="+mj-lt"/>
              </a:rPr>
              <a:t>Chúa là nguồn quang minh tâm trí con, sáng soi trên đường thế gian mịt mùng.  Dìu con tiến bước về nơi ước mong, dẫu ngàn nguy khó rắc gieo trên đường. </a:t>
            </a:r>
            <a:endParaRPr lang="vi-VN" sz="54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2160</Words>
  <Application>Microsoft Office PowerPoint</Application>
  <PresentationFormat>On-screen Show (16:9)</PresentationFormat>
  <Paragraphs>116</Paragraphs>
  <Slides>88</Slides>
  <Notes>2</Notes>
  <HiddenSlides>0</HiddenSlides>
  <MMClips>0</MMClips>
  <ScaleCrop>false</ScaleCrop>
  <HeadingPairs>
    <vt:vector size="4" baseType="variant">
      <vt:variant>
        <vt:lpstr>Theme</vt:lpstr>
      </vt:variant>
      <vt:variant>
        <vt:i4>14</vt:i4>
      </vt:variant>
      <vt:variant>
        <vt:lpstr>Slide Titles</vt:lpstr>
      </vt:variant>
      <vt:variant>
        <vt:i4>88</vt:i4>
      </vt:variant>
    </vt:vector>
  </HeadingPairs>
  <TitlesOfParts>
    <vt:vector size="102"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11_Office Theme</vt:lpstr>
      <vt:lpstr>PowerPoint Presentation</vt:lpstr>
      <vt:lpstr>TẬP HÁT CỘNG ĐOÀN</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Đức Kitô đã mang lấy tật nguyền chúng ta, và gánh lấy các bệnh hoạn của chúng ta.</vt:lpstr>
      <vt:lpstr>PowerPoint Presentation</vt:lpstr>
      <vt:lpstr>Ca Nhập Lễ Hãy Đến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Kính dâng lễ vật tình yêu bánh thơm kết từ bao bông lúa. Trái nho ướp nên rượu lành của lễ mọn hèn kính dâng về Ngài.</vt:lpstr>
      <vt:lpstr>Tk1: Đoàn con chân thành dâng lên Chúa, cùng với ước mơ đắp xây. Tương lai quê hương rạng ngời, anh em chung xây tình người.</vt:lpstr>
      <vt:lpstr>Đk: Kính dâng lễ vật tình yêu bánh thơm kết từ bao bông lúa. Trái nho ướp nên rượu lành của lễ mọn hèn kính dâng về Ngài.</vt:lpstr>
      <vt:lpstr>Tk2: Đoàn con tâm nguyện luôn yêu Chúa, bền vững bước theo Chúa liên. Chiếu giãi ánh sáng mọi nơi, tung gieo tin yêu trần đời.</vt:lpstr>
      <vt:lpstr>Đk: Kính dâng lễ vật tình yêu bánh thơm kết từ bao bông lúa. Trái nho ướp nên rượu lành của lễ mọn hèn kính dâng về Ngài.</vt:lpstr>
      <vt:lpstr>PowerPoint Presentation</vt:lpstr>
      <vt:lpstr>PowerPoint Presentation</vt:lpstr>
      <vt:lpstr>PowerPoint Presentation</vt:lpstr>
      <vt:lpstr>Ca Nguyện Hiệp Lễ Chúng Con Cần Đến Chúa Phanxico</vt:lpstr>
      <vt:lpstr>Tk1: Tựa  nép bên lòng Chúa con xin ngỏ hết tâm tư. Vui buồn của đời sống dương gian. Đêm ngày miệt mài những lo toan. Khi vội vàng, khi muộn màng, tiếng cười giọt lệ những miên man.</vt:lpstr>
      <vt:lpstr>Đk: Chúa vẫn biết chúng con cần đến Chúa, tháng năm ưu tư ngập tràn. Chúa vẫn biết chúng con cần đến Chúa, dẫn đưa đời vui sống bình an.</vt:lpstr>
      <vt:lpstr>Tk2: Ngày tháng năm đời sống, không ai nhìn thấy tương lai. Mong chờ chỉ còn biết hôm nay, lao nhọc cả đời trắng đôi tay. Trong nụ cười, bao ngậm ngùi, nơi nào trọn vẹn nghĩa an vui. </vt:lpstr>
      <vt:lpstr>Đk: Chúa vẫn biết chúng con cần đến Chúa, tháng năm ưu tư ngập tràn. Chúa vẫn biết chúng con cần đến Chúa, dẫn đưa đời vui sống bình an.</vt:lpstr>
      <vt:lpstr>Tk3: Đời sống như trời gió, thân con tựa cánh chim bay. Bao ngày miệt mài kiếp tha hương. Mong về cùng tổ ấm yêu thương. Xa cội nguồn, tim nặng buồn, mong về tựa lòng Chúa yêu thương. </vt:lpstr>
      <vt:lpstr>Đk: Chúa vẫn biết chúng con cần đến Chúa, tháng năm ưu tư ngập tràn. Chúa vẫn biết chúng con cần đến Chúa, dẫn đưa đời vui sống bình an.</vt:lpstr>
      <vt:lpstr>Tk4: Tìm đến trong tình Chúa, con tin tìm thấy an vui. Tay Người gạt lệ ướt trên mi. Tay Người họp lại những chia ly. Trên đường đời xa vời vợi, tay Người dịu hiền dẫn con đi.</vt:lpstr>
      <vt:lpstr>Đk: Chúa vẫn biết chúng con cần đến Chúa, tháng năm ưu tư ngập tràn. Chúa vẫn biết chúng con cần đến Chúa, dẫn đưa đời vui sống bình an.</vt:lpstr>
      <vt:lpstr>PowerPoint Presentation</vt:lpstr>
      <vt:lpstr>PowerPoint Presentation</vt:lpstr>
      <vt:lpstr>Ca Kết Lễ Niềm Cậy Trông Hoàng Vũ</vt:lpstr>
      <vt:lpstr>Tk1: Mẹ ơi! Bao người lạc bước lưu đày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nài van.  Mẹ niềm an vui ôi Nữ Trinh là niềm an vui.  Hết tình kêu khấn con tin chắc Mẹ thương nhận lời.</vt:lpstr>
      <vt:lpstr>Tk2: Và bao nhiêu người lạc hướng trên đời liều dấn thân đi trong vực sâu tối tăm.  Đoàn con xin Mẹ: Rọi ánh huy hoàng rực sáng tin yêu, yêu Mẹ tin Chúa Trời. </vt:lpstr>
      <vt:lpstr>Đk: Mẹ niềm cậy trông chưa thấy ai xin Mẹ về không.  Hỡi Mẹ Thiên Chúa xin hãy lắng nghe con nài van.  Mẹ niềm an vui ôi Nữ Trinh là niềm an vui.  Hết tình kêu khấn con tin chắc Mẹ thương nhận lời.</vt:lpstr>
      <vt:lpstr>Tk3: Còn ai chưa về Mẹ dắt đưa về thờ Chúa cao sang cũng là Vua các vua.  Mẹ ban cho được bền chí trung thành thờ Chúa Ba Ngôi ca tụng Mẹ suốt đời.</vt:lpstr>
      <vt:lpstr>Đk: Mẹ niềm cậy trông chưa thấy ai xin Mẹ về không.  Hỡi Mẹ Thiên Chúa xin hãy lắng nghe con nài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165</cp:revision>
  <dcterms:created xsi:type="dcterms:W3CDTF">2023-05-21T07:25:42Z</dcterms:created>
  <dcterms:modified xsi:type="dcterms:W3CDTF">2024-01-17T13:08:51Z</dcterms:modified>
</cp:coreProperties>
</file>