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4.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15.xml" ContentType="application/vnd.openxmlformats-officedocument.theme+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16.xml" ContentType="application/vnd.openxmlformats-officedocument.theme+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theme/theme17.xml" ContentType="application/vnd.openxmlformats-officedocument.theme+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theme/theme18.xml" ContentType="application/vnd.openxmlformats-officedocument.theme+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theme/theme19.xml" ContentType="application/vnd.openxmlformats-officedocument.theme+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theme/theme20.xml" ContentType="application/vnd.openxmlformats-officedocument.theme+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theme/theme21.xml" ContentType="application/vnd.openxmlformats-officedocument.theme+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theme/theme22.xml" ContentType="application/vnd.openxmlformats-officedocument.theme+xml"/>
  <Override PartName="/ppt/theme/theme2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76" r:id="rId2"/>
    <p:sldMasterId id="2147483788" r:id="rId3"/>
    <p:sldMasterId id="2147483812" r:id="rId4"/>
    <p:sldMasterId id="2147483832" r:id="rId5"/>
    <p:sldMasterId id="2147483844" r:id="rId6"/>
    <p:sldMasterId id="2147483916" r:id="rId7"/>
    <p:sldMasterId id="2147483928" r:id="rId8"/>
    <p:sldMasterId id="2147483940" r:id="rId9"/>
    <p:sldMasterId id="2147483948" r:id="rId10"/>
    <p:sldMasterId id="2147483960" r:id="rId11"/>
    <p:sldMasterId id="2147483972" r:id="rId12"/>
    <p:sldMasterId id="2147484032" r:id="rId13"/>
    <p:sldMasterId id="2147484080" r:id="rId14"/>
    <p:sldMasterId id="2147484164" r:id="rId15"/>
    <p:sldMasterId id="2147484176" r:id="rId16"/>
    <p:sldMasterId id="2147484188" r:id="rId17"/>
    <p:sldMasterId id="2147484248" r:id="rId18"/>
    <p:sldMasterId id="2147484260" r:id="rId19"/>
    <p:sldMasterId id="2147484272" r:id="rId20"/>
    <p:sldMasterId id="2147484284" r:id="rId21"/>
    <p:sldMasterId id="2147484296" r:id="rId22"/>
  </p:sldMasterIdLst>
  <p:notesMasterIdLst>
    <p:notesMasterId r:id="rId107"/>
  </p:notesMasterIdLst>
  <p:sldIdLst>
    <p:sldId id="256" r:id="rId23"/>
    <p:sldId id="9877" r:id="rId24"/>
    <p:sldId id="9956" r:id="rId25"/>
    <p:sldId id="9957" r:id="rId26"/>
    <p:sldId id="9945" r:id="rId27"/>
    <p:sldId id="2146" r:id="rId28"/>
    <p:sldId id="9520" r:id="rId29"/>
    <p:sldId id="9927" r:id="rId30"/>
    <p:sldId id="1982" r:id="rId31"/>
    <p:sldId id="9903" r:id="rId32"/>
    <p:sldId id="9928" r:id="rId33"/>
    <p:sldId id="9929" r:id="rId34"/>
    <p:sldId id="9946" r:id="rId35"/>
    <p:sldId id="9846" r:id="rId36"/>
    <p:sldId id="9847" r:id="rId37"/>
    <p:sldId id="9848" r:id="rId38"/>
    <p:sldId id="9849" r:id="rId39"/>
    <p:sldId id="9850" r:id="rId40"/>
    <p:sldId id="9851" r:id="rId41"/>
    <p:sldId id="9852" r:id="rId42"/>
    <p:sldId id="9853" r:id="rId43"/>
    <p:sldId id="9947" r:id="rId44"/>
    <p:sldId id="9855" r:id="rId45"/>
    <p:sldId id="9856" r:id="rId46"/>
    <p:sldId id="9857" r:id="rId47"/>
    <p:sldId id="9858" r:id="rId48"/>
    <p:sldId id="9859" r:id="rId49"/>
    <p:sldId id="9860" r:id="rId50"/>
    <p:sldId id="9861" r:id="rId51"/>
    <p:sldId id="9862" r:id="rId52"/>
    <p:sldId id="9948" r:id="rId53"/>
    <p:sldId id="9883" r:id="rId54"/>
    <p:sldId id="9835" r:id="rId55"/>
    <p:sldId id="9863" r:id="rId56"/>
    <p:sldId id="9864" r:id="rId57"/>
    <p:sldId id="9952" r:id="rId58"/>
    <p:sldId id="9866" r:id="rId59"/>
    <p:sldId id="9953" r:id="rId60"/>
    <p:sldId id="9868" r:id="rId61"/>
    <p:sldId id="9954" r:id="rId62"/>
    <p:sldId id="9930" r:id="rId63"/>
    <p:sldId id="9955" r:id="rId64"/>
    <p:sldId id="9884" r:id="rId65"/>
    <p:sldId id="9837" r:id="rId66"/>
    <p:sldId id="9756" r:id="rId67"/>
    <p:sldId id="9899" r:id="rId68"/>
    <p:sldId id="9885" r:id="rId69"/>
    <p:sldId id="9886" r:id="rId70"/>
    <p:sldId id="9887" r:id="rId71"/>
    <p:sldId id="9888" r:id="rId72"/>
    <p:sldId id="9889" r:id="rId73"/>
    <p:sldId id="9890" r:id="rId74"/>
    <p:sldId id="9891" r:id="rId75"/>
    <p:sldId id="9892" r:id="rId76"/>
    <p:sldId id="9893" r:id="rId77"/>
    <p:sldId id="9894" r:id="rId78"/>
    <p:sldId id="9895" r:id="rId79"/>
    <p:sldId id="9896" r:id="rId80"/>
    <p:sldId id="9897" r:id="rId81"/>
    <p:sldId id="9898" r:id="rId82"/>
    <p:sldId id="9902" r:id="rId83"/>
    <p:sldId id="9804" r:id="rId84"/>
    <p:sldId id="9805" r:id="rId85"/>
    <p:sldId id="9806" r:id="rId86"/>
    <p:sldId id="9938" r:id="rId87"/>
    <p:sldId id="9669" r:id="rId88"/>
    <p:sldId id="9949" r:id="rId89"/>
    <p:sldId id="9901" r:id="rId90"/>
    <p:sldId id="9384" r:id="rId91"/>
    <p:sldId id="2344" r:id="rId92"/>
    <p:sldId id="9826" r:id="rId93"/>
    <p:sldId id="9920" r:id="rId94"/>
    <p:sldId id="9692" r:id="rId95"/>
    <p:sldId id="9914" r:id="rId96"/>
    <p:sldId id="9939" r:id="rId97"/>
    <p:sldId id="9807" r:id="rId98"/>
    <p:sldId id="9790" r:id="rId99"/>
    <p:sldId id="9940" r:id="rId100"/>
    <p:sldId id="9900" r:id="rId101"/>
    <p:sldId id="9950" r:id="rId102"/>
    <p:sldId id="9828" r:id="rId103"/>
    <p:sldId id="9829" r:id="rId104"/>
    <p:sldId id="9831" r:id="rId105"/>
    <p:sldId id="9951" r:id="rId106"/>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93" autoAdjust="0"/>
  </p:normalViewPr>
  <p:slideViewPr>
    <p:cSldViewPr>
      <p:cViewPr>
        <p:scale>
          <a:sx n="150" d="100"/>
          <a:sy n="150" d="100"/>
        </p:scale>
        <p:origin x="-898" y="-269"/>
      </p:cViewPr>
      <p:guideLst>
        <p:guide orient="horz" pos="1620"/>
        <p:guide pos="2880"/>
      </p:guideLst>
    </p:cSldViewPr>
  </p:slideViewPr>
  <p:outlineViewPr>
    <p:cViewPr>
      <p:scale>
        <a:sx n="33" d="100"/>
        <a:sy n="33" d="100"/>
      </p:scale>
      <p:origin x="0" y="8578"/>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4.xml"/><Relationship Id="rId21" Type="http://schemas.openxmlformats.org/officeDocument/2006/relationships/slideMaster" Target="slideMasters/slideMaster21.xml"/><Relationship Id="rId42" Type="http://schemas.openxmlformats.org/officeDocument/2006/relationships/slide" Target="slides/slide20.xml"/><Relationship Id="rId47" Type="http://schemas.openxmlformats.org/officeDocument/2006/relationships/slide" Target="slides/slide25.xml"/><Relationship Id="rId63" Type="http://schemas.openxmlformats.org/officeDocument/2006/relationships/slide" Target="slides/slide41.xml"/><Relationship Id="rId68" Type="http://schemas.openxmlformats.org/officeDocument/2006/relationships/slide" Target="slides/slide46.xml"/><Relationship Id="rId84" Type="http://schemas.openxmlformats.org/officeDocument/2006/relationships/slide" Target="slides/slide62.xml"/><Relationship Id="rId89" Type="http://schemas.openxmlformats.org/officeDocument/2006/relationships/slide" Target="slides/slide67.xml"/><Relationship Id="rId16" Type="http://schemas.openxmlformats.org/officeDocument/2006/relationships/slideMaster" Target="slideMasters/slideMaster16.xml"/><Relationship Id="rId107" Type="http://schemas.openxmlformats.org/officeDocument/2006/relationships/notesMaster" Target="notesMasters/notesMaster1.xml"/><Relationship Id="rId11" Type="http://schemas.openxmlformats.org/officeDocument/2006/relationships/slideMaster" Target="slideMasters/slideMaster11.xml"/><Relationship Id="rId32" Type="http://schemas.openxmlformats.org/officeDocument/2006/relationships/slide" Target="slides/slide10.xml"/><Relationship Id="rId37" Type="http://schemas.openxmlformats.org/officeDocument/2006/relationships/slide" Target="slides/slide15.xml"/><Relationship Id="rId53" Type="http://schemas.openxmlformats.org/officeDocument/2006/relationships/slide" Target="slides/slide31.xml"/><Relationship Id="rId58" Type="http://schemas.openxmlformats.org/officeDocument/2006/relationships/slide" Target="slides/slide36.xml"/><Relationship Id="rId74" Type="http://schemas.openxmlformats.org/officeDocument/2006/relationships/slide" Target="slides/slide52.xml"/><Relationship Id="rId79" Type="http://schemas.openxmlformats.org/officeDocument/2006/relationships/slide" Target="slides/slide57.xml"/><Relationship Id="rId102" Type="http://schemas.openxmlformats.org/officeDocument/2006/relationships/slide" Target="slides/slide80.xml"/><Relationship Id="rId5" Type="http://schemas.openxmlformats.org/officeDocument/2006/relationships/slideMaster" Target="slideMasters/slideMaster5.xml"/><Relationship Id="rId90" Type="http://schemas.openxmlformats.org/officeDocument/2006/relationships/slide" Target="slides/slide68.xml"/><Relationship Id="rId95" Type="http://schemas.openxmlformats.org/officeDocument/2006/relationships/slide" Target="slides/slide73.xml"/><Relationship Id="rId22" Type="http://schemas.openxmlformats.org/officeDocument/2006/relationships/slideMaster" Target="slideMasters/slideMaster22.xml"/><Relationship Id="rId27" Type="http://schemas.openxmlformats.org/officeDocument/2006/relationships/slide" Target="slides/slide5.xml"/><Relationship Id="rId43" Type="http://schemas.openxmlformats.org/officeDocument/2006/relationships/slide" Target="slides/slide21.xml"/><Relationship Id="rId48" Type="http://schemas.openxmlformats.org/officeDocument/2006/relationships/slide" Target="slides/slide26.xml"/><Relationship Id="rId64" Type="http://schemas.openxmlformats.org/officeDocument/2006/relationships/slide" Target="slides/slide42.xml"/><Relationship Id="rId69" Type="http://schemas.openxmlformats.org/officeDocument/2006/relationships/slide" Target="slides/slide47.xml"/><Relationship Id="rId80" Type="http://schemas.openxmlformats.org/officeDocument/2006/relationships/slide" Target="slides/slide58.xml"/><Relationship Id="rId85" Type="http://schemas.openxmlformats.org/officeDocument/2006/relationships/slide" Target="slides/slide6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33" Type="http://schemas.openxmlformats.org/officeDocument/2006/relationships/slide" Target="slides/slide11.xml"/><Relationship Id="rId38" Type="http://schemas.openxmlformats.org/officeDocument/2006/relationships/slide" Target="slides/slide16.xml"/><Relationship Id="rId59" Type="http://schemas.openxmlformats.org/officeDocument/2006/relationships/slide" Target="slides/slide37.xml"/><Relationship Id="rId103" Type="http://schemas.openxmlformats.org/officeDocument/2006/relationships/slide" Target="slides/slide81.xml"/><Relationship Id="rId108" Type="http://schemas.openxmlformats.org/officeDocument/2006/relationships/presProps" Target="presProps.xml"/><Relationship Id="rId54" Type="http://schemas.openxmlformats.org/officeDocument/2006/relationships/slide" Target="slides/slide32.xml"/><Relationship Id="rId70" Type="http://schemas.openxmlformats.org/officeDocument/2006/relationships/slide" Target="slides/slide48.xml"/><Relationship Id="rId75" Type="http://schemas.openxmlformats.org/officeDocument/2006/relationships/slide" Target="slides/slide53.xml"/><Relationship Id="rId91" Type="http://schemas.openxmlformats.org/officeDocument/2006/relationships/slide" Target="slides/slide69.xml"/><Relationship Id="rId96"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1.xml"/><Relationship Id="rId28" Type="http://schemas.openxmlformats.org/officeDocument/2006/relationships/slide" Target="slides/slide6.xml"/><Relationship Id="rId36" Type="http://schemas.openxmlformats.org/officeDocument/2006/relationships/slide" Target="slides/slide14.xml"/><Relationship Id="rId49" Type="http://schemas.openxmlformats.org/officeDocument/2006/relationships/slide" Target="slides/slide27.xml"/><Relationship Id="rId57" Type="http://schemas.openxmlformats.org/officeDocument/2006/relationships/slide" Target="slides/slide35.xml"/><Relationship Id="rId106" Type="http://schemas.openxmlformats.org/officeDocument/2006/relationships/slide" Target="slides/slide84.xml"/><Relationship Id="rId10" Type="http://schemas.openxmlformats.org/officeDocument/2006/relationships/slideMaster" Target="slideMasters/slideMaster10.xml"/><Relationship Id="rId31" Type="http://schemas.openxmlformats.org/officeDocument/2006/relationships/slide" Target="slides/slide9.xml"/><Relationship Id="rId44" Type="http://schemas.openxmlformats.org/officeDocument/2006/relationships/slide" Target="slides/slide22.xml"/><Relationship Id="rId52" Type="http://schemas.openxmlformats.org/officeDocument/2006/relationships/slide" Target="slides/slide30.xml"/><Relationship Id="rId60" Type="http://schemas.openxmlformats.org/officeDocument/2006/relationships/slide" Target="slides/slide38.xml"/><Relationship Id="rId65" Type="http://schemas.openxmlformats.org/officeDocument/2006/relationships/slide" Target="slides/slide43.xml"/><Relationship Id="rId73" Type="http://schemas.openxmlformats.org/officeDocument/2006/relationships/slide" Target="slides/slide51.xml"/><Relationship Id="rId78" Type="http://schemas.openxmlformats.org/officeDocument/2006/relationships/slide" Target="slides/slide56.xml"/><Relationship Id="rId81" Type="http://schemas.openxmlformats.org/officeDocument/2006/relationships/slide" Target="slides/slide59.xml"/><Relationship Id="rId86" Type="http://schemas.openxmlformats.org/officeDocument/2006/relationships/slide" Target="slides/slide64.xml"/><Relationship Id="rId94" Type="http://schemas.openxmlformats.org/officeDocument/2006/relationships/slide" Target="slides/slide72.xml"/><Relationship Id="rId99" Type="http://schemas.openxmlformats.org/officeDocument/2006/relationships/slide" Target="slides/slide77.xml"/><Relationship Id="rId101" Type="http://schemas.openxmlformats.org/officeDocument/2006/relationships/slide" Target="slides/slide79.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17.xml"/><Relationship Id="rId109" Type="http://schemas.openxmlformats.org/officeDocument/2006/relationships/viewProps" Target="viewProps.xml"/><Relationship Id="rId34" Type="http://schemas.openxmlformats.org/officeDocument/2006/relationships/slide" Target="slides/slide12.xml"/><Relationship Id="rId50" Type="http://schemas.openxmlformats.org/officeDocument/2006/relationships/slide" Target="slides/slide28.xml"/><Relationship Id="rId55" Type="http://schemas.openxmlformats.org/officeDocument/2006/relationships/slide" Target="slides/slide33.xml"/><Relationship Id="rId76" Type="http://schemas.openxmlformats.org/officeDocument/2006/relationships/slide" Target="slides/slide54.xml"/><Relationship Id="rId97" Type="http://schemas.openxmlformats.org/officeDocument/2006/relationships/slide" Target="slides/slide75.xml"/><Relationship Id="rId104" Type="http://schemas.openxmlformats.org/officeDocument/2006/relationships/slide" Target="slides/slide82.xml"/><Relationship Id="rId7" Type="http://schemas.openxmlformats.org/officeDocument/2006/relationships/slideMaster" Target="slideMasters/slideMaster7.xml"/><Relationship Id="rId71" Type="http://schemas.openxmlformats.org/officeDocument/2006/relationships/slide" Target="slides/slide49.xml"/><Relationship Id="rId92" Type="http://schemas.openxmlformats.org/officeDocument/2006/relationships/slide" Target="slides/slide70.xml"/><Relationship Id="rId2" Type="http://schemas.openxmlformats.org/officeDocument/2006/relationships/slideMaster" Target="slideMasters/slideMaster2.xml"/><Relationship Id="rId29" Type="http://schemas.openxmlformats.org/officeDocument/2006/relationships/slide" Target="slides/slide7.xml"/><Relationship Id="rId24" Type="http://schemas.openxmlformats.org/officeDocument/2006/relationships/slide" Target="slides/slide2.xml"/><Relationship Id="rId40" Type="http://schemas.openxmlformats.org/officeDocument/2006/relationships/slide" Target="slides/slide18.xml"/><Relationship Id="rId45" Type="http://schemas.openxmlformats.org/officeDocument/2006/relationships/slide" Target="slides/slide23.xml"/><Relationship Id="rId66" Type="http://schemas.openxmlformats.org/officeDocument/2006/relationships/slide" Target="slides/slide44.xml"/><Relationship Id="rId87" Type="http://schemas.openxmlformats.org/officeDocument/2006/relationships/slide" Target="slides/slide65.xml"/><Relationship Id="rId110" Type="http://schemas.openxmlformats.org/officeDocument/2006/relationships/theme" Target="theme/theme1.xml"/><Relationship Id="rId61" Type="http://schemas.openxmlformats.org/officeDocument/2006/relationships/slide" Target="slides/slide39.xml"/><Relationship Id="rId82" Type="http://schemas.openxmlformats.org/officeDocument/2006/relationships/slide" Target="slides/slide60.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30" Type="http://schemas.openxmlformats.org/officeDocument/2006/relationships/slide" Target="slides/slide8.xml"/><Relationship Id="rId35" Type="http://schemas.openxmlformats.org/officeDocument/2006/relationships/slide" Target="slides/slide13.xml"/><Relationship Id="rId56" Type="http://schemas.openxmlformats.org/officeDocument/2006/relationships/slide" Target="slides/slide34.xml"/><Relationship Id="rId77" Type="http://schemas.openxmlformats.org/officeDocument/2006/relationships/slide" Target="slides/slide55.xml"/><Relationship Id="rId100" Type="http://schemas.openxmlformats.org/officeDocument/2006/relationships/slide" Target="slides/slide78.xml"/><Relationship Id="rId105" Type="http://schemas.openxmlformats.org/officeDocument/2006/relationships/slide" Target="slides/slide83.xml"/><Relationship Id="rId8" Type="http://schemas.openxmlformats.org/officeDocument/2006/relationships/slideMaster" Target="slideMasters/slideMaster8.xml"/><Relationship Id="rId51" Type="http://schemas.openxmlformats.org/officeDocument/2006/relationships/slide" Target="slides/slide29.xml"/><Relationship Id="rId72" Type="http://schemas.openxmlformats.org/officeDocument/2006/relationships/slide" Target="slides/slide50.xml"/><Relationship Id="rId93" Type="http://schemas.openxmlformats.org/officeDocument/2006/relationships/slide" Target="slides/slide71.xml"/><Relationship Id="rId98" Type="http://schemas.openxmlformats.org/officeDocument/2006/relationships/slide" Target="slides/slide76.xml"/><Relationship Id="rId3" Type="http://schemas.openxmlformats.org/officeDocument/2006/relationships/slideMaster" Target="slideMasters/slideMaster3.xml"/><Relationship Id="rId25" Type="http://schemas.openxmlformats.org/officeDocument/2006/relationships/slide" Target="slides/slide3.xml"/><Relationship Id="rId46" Type="http://schemas.openxmlformats.org/officeDocument/2006/relationships/slide" Target="slides/slide24.xml"/><Relationship Id="rId67" Type="http://schemas.openxmlformats.org/officeDocument/2006/relationships/slide" Target="slides/slide45.xml"/><Relationship Id="rId20" Type="http://schemas.openxmlformats.org/officeDocument/2006/relationships/slideMaster" Target="slideMasters/slideMaster20.xml"/><Relationship Id="rId41" Type="http://schemas.openxmlformats.org/officeDocument/2006/relationships/slide" Target="slides/slide19.xml"/><Relationship Id="rId62" Type="http://schemas.openxmlformats.org/officeDocument/2006/relationships/slide" Target="slides/slide40.xml"/><Relationship Id="rId83" Type="http://schemas.openxmlformats.org/officeDocument/2006/relationships/slide" Target="slides/slide61.xml"/><Relationship Id="rId88" Type="http://schemas.openxmlformats.org/officeDocument/2006/relationships/slide" Target="slides/slide66.xml"/><Relationship Id="rId11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1F385A-41BA-478A-AF40-EE388BA4354F}" type="datetimeFigureOut">
              <a:rPr lang="en-US" smtClean="0"/>
              <a:t>5/9/2024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5AE525-C807-438F-B928-E49A201560F7}" type="slidenum">
              <a:rPr lang="en-US" smtClean="0"/>
              <a:t>‹#›</a:t>
            </a:fld>
            <a:endParaRPr lang="en-US"/>
          </a:p>
        </p:txBody>
      </p:sp>
    </p:spTree>
    <p:extLst>
      <p:ext uri="{BB962C8B-B14F-4D97-AF65-F5344CB8AC3E}">
        <p14:creationId xmlns:p14="http://schemas.microsoft.com/office/powerpoint/2010/main" val="3542736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t>5/9/2024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839617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5/9/2024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82507043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778385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815907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87070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11913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5149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48924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02192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4611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53430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7099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5/9/2024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61019913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38528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29053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9292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0056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4072792"/>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963691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953740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689319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138987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75486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51BD8FE-D580-49BB-BE5E-1C6E3C2C333C}" type="slidenum">
              <a:rPr lang="en-US"/>
              <a:pPr>
                <a:defRPr/>
              </a:pPr>
              <a:t>‹#›</a:t>
            </a:fld>
            <a:endParaRPr lang="en-US"/>
          </a:p>
        </p:txBody>
      </p:sp>
    </p:spTree>
    <p:extLst>
      <p:ext uri="{BB962C8B-B14F-4D97-AF65-F5344CB8AC3E}">
        <p14:creationId xmlns:p14="http://schemas.microsoft.com/office/powerpoint/2010/main" val="195865535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085255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987649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80631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683300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4371370"/>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9551459"/>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792538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2524258"/>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3953509"/>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54762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DBD0E8-B34C-4DFF-B07D-39C7F361E796}" type="slidenum">
              <a:rPr lang="en-US"/>
              <a:pPr>
                <a:defRPr/>
              </a:pPr>
              <a:t>‹#›</a:t>
            </a:fld>
            <a:endParaRPr lang="en-US"/>
          </a:p>
        </p:txBody>
      </p:sp>
    </p:spTree>
    <p:extLst>
      <p:ext uri="{BB962C8B-B14F-4D97-AF65-F5344CB8AC3E}">
        <p14:creationId xmlns:p14="http://schemas.microsoft.com/office/powerpoint/2010/main" val="18553310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753843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946870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3084496"/>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1978329"/>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5088840"/>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5942753"/>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8840878"/>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0018749"/>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9229320"/>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97271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2CE9C0C-DBEC-458B-B258-4FCA18AD186E}" type="slidenum">
              <a:rPr lang="en-US"/>
              <a:pPr>
                <a:defRPr/>
              </a:pPr>
              <a:t>‹#›</a:t>
            </a:fld>
            <a:endParaRPr lang="en-US"/>
          </a:p>
        </p:txBody>
      </p:sp>
    </p:spTree>
    <p:extLst>
      <p:ext uri="{BB962C8B-B14F-4D97-AF65-F5344CB8AC3E}">
        <p14:creationId xmlns:p14="http://schemas.microsoft.com/office/powerpoint/2010/main" val="194356415"/>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3750314"/>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0646975"/>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7952850"/>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0764817"/>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5845306"/>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5786538"/>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0285818"/>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1545899"/>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0358222"/>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37048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75FE663-6966-4D89-B1EB-0727B8852452}" type="slidenum">
              <a:rPr lang="en-US"/>
              <a:pPr>
                <a:defRPr/>
              </a:pPr>
              <a:t>‹#›</a:t>
            </a:fld>
            <a:endParaRPr lang="en-US"/>
          </a:p>
        </p:txBody>
      </p:sp>
    </p:spTree>
    <p:extLst>
      <p:ext uri="{BB962C8B-B14F-4D97-AF65-F5344CB8AC3E}">
        <p14:creationId xmlns:p14="http://schemas.microsoft.com/office/powerpoint/2010/main" val="1059149285"/>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7288406"/>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4634860"/>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3161425"/>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7440514"/>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6294400"/>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9330115"/>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8427320"/>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5101282"/>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3987917"/>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34099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BEE0CD8-E939-431C-8394-7A45588949FC}" type="slidenum">
              <a:rPr lang="en-US"/>
              <a:pPr>
                <a:defRPr/>
              </a:pPr>
              <a:t>‹#›</a:t>
            </a:fld>
            <a:endParaRPr lang="en-US"/>
          </a:p>
        </p:txBody>
      </p:sp>
    </p:spTree>
    <p:extLst>
      <p:ext uri="{BB962C8B-B14F-4D97-AF65-F5344CB8AC3E}">
        <p14:creationId xmlns:p14="http://schemas.microsoft.com/office/powerpoint/2010/main" val="2499787924"/>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4387214"/>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0079530"/>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5361395"/>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7491820"/>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8921232"/>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7646667"/>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3548975"/>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5307749"/>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2940325"/>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58333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F214600-99AC-49A2-8D1E-F3ECE2C3F1AB}" type="slidenum">
              <a:rPr lang="en-US"/>
              <a:pPr>
                <a:defRPr/>
              </a:pPr>
              <a:t>‹#›</a:t>
            </a:fld>
            <a:endParaRPr lang="en-US"/>
          </a:p>
        </p:txBody>
      </p:sp>
    </p:spTree>
    <p:extLst>
      <p:ext uri="{BB962C8B-B14F-4D97-AF65-F5344CB8AC3E}">
        <p14:creationId xmlns:p14="http://schemas.microsoft.com/office/powerpoint/2010/main" val="3037258745"/>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6380355"/>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9749352"/>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768416"/>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2459198"/>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660556"/>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0631702"/>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3441275"/>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5891590"/>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2473714"/>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99343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00456A2-2197-40F7-856F-802937D721FE}" type="slidenum">
              <a:rPr lang="en-US"/>
              <a:pPr>
                <a:defRPr/>
              </a:pPr>
              <a:t>‹#›</a:t>
            </a:fld>
            <a:endParaRPr lang="en-US"/>
          </a:p>
        </p:txBody>
      </p:sp>
    </p:spTree>
    <p:extLst>
      <p:ext uri="{BB962C8B-B14F-4D97-AF65-F5344CB8AC3E}">
        <p14:creationId xmlns:p14="http://schemas.microsoft.com/office/powerpoint/2010/main" val="1497531703"/>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2293447"/>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9402256"/>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2456479"/>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5626549"/>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3164808"/>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9586395"/>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1070952"/>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399976"/>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5363701"/>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47145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B0157D8-62AE-4715-A660-318CAA3BDE84}" type="slidenum">
              <a:rPr lang="en-US"/>
              <a:pPr>
                <a:defRPr/>
              </a:pPr>
              <a:t>‹#›</a:t>
            </a:fld>
            <a:endParaRPr lang="en-US"/>
          </a:p>
        </p:txBody>
      </p:sp>
    </p:spTree>
    <p:extLst>
      <p:ext uri="{BB962C8B-B14F-4D97-AF65-F5344CB8AC3E}">
        <p14:creationId xmlns:p14="http://schemas.microsoft.com/office/powerpoint/2010/main" val="2588457825"/>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9012074"/>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2293447"/>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9402256"/>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2456479"/>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5626549"/>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3164808"/>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9586395"/>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1070952"/>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399976"/>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53637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5/9/2024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684144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4251EFD-AB7E-4A2E-AA15-7CCE2E765B42}" type="slidenum">
              <a:rPr lang="en-US"/>
              <a:pPr>
                <a:defRPr/>
              </a:pPr>
              <a:t>‹#›</a:t>
            </a:fld>
            <a:endParaRPr lang="en-US"/>
          </a:p>
        </p:txBody>
      </p:sp>
    </p:spTree>
    <p:extLst>
      <p:ext uri="{BB962C8B-B14F-4D97-AF65-F5344CB8AC3E}">
        <p14:creationId xmlns:p14="http://schemas.microsoft.com/office/powerpoint/2010/main" val="1371644693"/>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4714547"/>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9012074"/>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2293447"/>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9402256"/>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2456479"/>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5626549"/>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3164808"/>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9586395"/>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1070952"/>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3999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F4EE93-D60D-4FE1-AD75-FE3D8C54FE65}" type="slidenum">
              <a:rPr lang="en-US"/>
              <a:pPr>
                <a:defRPr/>
              </a:pPr>
              <a:t>‹#›</a:t>
            </a:fld>
            <a:endParaRPr lang="en-US"/>
          </a:p>
        </p:txBody>
      </p:sp>
    </p:spTree>
    <p:extLst>
      <p:ext uri="{BB962C8B-B14F-4D97-AF65-F5344CB8AC3E}">
        <p14:creationId xmlns:p14="http://schemas.microsoft.com/office/powerpoint/2010/main" val="2496800796"/>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5363701"/>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4714547"/>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9012074"/>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2293447"/>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9402256"/>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2456479"/>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5626549"/>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3164808"/>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9586395"/>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10709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0916756-2A26-46C0-B10D-FCAECED93992}" type="slidenum">
              <a:rPr lang="en-US"/>
              <a:pPr>
                <a:defRPr/>
              </a:pPr>
              <a:t>‹#›</a:t>
            </a:fld>
            <a:endParaRPr lang="en-US"/>
          </a:p>
        </p:txBody>
      </p:sp>
    </p:spTree>
    <p:extLst>
      <p:ext uri="{BB962C8B-B14F-4D97-AF65-F5344CB8AC3E}">
        <p14:creationId xmlns:p14="http://schemas.microsoft.com/office/powerpoint/2010/main" val="3179003232"/>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399976"/>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5363701"/>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54714547"/>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9012074"/>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105264"/>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6430883"/>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7542903"/>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5829306"/>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7918627"/>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46222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DE05D5B-9F75-43C6-BB53-65189014A00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44567976"/>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3744119"/>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5896954"/>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6392409"/>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5668192"/>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58212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C4A4912-9617-4A74-8E49-0E02F11D72E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261618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63AF0EB-977B-41B4-A602-495325CE36E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423819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FB5D769-02DB-4AB7-BE33-087B12A4791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448405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0EEF6B8-C7E5-4686-8BC9-B14BFFA8078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494497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6F74604-F9F8-4336-9DAA-00BFA3261B6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639871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6346D6D-5035-45AB-B3AD-48C559FB911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644156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t>5/9/2024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523336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8C17E59-82F6-454E-9ACB-8329E1AEC41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007908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1CFFCB5-E2AC-4644-876B-2596FD85397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011846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8B742DB-E116-428B-B519-370F8769AE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210010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664BC5C-61E4-4D02-A288-FD2E203CBBE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848922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7403182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34209054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95827822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32137415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1031711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2080076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t>5/9/2024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9364223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47620555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511092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054834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419657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616096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688734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065724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336155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882670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98699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t>5/9/2024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878709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583500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47280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532827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705652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221215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78417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036882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297079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910362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26057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t>5/9/2024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9192345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037622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693714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518198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873586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182715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831035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571450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229807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965046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4883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t>5/9/2024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1310862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45661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418327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84823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786939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604049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782706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145576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7622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5/9/2024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15340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5/9/2024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91401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5/9/2024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1535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5/9/2024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49815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68944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5/9/2024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306306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51569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62765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40785862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33626018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57784970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97320800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311202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5/9/2024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3796457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01753842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86953658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740061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078527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762985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2935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629585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74308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444602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83007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4.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image" Target="../media/image1.jpg"/><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3.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image" Target="../media/image1.jpg"/><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theme" Target="../theme/theme14.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4.xml"/><Relationship Id="rId13" Type="http://schemas.openxmlformats.org/officeDocument/2006/relationships/image" Target="../media/image1.jpg"/><Relationship Id="rId3" Type="http://schemas.openxmlformats.org/officeDocument/2006/relationships/slideLayout" Target="../slideLayouts/slideLayout149.xml"/><Relationship Id="rId7" Type="http://schemas.openxmlformats.org/officeDocument/2006/relationships/slideLayout" Target="../slideLayouts/slideLayout153.xml"/><Relationship Id="rId12" Type="http://schemas.openxmlformats.org/officeDocument/2006/relationships/theme" Target="../theme/theme15.xml"/><Relationship Id="rId2" Type="http://schemas.openxmlformats.org/officeDocument/2006/relationships/slideLayout" Target="../slideLayouts/slideLayout148.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5" Type="http://schemas.openxmlformats.org/officeDocument/2006/relationships/slideLayout" Target="../slideLayouts/slideLayout151.xml"/><Relationship Id="rId10" Type="http://schemas.openxmlformats.org/officeDocument/2006/relationships/slideLayout" Target="../slideLayouts/slideLayout156.xml"/><Relationship Id="rId4" Type="http://schemas.openxmlformats.org/officeDocument/2006/relationships/slideLayout" Target="../slideLayouts/slideLayout150.xml"/><Relationship Id="rId9" Type="http://schemas.openxmlformats.org/officeDocument/2006/relationships/slideLayout" Target="../slideLayouts/slideLayout15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65.xml"/><Relationship Id="rId13" Type="http://schemas.openxmlformats.org/officeDocument/2006/relationships/image" Target="../media/image1.jpg"/><Relationship Id="rId3" Type="http://schemas.openxmlformats.org/officeDocument/2006/relationships/slideLayout" Target="../slideLayouts/slideLayout160.xml"/><Relationship Id="rId7" Type="http://schemas.openxmlformats.org/officeDocument/2006/relationships/slideLayout" Target="../slideLayouts/slideLayout164.xml"/><Relationship Id="rId12" Type="http://schemas.openxmlformats.org/officeDocument/2006/relationships/theme" Target="../theme/theme16.xml"/><Relationship Id="rId2" Type="http://schemas.openxmlformats.org/officeDocument/2006/relationships/slideLayout" Target="../slideLayouts/slideLayout159.xml"/><Relationship Id="rId1" Type="http://schemas.openxmlformats.org/officeDocument/2006/relationships/slideLayout" Target="../slideLayouts/slideLayout158.xml"/><Relationship Id="rId6" Type="http://schemas.openxmlformats.org/officeDocument/2006/relationships/slideLayout" Target="../slideLayouts/slideLayout163.xml"/><Relationship Id="rId11" Type="http://schemas.openxmlformats.org/officeDocument/2006/relationships/slideLayout" Target="../slideLayouts/slideLayout168.xml"/><Relationship Id="rId5" Type="http://schemas.openxmlformats.org/officeDocument/2006/relationships/slideLayout" Target="../slideLayouts/slideLayout162.xml"/><Relationship Id="rId10" Type="http://schemas.openxmlformats.org/officeDocument/2006/relationships/slideLayout" Target="../slideLayouts/slideLayout167.xml"/><Relationship Id="rId4" Type="http://schemas.openxmlformats.org/officeDocument/2006/relationships/slideLayout" Target="../slideLayouts/slideLayout161.xml"/><Relationship Id="rId9" Type="http://schemas.openxmlformats.org/officeDocument/2006/relationships/slideLayout" Target="../slideLayouts/slideLayout16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76.xml"/><Relationship Id="rId13" Type="http://schemas.openxmlformats.org/officeDocument/2006/relationships/image" Target="../media/image1.jpg"/><Relationship Id="rId3" Type="http://schemas.openxmlformats.org/officeDocument/2006/relationships/slideLayout" Target="../slideLayouts/slideLayout171.xml"/><Relationship Id="rId7" Type="http://schemas.openxmlformats.org/officeDocument/2006/relationships/slideLayout" Target="../slideLayouts/slideLayout175.xml"/><Relationship Id="rId12" Type="http://schemas.openxmlformats.org/officeDocument/2006/relationships/theme" Target="../theme/theme17.xml"/><Relationship Id="rId2" Type="http://schemas.openxmlformats.org/officeDocument/2006/relationships/slideLayout" Target="../slideLayouts/slideLayout170.xml"/><Relationship Id="rId1" Type="http://schemas.openxmlformats.org/officeDocument/2006/relationships/slideLayout" Target="../slideLayouts/slideLayout169.xml"/><Relationship Id="rId6" Type="http://schemas.openxmlformats.org/officeDocument/2006/relationships/slideLayout" Target="../slideLayouts/slideLayout174.xml"/><Relationship Id="rId11" Type="http://schemas.openxmlformats.org/officeDocument/2006/relationships/slideLayout" Target="../slideLayouts/slideLayout179.xml"/><Relationship Id="rId5" Type="http://schemas.openxmlformats.org/officeDocument/2006/relationships/slideLayout" Target="../slideLayouts/slideLayout173.xml"/><Relationship Id="rId10" Type="http://schemas.openxmlformats.org/officeDocument/2006/relationships/slideLayout" Target="../slideLayouts/slideLayout178.xml"/><Relationship Id="rId4" Type="http://schemas.openxmlformats.org/officeDocument/2006/relationships/slideLayout" Target="../slideLayouts/slideLayout172.xml"/><Relationship Id="rId9" Type="http://schemas.openxmlformats.org/officeDocument/2006/relationships/slideLayout" Target="../slideLayouts/slideLayout177.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87.xml"/><Relationship Id="rId13" Type="http://schemas.openxmlformats.org/officeDocument/2006/relationships/image" Target="../media/image1.jpg"/><Relationship Id="rId3" Type="http://schemas.openxmlformats.org/officeDocument/2006/relationships/slideLayout" Target="../slideLayouts/slideLayout182.xml"/><Relationship Id="rId7" Type="http://schemas.openxmlformats.org/officeDocument/2006/relationships/slideLayout" Target="../slideLayouts/slideLayout186.xml"/><Relationship Id="rId12" Type="http://schemas.openxmlformats.org/officeDocument/2006/relationships/theme" Target="../theme/theme18.xml"/><Relationship Id="rId2" Type="http://schemas.openxmlformats.org/officeDocument/2006/relationships/slideLayout" Target="../slideLayouts/slideLayout181.xml"/><Relationship Id="rId1" Type="http://schemas.openxmlformats.org/officeDocument/2006/relationships/slideLayout" Target="../slideLayouts/slideLayout180.xml"/><Relationship Id="rId6" Type="http://schemas.openxmlformats.org/officeDocument/2006/relationships/slideLayout" Target="../slideLayouts/slideLayout185.xml"/><Relationship Id="rId11" Type="http://schemas.openxmlformats.org/officeDocument/2006/relationships/slideLayout" Target="../slideLayouts/slideLayout190.xml"/><Relationship Id="rId5" Type="http://schemas.openxmlformats.org/officeDocument/2006/relationships/slideLayout" Target="../slideLayouts/slideLayout184.xml"/><Relationship Id="rId10" Type="http://schemas.openxmlformats.org/officeDocument/2006/relationships/slideLayout" Target="../slideLayouts/slideLayout189.xml"/><Relationship Id="rId4" Type="http://schemas.openxmlformats.org/officeDocument/2006/relationships/slideLayout" Target="../slideLayouts/slideLayout183.xml"/><Relationship Id="rId9" Type="http://schemas.openxmlformats.org/officeDocument/2006/relationships/slideLayout" Target="../slideLayouts/slideLayout188.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198.xml"/><Relationship Id="rId13" Type="http://schemas.openxmlformats.org/officeDocument/2006/relationships/image" Target="../media/image1.jpg"/><Relationship Id="rId3" Type="http://schemas.openxmlformats.org/officeDocument/2006/relationships/slideLayout" Target="../slideLayouts/slideLayout193.xml"/><Relationship Id="rId7" Type="http://schemas.openxmlformats.org/officeDocument/2006/relationships/slideLayout" Target="../slideLayouts/slideLayout197.xml"/><Relationship Id="rId12" Type="http://schemas.openxmlformats.org/officeDocument/2006/relationships/theme" Target="../theme/theme19.xml"/><Relationship Id="rId2" Type="http://schemas.openxmlformats.org/officeDocument/2006/relationships/slideLayout" Target="../slideLayouts/slideLayout192.xml"/><Relationship Id="rId1" Type="http://schemas.openxmlformats.org/officeDocument/2006/relationships/slideLayout" Target="../slideLayouts/slideLayout191.xml"/><Relationship Id="rId6" Type="http://schemas.openxmlformats.org/officeDocument/2006/relationships/slideLayout" Target="../slideLayouts/slideLayout196.xml"/><Relationship Id="rId11" Type="http://schemas.openxmlformats.org/officeDocument/2006/relationships/slideLayout" Target="../slideLayouts/slideLayout201.xml"/><Relationship Id="rId5" Type="http://schemas.openxmlformats.org/officeDocument/2006/relationships/slideLayout" Target="../slideLayouts/slideLayout195.xml"/><Relationship Id="rId10" Type="http://schemas.openxmlformats.org/officeDocument/2006/relationships/slideLayout" Target="../slideLayouts/slideLayout200.xml"/><Relationship Id="rId4" Type="http://schemas.openxmlformats.org/officeDocument/2006/relationships/slideLayout" Target="../slideLayouts/slideLayout194.xml"/><Relationship Id="rId9" Type="http://schemas.openxmlformats.org/officeDocument/2006/relationships/slideLayout" Target="../slideLayouts/slideLayout19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09.xml"/><Relationship Id="rId13" Type="http://schemas.openxmlformats.org/officeDocument/2006/relationships/image" Target="../media/image1.jpg"/><Relationship Id="rId3" Type="http://schemas.openxmlformats.org/officeDocument/2006/relationships/slideLayout" Target="../slideLayouts/slideLayout204.xml"/><Relationship Id="rId7" Type="http://schemas.openxmlformats.org/officeDocument/2006/relationships/slideLayout" Target="../slideLayouts/slideLayout208.xml"/><Relationship Id="rId12" Type="http://schemas.openxmlformats.org/officeDocument/2006/relationships/theme" Target="../theme/theme20.xml"/><Relationship Id="rId2" Type="http://schemas.openxmlformats.org/officeDocument/2006/relationships/slideLayout" Target="../slideLayouts/slideLayout203.xml"/><Relationship Id="rId1" Type="http://schemas.openxmlformats.org/officeDocument/2006/relationships/slideLayout" Target="../slideLayouts/slideLayout202.xml"/><Relationship Id="rId6" Type="http://schemas.openxmlformats.org/officeDocument/2006/relationships/slideLayout" Target="../slideLayouts/slideLayout207.xml"/><Relationship Id="rId11" Type="http://schemas.openxmlformats.org/officeDocument/2006/relationships/slideLayout" Target="../slideLayouts/slideLayout212.xml"/><Relationship Id="rId5" Type="http://schemas.openxmlformats.org/officeDocument/2006/relationships/slideLayout" Target="../slideLayouts/slideLayout206.xml"/><Relationship Id="rId10" Type="http://schemas.openxmlformats.org/officeDocument/2006/relationships/slideLayout" Target="../slideLayouts/slideLayout211.xml"/><Relationship Id="rId4" Type="http://schemas.openxmlformats.org/officeDocument/2006/relationships/slideLayout" Target="../slideLayouts/slideLayout205.xml"/><Relationship Id="rId9" Type="http://schemas.openxmlformats.org/officeDocument/2006/relationships/slideLayout" Target="../slideLayouts/slideLayout210.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0.xml"/><Relationship Id="rId13" Type="http://schemas.openxmlformats.org/officeDocument/2006/relationships/image" Target="../media/image1.jpg"/><Relationship Id="rId3" Type="http://schemas.openxmlformats.org/officeDocument/2006/relationships/slideLayout" Target="../slideLayouts/slideLayout215.xml"/><Relationship Id="rId7" Type="http://schemas.openxmlformats.org/officeDocument/2006/relationships/slideLayout" Target="../slideLayouts/slideLayout219.xml"/><Relationship Id="rId12" Type="http://schemas.openxmlformats.org/officeDocument/2006/relationships/theme" Target="../theme/theme21.xml"/><Relationship Id="rId2" Type="http://schemas.openxmlformats.org/officeDocument/2006/relationships/slideLayout" Target="../slideLayouts/slideLayout214.xml"/><Relationship Id="rId1" Type="http://schemas.openxmlformats.org/officeDocument/2006/relationships/slideLayout" Target="../slideLayouts/slideLayout213.xml"/><Relationship Id="rId6" Type="http://schemas.openxmlformats.org/officeDocument/2006/relationships/slideLayout" Target="../slideLayouts/slideLayout218.xml"/><Relationship Id="rId11" Type="http://schemas.openxmlformats.org/officeDocument/2006/relationships/slideLayout" Target="../slideLayouts/slideLayout223.xml"/><Relationship Id="rId5" Type="http://schemas.openxmlformats.org/officeDocument/2006/relationships/slideLayout" Target="../slideLayouts/slideLayout217.xml"/><Relationship Id="rId10" Type="http://schemas.openxmlformats.org/officeDocument/2006/relationships/slideLayout" Target="../slideLayouts/slideLayout222.xml"/><Relationship Id="rId4" Type="http://schemas.openxmlformats.org/officeDocument/2006/relationships/slideLayout" Target="../slideLayouts/slideLayout216.xml"/><Relationship Id="rId9" Type="http://schemas.openxmlformats.org/officeDocument/2006/relationships/slideLayout" Target="../slideLayouts/slideLayout221.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1.xml"/><Relationship Id="rId13" Type="http://schemas.openxmlformats.org/officeDocument/2006/relationships/image" Target="../media/image1.jpg"/><Relationship Id="rId3" Type="http://schemas.openxmlformats.org/officeDocument/2006/relationships/slideLayout" Target="../slideLayouts/slideLayout226.xml"/><Relationship Id="rId7" Type="http://schemas.openxmlformats.org/officeDocument/2006/relationships/slideLayout" Target="../slideLayouts/slideLayout230.xml"/><Relationship Id="rId12" Type="http://schemas.openxmlformats.org/officeDocument/2006/relationships/theme" Target="../theme/theme22.xml"/><Relationship Id="rId2" Type="http://schemas.openxmlformats.org/officeDocument/2006/relationships/slideLayout" Target="../slideLayouts/slideLayout225.xml"/><Relationship Id="rId1" Type="http://schemas.openxmlformats.org/officeDocument/2006/relationships/slideLayout" Target="../slideLayouts/slideLayout224.xml"/><Relationship Id="rId6" Type="http://schemas.openxmlformats.org/officeDocument/2006/relationships/slideLayout" Target="../slideLayouts/slideLayout229.xml"/><Relationship Id="rId11" Type="http://schemas.openxmlformats.org/officeDocument/2006/relationships/slideLayout" Target="../slideLayouts/slideLayout234.xml"/><Relationship Id="rId5" Type="http://schemas.openxmlformats.org/officeDocument/2006/relationships/slideLayout" Target="../slideLayouts/slideLayout228.xml"/><Relationship Id="rId10" Type="http://schemas.openxmlformats.org/officeDocument/2006/relationships/slideLayout" Target="../slideLayouts/slideLayout233.xml"/><Relationship Id="rId4" Type="http://schemas.openxmlformats.org/officeDocument/2006/relationships/slideLayout" Target="../slideLayouts/slideLayout227.xml"/><Relationship Id="rId9" Type="http://schemas.openxmlformats.org/officeDocument/2006/relationships/slideLayout" Target="../slideLayouts/slideLayout23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9" Type="http://schemas.openxmlformats.org/officeDocument/2006/relationships/image" Target="../media/image2.jp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image" Target="../media/image1.jpg"/><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5.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image" Target="../media/image1.jpg"/><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6.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image" Target="../media/image1.jpg"/><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7.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image" Target="../media/image3.jpg"/><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theme" Target="../theme/theme8.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_rels/slideMaster9.xml.rels><?xml version="1.0" encoding="UTF-8" standalone="yes"?>
<Relationships xmlns="http://schemas.openxmlformats.org/package/2006/relationships"><Relationship Id="rId8" Type="http://schemas.openxmlformats.org/officeDocument/2006/relationships/theme" Target="../theme/theme9.xml"/><Relationship Id="rId3" Type="http://schemas.openxmlformats.org/officeDocument/2006/relationships/slideLayout" Target="../slideLayouts/slideLayout87.xml"/><Relationship Id="rId7" Type="http://schemas.openxmlformats.org/officeDocument/2006/relationships/slideLayout" Target="../slideLayouts/slideLayout91.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5" Type="http://schemas.openxmlformats.org/officeDocument/2006/relationships/slideLayout" Target="../slideLayouts/slideLayout89.xml"/><Relationship Id="rId4" Type="http://schemas.openxmlformats.org/officeDocument/2006/relationships/slideLayout" Target="../slideLayouts/slideLayout88.xml"/><Relationship Id="rId9" Type="http://schemas.openxmlformats.org/officeDocument/2006/relationships/image" Target="../media/image3.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t>5/9/2024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t>‹#›</a:t>
            </a:fld>
            <a:endParaRPr lang="en-US"/>
          </a:p>
        </p:txBody>
      </p:sp>
    </p:spTree>
    <p:extLst>
      <p:ext uri="{BB962C8B-B14F-4D97-AF65-F5344CB8AC3E}">
        <p14:creationId xmlns:p14="http://schemas.microsoft.com/office/powerpoint/2010/main" val="999573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0584016"/>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3187042"/>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8842878"/>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7026618"/>
      </p:ext>
    </p:extLst>
  </p:cSld>
  <p:clrMap bg1="lt1" tx1="dk1" bg2="lt2" tx2="dk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 id="2147484041" r:id="rId9"/>
    <p:sldLayoutId id="2147484042" r:id="rId10"/>
    <p:sldLayoutId id="21474840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8033087"/>
      </p:ext>
    </p:extLst>
  </p:cSld>
  <p:clrMap bg1="lt1" tx1="dk1" bg2="lt2" tx2="dk2" accent1="accent1" accent2="accent2" accent3="accent3" accent4="accent4" accent5="accent5" accent6="accent6" hlink="hlink" folHlink="folHlink"/>
  <p:sldLayoutIdLst>
    <p:sldLayoutId id="2147484081" r:id="rId1"/>
    <p:sldLayoutId id="2147484082" r:id="rId2"/>
    <p:sldLayoutId id="2147484083" r:id="rId3"/>
    <p:sldLayoutId id="2147484084" r:id="rId4"/>
    <p:sldLayoutId id="2147484085" r:id="rId5"/>
    <p:sldLayoutId id="2147484086" r:id="rId6"/>
    <p:sldLayoutId id="2147484087" r:id="rId7"/>
    <p:sldLayoutId id="2147484088" r:id="rId8"/>
    <p:sldLayoutId id="2147484089" r:id="rId9"/>
    <p:sldLayoutId id="2147484090" r:id="rId10"/>
    <p:sldLayoutId id="21474840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7927736"/>
      </p:ext>
    </p:extLst>
  </p:cSld>
  <p:clrMap bg1="lt1" tx1="dk1" bg2="lt2" tx2="dk2" accent1="accent1" accent2="accent2" accent3="accent3" accent4="accent4" accent5="accent5" accent6="accent6" hlink="hlink" folHlink="folHlink"/>
  <p:sldLayoutIdLst>
    <p:sldLayoutId id="2147484165" r:id="rId1"/>
    <p:sldLayoutId id="2147484166" r:id="rId2"/>
    <p:sldLayoutId id="2147484167" r:id="rId3"/>
    <p:sldLayoutId id="2147484168" r:id="rId4"/>
    <p:sldLayoutId id="2147484169" r:id="rId5"/>
    <p:sldLayoutId id="2147484170" r:id="rId6"/>
    <p:sldLayoutId id="2147484171" r:id="rId7"/>
    <p:sldLayoutId id="2147484172" r:id="rId8"/>
    <p:sldLayoutId id="2147484173" r:id="rId9"/>
    <p:sldLayoutId id="2147484174" r:id="rId10"/>
    <p:sldLayoutId id="21474841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4119917"/>
      </p:ext>
    </p:extLst>
  </p:cSld>
  <p:clrMap bg1="lt1" tx1="dk1" bg2="lt2" tx2="dk2" accent1="accent1" accent2="accent2" accent3="accent3" accent4="accent4" accent5="accent5" accent6="accent6" hlink="hlink" folHlink="folHlink"/>
  <p:sldLayoutIdLst>
    <p:sldLayoutId id="2147484177" r:id="rId1"/>
    <p:sldLayoutId id="2147484178" r:id="rId2"/>
    <p:sldLayoutId id="2147484179" r:id="rId3"/>
    <p:sldLayoutId id="2147484180" r:id="rId4"/>
    <p:sldLayoutId id="2147484181" r:id="rId5"/>
    <p:sldLayoutId id="2147484182" r:id="rId6"/>
    <p:sldLayoutId id="2147484183" r:id="rId7"/>
    <p:sldLayoutId id="2147484184" r:id="rId8"/>
    <p:sldLayoutId id="2147484185" r:id="rId9"/>
    <p:sldLayoutId id="2147484186" r:id="rId10"/>
    <p:sldLayoutId id="21474841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9482924"/>
      </p:ext>
    </p:extLst>
  </p:cSld>
  <p:clrMap bg1="lt1" tx1="dk1" bg2="lt2" tx2="dk2" accent1="accent1" accent2="accent2" accent3="accent3" accent4="accent4" accent5="accent5" accent6="accent6" hlink="hlink" folHlink="folHlink"/>
  <p:sldLayoutIdLst>
    <p:sldLayoutId id="2147484189" r:id="rId1"/>
    <p:sldLayoutId id="2147484190" r:id="rId2"/>
    <p:sldLayoutId id="2147484191" r:id="rId3"/>
    <p:sldLayoutId id="2147484192" r:id="rId4"/>
    <p:sldLayoutId id="2147484193" r:id="rId5"/>
    <p:sldLayoutId id="2147484194" r:id="rId6"/>
    <p:sldLayoutId id="2147484195" r:id="rId7"/>
    <p:sldLayoutId id="2147484196" r:id="rId8"/>
    <p:sldLayoutId id="2147484197" r:id="rId9"/>
    <p:sldLayoutId id="2147484198" r:id="rId10"/>
    <p:sldLayoutId id="214748419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7305538"/>
      </p:ext>
    </p:extLst>
  </p:cSld>
  <p:clrMap bg1="lt1" tx1="dk1" bg2="lt2" tx2="dk2" accent1="accent1" accent2="accent2" accent3="accent3" accent4="accent4" accent5="accent5" accent6="accent6" hlink="hlink" folHlink="folHlink"/>
  <p:sldLayoutIdLst>
    <p:sldLayoutId id="2147484249" r:id="rId1"/>
    <p:sldLayoutId id="2147484250" r:id="rId2"/>
    <p:sldLayoutId id="2147484251" r:id="rId3"/>
    <p:sldLayoutId id="2147484252" r:id="rId4"/>
    <p:sldLayoutId id="2147484253" r:id="rId5"/>
    <p:sldLayoutId id="2147484254" r:id="rId6"/>
    <p:sldLayoutId id="2147484255" r:id="rId7"/>
    <p:sldLayoutId id="2147484256" r:id="rId8"/>
    <p:sldLayoutId id="2147484257" r:id="rId9"/>
    <p:sldLayoutId id="2147484258" r:id="rId10"/>
    <p:sldLayoutId id="21474842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7305538"/>
      </p:ext>
    </p:extLst>
  </p:cSld>
  <p:clrMap bg1="lt1" tx1="dk1" bg2="lt2" tx2="dk2" accent1="accent1" accent2="accent2" accent3="accent3" accent4="accent4" accent5="accent5" accent6="accent6" hlink="hlink" folHlink="folHlink"/>
  <p:sldLayoutIdLst>
    <p:sldLayoutId id="2147484261" r:id="rId1"/>
    <p:sldLayoutId id="2147484262" r:id="rId2"/>
    <p:sldLayoutId id="2147484263" r:id="rId3"/>
    <p:sldLayoutId id="2147484264" r:id="rId4"/>
    <p:sldLayoutId id="2147484265" r:id="rId5"/>
    <p:sldLayoutId id="2147484266" r:id="rId6"/>
    <p:sldLayoutId id="2147484267" r:id="rId7"/>
    <p:sldLayoutId id="2147484268" r:id="rId8"/>
    <p:sldLayoutId id="2147484269" r:id="rId9"/>
    <p:sldLayoutId id="2147484270" r:id="rId10"/>
    <p:sldLayoutId id="21474842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defRPr>
            </a:lvl1pPr>
          </a:lstStyle>
          <a:p>
            <a:pPr fontAlgn="base">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defRPr>
            </a:lvl1pPr>
          </a:lstStyle>
          <a:p>
            <a:pPr fontAlgn="base">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defRPr>
            </a:lvl1pPr>
          </a:lstStyle>
          <a:p>
            <a:pPr fontAlgn="base">
              <a:spcBef>
                <a:spcPct val="0"/>
              </a:spcBef>
              <a:spcAft>
                <a:spcPct val="0"/>
              </a:spcAft>
              <a:defRPr/>
            </a:pPr>
            <a:fld id="{6920FF92-1B1F-48BE-9D4E-4C3E53628F42}"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458355682"/>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7305538"/>
      </p:ext>
    </p:extLst>
  </p:cSld>
  <p:clrMap bg1="lt1" tx1="dk1" bg2="lt2" tx2="dk2" accent1="accent1" accent2="accent2" accent3="accent3" accent4="accent4" accent5="accent5" accent6="accent6" hlink="hlink" folHlink="folHlink"/>
  <p:sldLayoutIdLst>
    <p:sldLayoutId id="2147484273" r:id="rId1"/>
    <p:sldLayoutId id="2147484274" r:id="rId2"/>
    <p:sldLayoutId id="2147484275" r:id="rId3"/>
    <p:sldLayoutId id="2147484276" r:id="rId4"/>
    <p:sldLayoutId id="2147484277" r:id="rId5"/>
    <p:sldLayoutId id="2147484278" r:id="rId6"/>
    <p:sldLayoutId id="2147484279" r:id="rId7"/>
    <p:sldLayoutId id="2147484280" r:id="rId8"/>
    <p:sldLayoutId id="2147484281" r:id="rId9"/>
    <p:sldLayoutId id="2147484282" r:id="rId10"/>
    <p:sldLayoutId id="21474842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7305538"/>
      </p:ext>
    </p:extLst>
  </p:cSld>
  <p:clrMap bg1="lt1" tx1="dk1" bg2="lt2" tx2="dk2" accent1="accent1" accent2="accent2" accent3="accent3" accent4="accent4" accent5="accent5" accent6="accent6" hlink="hlink" folHlink="folHlink"/>
  <p:sldLayoutIdLst>
    <p:sldLayoutId id="2147484285" r:id="rId1"/>
    <p:sldLayoutId id="2147484286" r:id="rId2"/>
    <p:sldLayoutId id="2147484287" r:id="rId3"/>
    <p:sldLayoutId id="2147484288" r:id="rId4"/>
    <p:sldLayoutId id="2147484289" r:id="rId5"/>
    <p:sldLayoutId id="2147484290" r:id="rId6"/>
    <p:sldLayoutId id="2147484291" r:id="rId7"/>
    <p:sldLayoutId id="2147484292" r:id="rId8"/>
    <p:sldLayoutId id="2147484293" r:id="rId9"/>
    <p:sldLayoutId id="2147484294" r:id="rId10"/>
    <p:sldLayoutId id="21474842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2234074"/>
      </p:ext>
    </p:extLst>
  </p:cSld>
  <p:clrMap bg1="lt1" tx1="dk1" bg2="lt2" tx2="dk2" accent1="accent1" accent2="accent2" accent3="accent3" accent4="accent4" accent5="accent5" accent6="accent6" hlink="hlink" folHlink="folHlink"/>
  <p:sldLayoutIdLst>
    <p:sldLayoutId id="2147484297" r:id="rId1"/>
    <p:sldLayoutId id="2147484298" r:id="rId2"/>
    <p:sldLayoutId id="2147484299" r:id="rId3"/>
    <p:sldLayoutId id="2147484300" r:id="rId4"/>
    <p:sldLayoutId id="2147484301" r:id="rId5"/>
    <p:sldLayoutId id="2147484302" r:id="rId6"/>
    <p:sldLayoutId id="2147484303" r:id="rId7"/>
    <p:sldLayoutId id="2147484304" r:id="rId8"/>
    <p:sldLayoutId id="2147484305" r:id="rId9"/>
    <p:sldLayoutId id="2147484306" r:id="rId10"/>
    <p:sldLayoutId id="21474843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fontAlgn="base">
              <a:spcBef>
                <a:spcPct val="0"/>
              </a:spcBef>
              <a:spcAft>
                <a:spcPct val="0"/>
              </a:spcAft>
              <a:defRPr/>
            </a:pPr>
            <a:fld id="{37D50B8C-64E8-41A6-B64A-4BC22EE566DF}"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4099789748"/>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867168579"/>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6785852"/>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1866770"/>
      </p:ext>
    </p:extLst>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3867995"/>
      </p:ext>
    </p:extLst>
  </p:cSld>
  <p:clrMap bg1="lt1" tx1="dk1" bg2="lt2" tx2="dk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 id="2147483921" r:id="rId5"/>
    <p:sldLayoutId id="2147483922" r:id="rId6"/>
    <p:sldLayoutId id="2147483923" r:id="rId7"/>
    <p:sldLayoutId id="2147483924" r:id="rId8"/>
    <p:sldLayoutId id="2147483925" r:id="rId9"/>
    <p:sldLayoutId id="2147483926" r:id="rId10"/>
    <p:sldLayoutId id="21474839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0363707"/>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4213949619"/>
      </p:ext>
    </p:extLst>
  </p:cSld>
  <p:clrMap bg1="lt1" tx1="dk1" bg2="lt2" tx2="dk2" accent1="accent1" accent2="accent2" accent3="accent3" accent4="accent4" accent5="accent5" accent6="accent6" hlink="hlink" folHlink="folHlink"/>
  <p:sldLayoutIdLst>
    <p:sldLayoutId id="2147483941" r:id="rId1"/>
    <p:sldLayoutId id="2147483942" r:id="rId2"/>
    <p:sldLayoutId id="2147483943" r:id="rId3"/>
    <p:sldLayoutId id="2147483944" r:id="rId4"/>
    <p:sldLayoutId id="2147483945" r:id="rId5"/>
    <p:sldLayoutId id="2147483946" r:id="rId6"/>
    <p:sldLayoutId id="2147483947"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15.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59.xml"/></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191.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9.xml"/></Relationships>
</file>

<file path=ppt/slides/_rels/slide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9.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2.xml"/></Relationships>
</file>

<file path=ppt/slides/_rels/slide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9.xml"/></Relationships>
</file>

<file path=ppt/slides/_rels/slide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9.xml"/></Relationships>
</file>

<file path=ppt/slides/_rels/slide2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02.xml"/></Relationships>
</file>

<file path=ppt/slides/_rels/slide2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2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2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2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9.xml"/></Relationships>
</file>

<file path=ppt/slides/_rels/slide2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9.xml"/></Relationships>
</file>

<file path=ppt/slides/_rels/slide2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9.xml"/></Relationships>
</file>

<file path=ppt/slides/_rels/slide2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9.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9.xml"/></Relationships>
</file>

<file path=ppt/slides/_rels/slide3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5.jpg"/><Relationship Id="rId1" Type="http://schemas.openxmlformats.org/officeDocument/2006/relationships/slideLayout" Target="../slideLayouts/slideLayout213.xml"/></Relationships>
</file>

<file path=ppt/slides/_rels/slide3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5.jpg"/><Relationship Id="rId1" Type="http://schemas.openxmlformats.org/officeDocument/2006/relationships/slideLayout" Target="../slideLayouts/slideLayout63.xml"/></Relationships>
</file>

<file path=ppt/slides/_rels/slide3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1.xml"/></Relationships>
</file>

<file path=ppt/slides/_rels/slide3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1.xml"/></Relationships>
</file>

<file path=ppt/slides/_rels/slide3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1.xml"/></Relationships>
</file>

<file path=ppt/slides/_rels/slide3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1.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3.xml"/></Relationships>
</file>

<file path=ppt/slides/_rels/slide4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jpg"/><Relationship Id="rId1" Type="http://schemas.openxmlformats.org/officeDocument/2006/relationships/slideLayout" Target="../slideLayouts/slideLayout74.xml"/></Relationships>
</file>

<file path=ppt/slides/_rels/slide4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4.xml"/></Relationships>
</file>

<file path=ppt/slides/_rels/slide4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4.xml"/></Relationships>
</file>

<file path=ppt/slides/_rels/slide4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4.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180.xml"/></Relationships>
</file>

<file path=ppt/slides/_rels/slide5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4.xml"/></Relationships>
</file>

<file path=ppt/slides/_rels/slide5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4.xml"/></Relationships>
</file>

<file path=ppt/slides/_rels/slide5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4.xml"/></Relationships>
</file>

<file path=ppt/slides/_rels/slide5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4.xml"/></Relationships>
</file>

<file path=ppt/slides/_rels/slide5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5.xml"/></Relationships>
</file>

<file path=ppt/slides/_rels/slide5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4.xml"/></Relationships>
</file>

<file path=ppt/slides/_rels/slide5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4.xml"/></Relationships>
</file>

<file path=ppt/slides/_rels/slide5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4.xml"/></Relationships>
</file>

<file path=ppt/slides/_rels/slide5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4.xml"/></Relationships>
</file>

<file path=ppt/slides/_rels/slide5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4.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jpg"/><Relationship Id="rId1" Type="http://schemas.openxmlformats.org/officeDocument/2006/relationships/slideLayout" Target="../slideLayouts/slideLayout74.xml"/></Relationships>
</file>

<file path=ppt/slides/_rels/slide6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jpg"/><Relationship Id="rId1" Type="http://schemas.openxmlformats.org/officeDocument/2006/relationships/slideLayout" Target="../slideLayouts/slideLayout103.xml"/><Relationship Id="rId4" Type="http://schemas.openxmlformats.org/officeDocument/2006/relationships/image" Target="../media/image12.png"/></Relationships>
</file>

<file path=ppt/slides/_rels/slide6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70.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5.jpg"/><Relationship Id="rId1" Type="http://schemas.openxmlformats.org/officeDocument/2006/relationships/slideLayout" Target="../slideLayouts/slideLayout224.xml"/></Relationships>
</file>

<file path=ppt/slides/_rels/slide6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5.jpg"/><Relationship Id="rId1" Type="http://schemas.openxmlformats.org/officeDocument/2006/relationships/slideLayout" Target="../slideLayouts/slideLayout92.xml"/></Relationships>
</file>

<file path=ppt/slides/_rels/slide6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7.xml"/></Relationships>
</file>

<file path=ppt/slides/_rels/slide7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6.xml"/></Relationships>
</file>

<file path=ppt/slides/_rels/slide7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jpg"/><Relationship Id="rId1" Type="http://schemas.openxmlformats.org/officeDocument/2006/relationships/slideLayout" Target="../slideLayouts/slideLayout74.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48.xml"/></Relationships>
</file>

<file path=ppt/slides/_rels/slide8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166402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5200" b="1" u="sng" dirty="0" smtClean="0">
                <a:solidFill>
                  <a:srgbClr val="FF0000"/>
                </a:solidFill>
                <a:latin typeface="+mj-lt"/>
                <a:ea typeface="Tahoma" pitchFamily="34" charset="0"/>
                <a:cs typeface="Times New Roman" pitchFamily="18" charset="0"/>
              </a:rPr>
              <a:t>Tk2:</a:t>
            </a:r>
            <a:r>
              <a:rPr lang="en-US" sz="5200" dirty="0">
                <a:latin typeface="+mj-lt"/>
              </a:rPr>
              <a:t> </a:t>
            </a:r>
            <a:r>
              <a:rPr lang="vi-VN" sz="5200" b="1" dirty="0">
                <a:solidFill>
                  <a:schemeClr val="accent4">
                    <a:lumMod val="50000"/>
                  </a:schemeClr>
                </a:solidFill>
                <a:latin typeface="+mj-lt"/>
              </a:rPr>
              <a:t>Trong tâm tình tin yêu con bước vào phục bái kính thờ. Chính Chúa là sức mạnh, là nguồn sống nơi con nương nhờ.</a:t>
            </a:r>
          </a:p>
        </p:txBody>
      </p:sp>
    </p:spTree>
    <p:extLst>
      <p:ext uri="{BB962C8B-B14F-4D97-AF65-F5344CB8AC3E}">
        <p14:creationId xmlns:p14="http://schemas.microsoft.com/office/powerpoint/2010/main" val="16706918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5200" b="1" u="sng" dirty="0" smtClean="0">
                <a:solidFill>
                  <a:srgbClr val="FF0000"/>
                </a:solidFill>
                <a:latin typeface="+mj-lt"/>
                <a:ea typeface="Tahoma" pitchFamily="34" charset="0"/>
                <a:cs typeface="Times New Roman" pitchFamily="18" charset="0"/>
              </a:rPr>
              <a:t>**:</a:t>
            </a:r>
            <a:r>
              <a:rPr lang="en-US" sz="5200" dirty="0">
                <a:latin typeface="+mj-lt"/>
              </a:rPr>
              <a:t> </a:t>
            </a:r>
            <a:r>
              <a:rPr lang="vi-VN" sz="5200" b="1" dirty="0">
                <a:solidFill>
                  <a:schemeClr val="accent4">
                    <a:lumMod val="50000"/>
                  </a:schemeClr>
                </a:solidFill>
                <a:latin typeface="+mj-lt"/>
              </a:rPr>
              <a:t>Xin dâng trọn đời con tựa em bé nép bên tay mẹ. Tìm giòng sữa mát thơm đậm đà Chúa hãy thương hộ phù chở che.</a:t>
            </a:r>
          </a:p>
        </p:txBody>
      </p:sp>
    </p:spTree>
    <p:extLst>
      <p:ext uri="{BB962C8B-B14F-4D97-AF65-F5344CB8AC3E}">
        <p14:creationId xmlns:p14="http://schemas.microsoft.com/office/powerpoint/2010/main" val="30594311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525" y="0"/>
            <a:ext cx="9144000" cy="5143500"/>
          </a:xfrm>
        </p:spPr>
        <p:txBody>
          <a:bodyPr>
            <a:noAutofit/>
          </a:bodyPr>
          <a:lstStyle/>
          <a:p>
            <a:pPr marL="27432" indent="0" algn="just">
              <a:lnSpc>
                <a:spcPct val="130000"/>
              </a:lnSpc>
              <a:buNone/>
            </a:pPr>
            <a:r>
              <a:rPr lang="en-US" sz="4800" b="1" u="sng" dirty="0" err="1">
                <a:solidFill>
                  <a:srgbClr val="FF0000"/>
                </a:solidFill>
                <a:latin typeface="+mj-lt"/>
                <a:ea typeface="Tahoma" pitchFamily="34" charset="0"/>
                <a:cs typeface="Times New Roman" pitchFamily="18" charset="0"/>
              </a:rPr>
              <a:t>Đk</a:t>
            </a:r>
            <a:r>
              <a:rPr lang="en-US" sz="4800" b="1" u="sng" dirty="0">
                <a:solidFill>
                  <a:srgbClr val="FF0000"/>
                </a:solidFill>
                <a:latin typeface="+mj-lt"/>
                <a:ea typeface="Tahoma" pitchFamily="34" charset="0"/>
                <a:cs typeface="Times New Roman" pitchFamily="18" charset="0"/>
              </a:rPr>
              <a:t>:</a:t>
            </a:r>
            <a:r>
              <a:rPr lang="en-US" sz="4800" b="1" dirty="0">
                <a:solidFill>
                  <a:srgbClr val="003399"/>
                </a:solidFill>
                <a:latin typeface="+mj-lt"/>
                <a:ea typeface="Tahoma" pitchFamily="34" charset="0"/>
                <a:cs typeface="Times New Roman" pitchFamily="18" charset="0"/>
              </a:rPr>
              <a:t> </a:t>
            </a:r>
            <a:r>
              <a:rPr lang="vi-VN" sz="4800" b="1" dirty="0">
                <a:solidFill>
                  <a:schemeClr val="accent4">
                    <a:lumMod val="50000"/>
                  </a:schemeClr>
                </a:solidFill>
                <a:latin typeface="+mj-lt"/>
              </a:rPr>
              <a:t>Vinh danh Chúa Cha uy hùng toàn năng. Vinh danh Chúa Con cứu độ nhân trần. Vinh danh Thánh Linh chính nguồn ủi an. Vinh danh Ba Ngôi đến tận ngàn </a:t>
            </a:r>
            <a:r>
              <a:rPr lang="vi-VN" sz="4800" b="1" dirty="0" smtClean="0">
                <a:solidFill>
                  <a:schemeClr val="accent4">
                    <a:lumMod val="50000"/>
                  </a:schemeClr>
                </a:solidFill>
                <a:latin typeface="+mj-lt"/>
              </a:rPr>
              <a:t>thu</a:t>
            </a:r>
            <a:r>
              <a:rPr lang="en-US" sz="4800" b="1" dirty="0" smtClean="0">
                <a:solidFill>
                  <a:schemeClr val="accent4">
                    <a:lumMod val="50000"/>
                  </a:schemeClr>
                </a:solidFill>
                <a:latin typeface="+mj-lt"/>
              </a:rPr>
              <a:t>.</a:t>
            </a:r>
            <a:endParaRPr lang="en-US" sz="4800" b="1" u="sng" dirty="0">
              <a:solidFill>
                <a:schemeClr val="accent4">
                  <a:lumMod val="50000"/>
                </a:schemeClr>
              </a:solidFill>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366270719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0783072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7200" b="1" i="1">
                <a:solidFill>
                  <a:srgbClr val="FF0000"/>
                </a:solidFill>
                <a:effectLst>
                  <a:outerShdw blurRad="38100" dist="38100" dir="2700000" algn="tl">
                    <a:srgbClr val="000000">
                      <a:alpha val="43137"/>
                    </a:srgbClr>
                  </a:outerShdw>
                </a:effectLst>
                <a:latin typeface="+mj-lt"/>
                <a:cs typeface="Times New Roman" panose="02020603050405020304" pitchFamily="18" charset="0"/>
              </a:rPr>
              <a:t>KINH VINH </a:t>
            </a:r>
            <a:r>
              <a:rPr lang="en-US" sz="7200" b="1" i="1" smtClean="0">
                <a:solidFill>
                  <a:srgbClr val="FF0000"/>
                </a:solidFill>
                <a:effectLst>
                  <a:outerShdw blurRad="38100" dist="38100" dir="2700000" algn="tl">
                    <a:srgbClr val="000000">
                      <a:alpha val="43137"/>
                    </a:srgbClr>
                  </a:outerShdw>
                </a:effectLst>
                <a:latin typeface="+mj-lt"/>
                <a:cs typeface="Times New Roman" panose="02020603050405020304" pitchFamily="18" charset="0"/>
              </a:rPr>
              <a:t>DANH</a:t>
            </a:r>
          </a:p>
          <a:p>
            <a:pPr eaLnBrk="1" hangingPunct="1">
              <a:lnSpc>
                <a:spcPct val="150000"/>
              </a:lnSpc>
            </a:pPr>
            <a:r>
              <a:rPr lang="en-US" sz="7200" b="1" i="1" smtClean="0">
                <a:solidFill>
                  <a:srgbClr val="FF0000"/>
                </a:solidFill>
                <a:effectLst>
                  <a:outerShdw blurRad="38100" dist="38100" dir="2700000" algn="tl">
                    <a:srgbClr val="000000">
                      <a:alpha val="43137"/>
                    </a:srgbClr>
                  </a:outerShdw>
                </a:effectLst>
                <a:latin typeface="+mj-lt"/>
                <a:cs typeface="Times New Roman" panose="02020603050405020304" pitchFamily="18" charset="0"/>
              </a:rPr>
              <a:t>Ca Lên Đi 2</a:t>
            </a:r>
            <a:endParaRPr lang="vi-VN" sz="7200" b="1" i="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41923044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72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KINH VINH DANH</a:t>
            </a:r>
            <a:endParaRPr lang="vi-VN" sz="72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311384769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2060"/>
                </a:solidFill>
                <a:effectLst>
                  <a:outerShdw blurRad="38100" dist="38100" dir="2700000" algn="tl">
                    <a:srgbClr val="000000">
                      <a:alpha val="43137"/>
                    </a:srgbClr>
                  </a:outerShdw>
                </a:effectLst>
                <a:latin typeface="+mj-lt"/>
              </a:rPr>
              <a:t/>
            </a:r>
            <a:br>
              <a:rPr lang="en-US">
                <a:solidFill>
                  <a:srgbClr val="002060"/>
                </a:solidFill>
                <a:effectLst>
                  <a:outerShdw blurRad="38100" dist="38100" dir="2700000" algn="tl">
                    <a:srgbClr val="000000">
                      <a:alpha val="43137"/>
                    </a:srgbClr>
                  </a:outerShdw>
                </a:effectLst>
                <a:latin typeface="+mj-lt"/>
              </a:rPr>
            </a:br>
            <a:endParaRPr lang="en-US">
              <a:solidFill>
                <a:srgbClr val="002060"/>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vi-VN" sz="5400" b="1" i="1" u="sng" dirty="0">
                <a:solidFill>
                  <a:srgbClr val="C00000"/>
                </a:solidFill>
                <a:latin typeface="+mj-lt"/>
                <a:cs typeface="Times New Roman" panose="02020603050405020304" pitchFamily="18" charset="0"/>
              </a:rPr>
              <a:t>Chủ tế: </a:t>
            </a:r>
            <a:r>
              <a:rPr lang="vi-VN" sz="5400" b="1" i="1" dirty="0">
                <a:solidFill>
                  <a:srgbClr val="C00000"/>
                </a:solidFill>
                <a:latin typeface="+mj-lt"/>
                <a:cs typeface="Times New Roman" panose="02020603050405020304" pitchFamily="18" charset="0"/>
              </a:rPr>
              <a:t>Vinh danh Thiên Chúa trên các tầng trời. </a:t>
            </a:r>
            <a:r>
              <a:rPr lang="vi-VN" sz="5400" b="1" dirty="0" smtClean="0">
                <a:solidFill>
                  <a:srgbClr val="002060"/>
                </a:solidFill>
                <a:latin typeface="+mj-lt"/>
                <a:cs typeface="Times New Roman" panose="02020603050405020304" pitchFamily="18" charset="0"/>
              </a:rPr>
              <a:t>Và </a:t>
            </a:r>
            <a:r>
              <a:rPr lang="vi-VN" sz="5400" b="1" dirty="0">
                <a:solidFill>
                  <a:srgbClr val="002060"/>
                </a:solidFill>
                <a:latin typeface="+mj-lt"/>
                <a:cs typeface="Times New Roman" panose="02020603050405020304" pitchFamily="18" charset="0"/>
              </a:rPr>
              <a:t>bình an </a:t>
            </a:r>
            <a:r>
              <a:rPr lang="vi-VN" sz="5400" b="1" dirty="0">
                <a:solidFill>
                  <a:schemeClr val="accent4">
                    <a:lumMod val="50000"/>
                  </a:schemeClr>
                </a:solidFill>
                <a:latin typeface="+mj-lt"/>
                <a:cs typeface="Times New Roman" panose="02020603050405020304" pitchFamily="18" charset="0"/>
              </a:rPr>
              <a:t>dưới thế, bình an dưới thế cho người thiện tâm. </a:t>
            </a:r>
            <a:endParaRPr lang="vi-VN" sz="7200" b="1" dirty="0">
              <a:solidFill>
                <a:schemeClr val="accent4">
                  <a:lumMod val="50000"/>
                </a:schemeClr>
              </a:solidFill>
              <a:latin typeface="+mj-lt"/>
              <a:cs typeface="Times New Roman" panose="02020603050405020304" pitchFamily="18" charset="0"/>
            </a:endParaRPr>
          </a:p>
        </p:txBody>
      </p:sp>
    </p:spTree>
    <p:extLst>
      <p:ext uri="{BB962C8B-B14F-4D97-AF65-F5344CB8AC3E}">
        <p14:creationId xmlns:p14="http://schemas.microsoft.com/office/powerpoint/2010/main" val="11752538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a:solidFill>
                  <a:srgbClr val="002060"/>
                </a:solidFill>
                <a:effectLst>
                  <a:outerShdw blurRad="38100" dist="38100" dir="2700000" algn="tl">
                    <a:srgbClr val="000000">
                      <a:alpha val="43137"/>
                    </a:srgbClr>
                  </a:outerShdw>
                </a:effectLst>
                <a:latin typeface="+mj-lt"/>
              </a:rPr>
              <a:t/>
            </a:r>
            <a:br>
              <a:rPr lang="en-US">
                <a:solidFill>
                  <a:srgbClr val="002060"/>
                </a:solidFill>
                <a:effectLst>
                  <a:outerShdw blurRad="38100" dist="38100" dir="2700000" algn="tl">
                    <a:srgbClr val="000000">
                      <a:alpha val="43137"/>
                    </a:srgbClr>
                  </a:outerShdw>
                </a:effectLst>
                <a:latin typeface="+mj-lt"/>
              </a:rPr>
            </a:br>
            <a:endParaRPr lang="en-US">
              <a:solidFill>
                <a:srgbClr val="002060"/>
              </a:solidFill>
              <a:effectLst>
                <a:outerShdw blurRad="38100" dist="38100" dir="2700000" algn="tl">
                  <a:srgbClr val="000000">
                    <a:alpha val="43137"/>
                  </a:srgbClr>
                </a:outerShdw>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just" eaLnBrk="1" hangingPunct="1">
              <a:lnSpc>
                <a:spcPct val="140000"/>
              </a:lnSpc>
            </a:pPr>
            <a:r>
              <a:rPr lang="en-US" sz="4800" b="1" dirty="0" err="1">
                <a:solidFill>
                  <a:schemeClr val="accent4">
                    <a:lumMod val="50000"/>
                  </a:schemeClr>
                </a:solidFill>
                <a:latin typeface="+mj-lt"/>
                <a:cs typeface="Times New Roman" panose="02020603050405020304" pitchFamily="18" charset="0"/>
              </a:rPr>
              <a:t>Chúng</a:t>
            </a:r>
            <a:r>
              <a:rPr lang="en-US" sz="4800" b="1" dirty="0">
                <a:solidFill>
                  <a:schemeClr val="accent4">
                    <a:lumMod val="50000"/>
                  </a:schemeClr>
                </a:solidFill>
                <a:latin typeface="+mj-lt"/>
                <a:cs typeface="Times New Roman" panose="02020603050405020304" pitchFamily="18" charset="0"/>
              </a:rPr>
              <a:t> con </a:t>
            </a:r>
            <a:r>
              <a:rPr lang="en-US" sz="4800" b="1" dirty="0" err="1">
                <a:solidFill>
                  <a:schemeClr val="accent4">
                    <a:lumMod val="50000"/>
                  </a:schemeClr>
                </a:solidFill>
                <a:latin typeface="+mj-lt"/>
                <a:cs typeface="Times New Roman" panose="02020603050405020304" pitchFamily="18" charset="0"/>
              </a:rPr>
              <a:t>ca</a:t>
            </a:r>
            <a:r>
              <a:rPr lang="en-US" sz="4800" b="1" dirty="0">
                <a:solidFill>
                  <a:schemeClr val="accent4">
                    <a:lumMod val="50000"/>
                  </a:schemeClr>
                </a:solidFill>
                <a:latin typeface="+mj-lt"/>
                <a:cs typeface="Times New Roman" panose="02020603050405020304" pitchFamily="18" charset="0"/>
              </a:rPr>
              <a:t> </a:t>
            </a:r>
            <a:r>
              <a:rPr lang="en-US" sz="4800" b="1" dirty="0" err="1">
                <a:solidFill>
                  <a:schemeClr val="accent4">
                    <a:lumMod val="50000"/>
                  </a:schemeClr>
                </a:solidFill>
                <a:latin typeface="+mj-lt"/>
                <a:cs typeface="Times New Roman" panose="02020603050405020304" pitchFamily="18" charset="0"/>
              </a:rPr>
              <a:t>ngợi</a:t>
            </a:r>
            <a:r>
              <a:rPr lang="en-US" sz="4800" b="1" dirty="0">
                <a:solidFill>
                  <a:schemeClr val="accent4">
                    <a:lumMod val="50000"/>
                  </a:schemeClr>
                </a:solidFill>
                <a:latin typeface="+mj-lt"/>
                <a:cs typeface="Times New Roman" panose="02020603050405020304" pitchFamily="18" charset="0"/>
              </a:rPr>
              <a:t> </a:t>
            </a:r>
            <a:r>
              <a:rPr lang="en-US" sz="4800" b="1" dirty="0" err="1">
                <a:solidFill>
                  <a:schemeClr val="accent4">
                    <a:lumMod val="50000"/>
                  </a:schemeClr>
                </a:solidFill>
                <a:latin typeface="+mj-lt"/>
                <a:cs typeface="Times New Roman" panose="02020603050405020304" pitchFamily="18" charset="0"/>
              </a:rPr>
              <a:t>Chúa</a:t>
            </a:r>
            <a:r>
              <a:rPr lang="en-US" sz="4800" b="1" dirty="0">
                <a:solidFill>
                  <a:schemeClr val="accent4">
                    <a:lumMod val="50000"/>
                  </a:schemeClr>
                </a:solidFill>
                <a:latin typeface="+mj-lt"/>
                <a:cs typeface="Times New Roman" panose="02020603050405020304" pitchFamily="18" charset="0"/>
              </a:rPr>
              <a:t>. </a:t>
            </a:r>
            <a:r>
              <a:rPr lang="en-US" sz="4800" b="1" dirty="0" err="1">
                <a:solidFill>
                  <a:schemeClr val="accent4">
                    <a:lumMod val="50000"/>
                  </a:schemeClr>
                </a:solidFill>
                <a:latin typeface="+mj-lt"/>
                <a:cs typeface="Times New Roman" panose="02020603050405020304" pitchFamily="18" charset="0"/>
              </a:rPr>
              <a:t>Chúng</a:t>
            </a:r>
            <a:r>
              <a:rPr lang="en-US" sz="4800" b="1" dirty="0">
                <a:solidFill>
                  <a:schemeClr val="accent4">
                    <a:lumMod val="50000"/>
                  </a:schemeClr>
                </a:solidFill>
                <a:latin typeface="+mj-lt"/>
                <a:cs typeface="Times New Roman" panose="02020603050405020304" pitchFamily="18" charset="0"/>
              </a:rPr>
              <a:t> con </a:t>
            </a:r>
            <a:r>
              <a:rPr lang="en-US" sz="4800" b="1" dirty="0" err="1">
                <a:solidFill>
                  <a:schemeClr val="accent4">
                    <a:lumMod val="50000"/>
                  </a:schemeClr>
                </a:solidFill>
                <a:latin typeface="+mj-lt"/>
                <a:cs typeface="Times New Roman" panose="02020603050405020304" pitchFamily="18" charset="0"/>
              </a:rPr>
              <a:t>chúc</a:t>
            </a:r>
            <a:r>
              <a:rPr lang="en-US" sz="4800" b="1" dirty="0">
                <a:solidFill>
                  <a:schemeClr val="accent4">
                    <a:lumMod val="50000"/>
                  </a:schemeClr>
                </a:solidFill>
                <a:latin typeface="+mj-lt"/>
                <a:cs typeface="Times New Roman" panose="02020603050405020304" pitchFamily="18" charset="0"/>
              </a:rPr>
              <a:t> </a:t>
            </a:r>
            <a:r>
              <a:rPr lang="en-US" sz="4800" b="1" dirty="0" err="1">
                <a:solidFill>
                  <a:schemeClr val="accent4">
                    <a:lumMod val="50000"/>
                  </a:schemeClr>
                </a:solidFill>
                <a:latin typeface="+mj-lt"/>
                <a:cs typeface="Times New Roman" panose="02020603050405020304" pitchFamily="18" charset="0"/>
              </a:rPr>
              <a:t>tụng</a:t>
            </a:r>
            <a:r>
              <a:rPr lang="en-US" sz="4800" b="1" dirty="0">
                <a:solidFill>
                  <a:schemeClr val="accent4">
                    <a:lumMod val="50000"/>
                  </a:schemeClr>
                </a:solidFill>
                <a:latin typeface="+mj-lt"/>
                <a:cs typeface="Times New Roman" panose="02020603050405020304" pitchFamily="18" charset="0"/>
              </a:rPr>
              <a:t> </a:t>
            </a:r>
            <a:r>
              <a:rPr lang="en-US" sz="4800" b="1" dirty="0" err="1">
                <a:solidFill>
                  <a:schemeClr val="accent4">
                    <a:lumMod val="50000"/>
                  </a:schemeClr>
                </a:solidFill>
                <a:latin typeface="+mj-lt"/>
                <a:cs typeface="Times New Roman" panose="02020603050405020304" pitchFamily="18" charset="0"/>
              </a:rPr>
              <a:t>Chúa</a:t>
            </a:r>
            <a:r>
              <a:rPr lang="en-US" sz="4800" b="1" dirty="0">
                <a:solidFill>
                  <a:schemeClr val="accent4">
                    <a:lumMod val="50000"/>
                  </a:schemeClr>
                </a:solidFill>
                <a:latin typeface="+mj-lt"/>
                <a:cs typeface="Times New Roman" panose="02020603050405020304" pitchFamily="18" charset="0"/>
              </a:rPr>
              <a:t>. </a:t>
            </a:r>
            <a:r>
              <a:rPr lang="en-US" sz="4800" b="1" dirty="0" err="1">
                <a:solidFill>
                  <a:schemeClr val="accent4">
                    <a:lumMod val="50000"/>
                  </a:schemeClr>
                </a:solidFill>
                <a:latin typeface="+mj-lt"/>
                <a:cs typeface="Times New Roman" panose="02020603050405020304" pitchFamily="18" charset="0"/>
              </a:rPr>
              <a:t>Chúng</a:t>
            </a:r>
            <a:r>
              <a:rPr lang="en-US" sz="4800" b="1" dirty="0">
                <a:solidFill>
                  <a:schemeClr val="accent4">
                    <a:lumMod val="50000"/>
                  </a:schemeClr>
                </a:solidFill>
                <a:latin typeface="+mj-lt"/>
                <a:cs typeface="Times New Roman" panose="02020603050405020304" pitchFamily="18" charset="0"/>
              </a:rPr>
              <a:t> con </a:t>
            </a:r>
            <a:r>
              <a:rPr lang="en-US" sz="4800" b="1" dirty="0" err="1">
                <a:solidFill>
                  <a:schemeClr val="accent4">
                    <a:lumMod val="50000"/>
                  </a:schemeClr>
                </a:solidFill>
                <a:latin typeface="+mj-lt"/>
                <a:cs typeface="Times New Roman" panose="02020603050405020304" pitchFamily="18" charset="0"/>
              </a:rPr>
              <a:t>thờ</a:t>
            </a:r>
            <a:r>
              <a:rPr lang="en-US" sz="4800" b="1" dirty="0">
                <a:solidFill>
                  <a:schemeClr val="accent4">
                    <a:lumMod val="50000"/>
                  </a:schemeClr>
                </a:solidFill>
                <a:latin typeface="+mj-lt"/>
                <a:cs typeface="Times New Roman" panose="02020603050405020304" pitchFamily="18" charset="0"/>
              </a:rPr>
              <a:t> </a:t>
            </a:r>
            <a:r>
              <a:rPr lang="en-US" sz="4800" b="1" dirty="0" err="1">
                <a:solidFill>
                  <a:schemeClr val="accent4">
                    <a:lumMod val="50000"/>
                  </a:schemeClr>
                </a:solidFill>
                <a:latin typeface="+mj-lt"/>
                <a:cs typeface="Times New Roman" panose="02020603050405020304" pitchFamily="18" charset="0"/>
              </a:rPr>
              <a:t>lạy</a:t>
            </a:r>
            <a:r>
              <a:rPr lang="en-US" sz="4800" b="1" dirty="0">
                <a:solidFill>
                  <a:schemeClr val="accent4">
                    <a:lumMod val="50000"/>
                  </a:schemeClr>
                </a:solidFill>
                <a:latin typeface="+mj-lt"/>
                <a:cs typeface="Times New Roman" panose="02020603050405020304" pitchFamily="18" charset="0"/>
              </a:rPr>
              <a:t> </a:t>
            </a:r>
            <a:r>
              <a:rPr lang="en-US" sz="4800" b="1" dirty="0" err="1">
                <a:solidFill>
                  <a:schemeClr val="accent4">
                    <a:lumMod val="50000"/>
                  </a:schemeClr>
                </a:solidFill>
                <a:latin typeface="+mj-lt"/>
                <a:cs typeface="Times New Roman" panose="02020603050405020304" pitchFamily="18" charset="0"/>
              </a:rPr>
              <a:t>Chúa</a:t>
            </a:r>
            <a:r>
              <a:rPr lang="en-US" sz="4800" b="1" dirty="0">
                <a:solidFill>
                  <a:schemeClr val="accent4">
                    <a:lumMod val="50000"/>
                  </a:schemeClr>
                </a:solidFill>
                <a:latin typeface="+mj-lt"/>
                <a:cs typeface="Times New Roman" panose="02020603050405020304" pitchFamily="18" charset="0"/>
              </a:rPr>
              <a:t>. </a:t>
            </a:r>
            <a:r>
              <a:rPr lang="en-US" sz="4800" b="1" dirty="0" err="1">
                <a:solidFill>
                  <a:schemeClr val="accent4">
                    <a:lumMod val="50000"/>
                  </a:schemeClr>
                </a:solidFill>
                <a:latin typeface="+mj-lt"/>
                <a:cs typeface="Times New Roman" panose="02020603050405020304" pitchFamily="18" charset="0"/>
              </a:rPr>
              <a:t>Chúng</a:t>
            </a:r>
            <a:r>
              <a:rPr lang="en-US" sz="4800" b="1" dirty="0">
                <a:solidFill>
                  <a:schemeClr val="accent4">
                    <a:lumMod val="50000"/>
                  </a:schemeClr>
                </a:solidFill>
                <a:latin typeface="+mj-lt"/>
                <a:cs typeface="Times New Roman" panose="02020603050405020304" pitchFamily="18" charset="0"/>
              </a:rPr>
              <a:t> con </a:t>
            </a:r>
            <a:r>
              <a:rPr lang="en-US" sz="4800" b="1" dirty="0" err="1">
                <a:solidFill>
                  <a:schemeClr val="accent4">
                    <a:lumMod val="50000"/>
                  </a:schemeClr>
                </a:solidFill>
                <a:latin typeface="+mj-lt"/>
                <a:cs typeface="Times New Roman" panose="02020603050405020304" pitchFamily="18" charset="0"/>
              </a:rPr>
              <a:t>tôn</a:t>
            </a:r>
            <a:r>
              <a:rPr lang="en-US" sz="4800" b="1" dirty="0">
                <a:solidFill>
                  <a:schemeClr val="accent4">
                    <a:lumMod val="50000"/>
                  </a:schemeClr>
                </a:solidFill>
                <a:latin typeface="+mj-lt"/>
                <a:cs typeface="Times New Roman" panose="02020603050405020304" pitchFamily="18" charset="0"/>
              </a:rPr>
              <a:t> </a:t>
            </a:r>
            <a:r>
              <a:rPr lang="en-US" sz="4800" b="1" dirty="0" err="1">
                <a:solidFill>
                  <a:schemeClr val="accent4">
                    <a:lumMod val="50000"/>
                  </a:schemeClr>
                </a:solidFill>
                <a:latin typeface="+mj-lt"/>
                <a:cs typeface="Times New Roman" panose="02020603050405020304" pitchFamily="18" charset="0"/>
              </a:rPr>
              <a:t>vinh</a:t>
            </a:r>
            <a:r>
              <a:rPr lang="en-US" sz="4800" b="1" dirty="0">
                <a:solidFill>
                  <a:schemeClr val="accent4">
                    <a:lumMod val="50000"/>
                  </a:schemeClr>
                </a:solidFill>
                <a:latin typeface="+mj-lt"/>
                <a:cs typeface="Times New Roman" panose="02020603050405020304" pitchFamily="18" charset="0"/>
              </a:rPr>
              <a:t> </a:t>
            </a:r>
            <a:r>
              <a:rPr lang="en-US" sz="4800" b="1" dirty="0" err="1">
                <a:solidFill>
                  <a:schemeClr val="accent4">
                    <a:lumMod val="50000"/>
                  </a:schemeClr>
                </a:solidFill>
                <a:latin typeface="+mj-lt"/>
                <a:cs typeface="Times New Roman" panose="02020603050405020304" pitchFamily="18" charset="0"/>
              </a:rPr>
              <a:t>Chúa</a:t>
            </a:r>
            <a:r>
              <a:rPr lang="en-US" sz="4800" b="1" dirty="0">
                <a:solidFill>
                  <a:schemeClr val="accent4">
                    <a:lumMod val="50000"/>
                  </a:schemeClr>
                </a:solidFill>
                <a:latin typeface="+mj-lt"/>
                <a:cs typeface="Times New Roman" panose="02020603050405020304" pitchFamily="18" charset="0"/>
              </a:rPr>
              <a:t>. </a:t>
            </a:r>
            <a:r>
              <a:rPr lang="en-US" sz="4800" b="1" dirty="0" err="1">
                <a:solidFill>
                  <a:schemeClr val="accent4">
                    <a:lumMod val="50000"/>
                  </a:schemeClr>
                </a:solidFill>
                <a:latin typeface="+mj-lt"/>
                <a:cs typeface="Times New Roman" panose="02020603050405020304" pitchFamily="18" charset="0"/>
              </a:rPr>
              <a:t>Chúng</a:t>
            </a:r>
            <a:r>
              <a:rPr lang="en-US" sz="4800" b="1" dirty="0">
                <a:solidFill>
                  <a:schemeClr val="accent4">
                    <a:lumMod val="50000"/>
                  </a:schemeClr>
                </a:solidFill>
                <a:latin typeface="+mj-lt"/>
                <a:cs typeface="Times New Roman" panose="02020603050405020304" pitchFamily="18" charset="0"/>
              </a:rPr>
              <a:t> con </a:t>
            </a:r>
            <a:r>
              <a:rPr lang="en-US" sz="4800" b="1" dirty="0" err="1">
                <a:solidFill>
                  <a:schemeClr val="accent4">
                    <a:lumMod val="50000"/>
                  </a:schemeClr>
                </a:solidFill>
                <a:latin typeface="+mj-lt"/>
                <a:cs typeface="Times New Roman" panose="02020603050405020304" pitchFamily="18" charset="0"/>
              </a:rPr>
              <a:t>cảm</a:t>
            </a:r>
            <a:r>
              <a:rPr lang="en-US" sz="4800" b="1" dirty="0">
                <a:solidFill>
                  <a:schemeClr val="accent4">
                    <a:lumMod val="50000"/>
                  </a:schemeClr>
                </a:solidFill>
                <a:latin typeface="+mj-lt"/>
                <a:cs typeface="Times New Roman" panose="02020603050405020304" pitchFamily="18" charset="0"/>
              </a:rPr>
              <a:t> </a:t>
            </a:r>
            <a:r>
              <a:rPr lang="en-US" sz="4800" b="1" dirty="0" err="1">
                <a:solidFill>
                  <a:schemeClr val="accent4">
                    <a:lumMod val="50000"/>
                  </a:schemeClr>
                </a:solidFill>
                <a:latin typeface="+mj-lt"/>
                <a:cs typeface="Times New Roman" panose="02020603050405020304" pitchFamily="18" charset="0"/>
              </a:rPr>
              <a:t>tạ</a:t>
            </a:r>
            <a:r>
              <a:rPr lang="en-US" sz="4800" b="1" dirty="0">
                <a:solidFill>
                  <a:schemeClr val="accent4">
                    <a:lumMod val="50000"/>
                  </a:schemeClr>
                </a:solidFill>
                <a:latin typeface="+mj-lt"/>
                <a:cs typeface="Times New Roman" panose="02020603050405020304" pitchFamily="18" charset="0"/>
              </a:rPr>
              <a:t> </a:t>
            </a:r>
            <a:r>
              <a:rPr lang="en-US" sz="4800" b="1" dirty="0" err="1">
                <a:solidFill>
                  <a:schemeClr val="accent4">
                    <a:lumMod val="50000"/>
                  </a:schemeClr>
                </a:solidFill>
                <a:latin typeface="+mj-lt"/>
                <a:cs typeface="Times New Roman" panose="02020603050405020304" pitchFamily="18" charset="0"/>
              </a:rPr>
              <a:t>Chúa</a:t>
            </a:r>
            <a:r>
              <a:rPr lang="en-US" sz="4800" b="1" dirty="0">
                <a:solidFill>
                  <a:schemeClr val="accent4">
                    <a:lumMod val="50000"/>
                  </a:schemeClr>
                </a:solidFill>
                <a:latin typeface="+mj-lt"/>
                <a:cs typeface="Times New Roman" panose="02020603050405020304" pitchFamily="18" charset="0"/>
              </a:rPr>
              <a:t> </a:t>
            </a:r>
            <a:r>
              <a:rPr lang="en-US" sz="4800" b="1" dirty="0" err="1">
                <a:solidFill>
                  <a:schemeClr val="accent4">
                    <a:lumMod val="50000"/>
                  </a:schemeClr>
                </a:solidFill>
                <a:latin typeface="+mj-lt"/>
                <a:cs typeface="Times New Roman" panose="02020603050405020304" pitchFamily="18" charset="0"/>
              </a:rPr>
              <a:t>vì</a:t>
            </a:r>
            <a:r>
              <a:rPr lang="en-US" sz="4800" b="1" dirty="0">
                <a:solidFill>
                  <a:schemeClr val="accent4">
                    <a:lumMod val="50000"/>
                  </a:schemeClr>
                </a:solidFill>
                <a:latin typeface="+mj-lt"/>
                <a:cs typeface="Times New Roman" panose="02020603050405020304" pitchFamily="18" charset="0"/>
              </a:rPr>
              <a:t> </a:t>
            </a:r>
            <a:r>
              <a:rPr lang="en-US" sz="4800" b="1" dirty="0" err="1">
                <a:solidFill>
                  <a:schemeClr val="accent4">
                    <a:lumMod val="50000"/>
                  </a:schemeClr>
                </a:solidFill>
                <a:latin typeface="+mj-lt"/>
                <a:cs typeface="Times New Roman" panose="02020603050405020304" pitchFamily="18" charset="0"/>
              </a:rPr>
              <a:t>vinh</a:t>
            </a:r>
            <a:r>
              <a:rPr lang="en-US" sz="4800" b="1" dirty="0">
                <a:solidFill>
                  <a:schemeClr val="accent4">
                    <a:lumMod val="50000"/>
                  </a:schemeClr>
                </a:solidFill>
                <a:latin typeface="+mj-lt"/>
                <a:cs typeface="Times New Roman" panose="02020603050405020304" pitchFamily="18" charset="0"/>
              </a:rPr>
              <a:t> </a:t>
            </a:r>
            <a:r>
              <a:rPr lang="en-US" sz="4800" b="1" dirty="0" err="1">
                <a:solidFill>
                  <a:schemeClr val="accent4">
                    <a:lumMod val="50000"/>
                  </a:schemeClr>
                </a:solidFill>
                <a:latin typeface="+mj-lt"/>
                <a:cs typeface="Times New Roman" panose="02020603050405020304" pitchFamily="18" charset="0"/>
              </a:rPr>
              <a:t>quang</a:t>
            </a:r>
            <a:r>
              <a:rPr lang="en-US" sz="4800" b="1" dirty="0">
                <a:solidFill>
                  <a:schemeClr val="accent4">
                    <a:lumMod val="50000"/>
                  </a:schemeClr>
                </a:solidFill>
                <a:latin typeface="+mj-lt"/>
                <a:cs typeface="Times New Roman" panose="02020603050405020304" pitchFamily="18" charset="0"/>
              </a:rPr>
              <a:t> </a:t>
            </a:r>
            <a:r>
              <a:rPr lang="en-US" sz="4800" b="1" dirty="0" err="1">
                <a:solidFill>
                  <a:schemeClr val="accent4">
                    <a:lumMod val="50000"/>
                  </a:schemeClr>
                </a:solidFill>
                <a:latin typeface="+mj-lt"/>
                <a:cs typeface="Times New Roman" panose="02020603050405020304" pitchFamily="18" charset="0"/>
              </a:rPr>
              <a:t>cao</a:t>
            </a:r>
            <a:r>
              <a:rPr lang="en-US" sz="4800" b="1" dirty="0">
                <a:solidFill>
                  <a:schemeClr val="accent4">
                    <a:lumMod val="50000"/>
                  </a:schemeClr>
                </a:solidFill>
                <a:latin typeface="+mj-lt"/>
                <a:cs typeface="Times New Roman" panose="02020603050405020304" pitchFamily="18" charset="0"/>
              </a:rPr>
              <a:t> </a:t>
            </a:r>
            <a:r>
              <a:rPr lang="en-US" sz="4800" b="1" dirty="0" err="1">
                <a:solidFill>
                  <a:schemeClr val="accent4">
                    <a:lumMod val="50000"/>
                  </a:schemeClr>
                </a:solidFill>
                <a:latin typeface="+mj-lt"/>
                <a:cs typeface="Times New Roman" panose="02020603050405020304" pitchFamily="18" charset="0"/>
              </a:rPr>
              <a:t>cả</a:t>
            </a:r>
            <a:r>
              <a:rPr lang="en-US" sz="4800" b="1" dirty="0">
                <a:solidFill>
                  <a:schemeClr val="accent4">
                    <a:lumMod val="50000"/>
                  </a:schemeClr>
                </a:solidFill>
                <a:latin typeface="+mj-lt"/>
                <a:cs typeface="Times New Roman" panose="02020603050405020304" pitchFamily="18" charset="0"/>
              </a:rPr>
              <a:t> </a:t>
            </a:r>
            <a:r>
              <a:rPr lang="en-US" sz="4800" b="1" dirty="0" err="1">
                <a:solidFill>
                  <a:schemeClr val="accent4">
                    <a:lumMod val="50000"/>
                  </a:schemeClr>
                </a:solidFill>
                <a:latin typeface="+mj-lt"/>
                <a:cs typeface="Times New Roman" panose="02020603050405020304" pitchFamily="18" charset="0"/>
              </a:rPr>
              <a:t>Chúa</a:t>
            </a:r>
            <a:r>
              <a:rPr lang="en-US" sz="4800" b="1" dirty="0">
                <a:solidFill>
                  <a:schemeClr val="accent4">
                    <a:lumMod val="50000"/>
                  </a:schemeClr>
                </a:solidFill>
                <a:latin typeface="+mj-lt"/>
                <a:cs typeface="Times New Roman" panose="02020603050405020304" pitchFamily="18" charset="0"/>
              </a:rPr>
              <a:t>. </a:t>
            </a:r>
          </a:p>
        </p:txBody>
      </p:sp>
    </p:spTree>
    <p:extLst>
      <p:ext uri="{BB962C8B-B14F-4D97-AF65-F5344CB8AC3E}">
        <p14:creationId xmlns:p14="http://schemas.microsoft.com/office/powerpoint/2010/main" val="69094759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400" b="1" dirty="0">
                <a:solidFill>
                  <a:schemeClr val="accent4">
                    <a:lumMod val="50000"/>
                  </a:schemeClr>
                </a:solidFill>
                <a:latin typeface="+mj-lt"/>
                <a:cs typeface="Times New Roman" panose="02020603050405020304" pitchFamily="18" charset="0"/>
              </a:rPr>
              <a:t>Lạy Chúa là Thiên Chúa, là Vua trên trời, là Chúa Cha toàn năng. Lạy Con Một Thiên Chúa, </a:t>
            </a:r>
            <a:r>
              <a:rPr lang="vi-VN" sz="5400" b="1" dirty="0">
                <a:solidFill>
                  <a:srgbClr val="C00000"/>
                </a:solidFill>
                <a:latin typeface="+mj-lt"/>
                <a:cs typeface="Times New Roman" panose="02020603050405020304" pitchFamily="18" charset="0"/>
              </a:rPr>
              <a:t>Chúa Giê-su Ki-tô. </a:t>
            </a:r>
          </a:p>
        </p:txBody>
      </p:sp>
    </p:spTree>
    <p:extLst>
      <p:ext uri="{BB962C8B-B14F-4D97-AF65-F5344CB8AC3E}">
        <p14:creationId xmlns:p14="http://schemas.microsoft.com/office/powerpoint/2010/main" val="42812860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vi-VN" sz="4800" b="1" dirty="0">
                <a:solidFill>
                  <a:schemeClr val="accent4">
                    <a:lumMod val="50000"/>
                  </a:schemeClr>
                </a:solidFill>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74608617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fontAlgn="base"/>
            <a:r>
              <a:rPr lang="en-US" sz="6600" b="1" smtClean="0">
                <a:solidFill>
                  <a:srgbClr val="FF0000"/>
                </a:solidFill>
                <a:effectLst>
                  <a:outerShdw blurRad="38100" dist="38100" dir="2700000" algn="tl">
                    <a:srgbClr val="000000">
                      <a:alpha val="43137"/>
                    </a:srgbClr>
                  </a:outerShdw>
                </a:effectLst>
                <a:cs typeface="Times New Roman" pitchFamily="18" charset="0"/>
              </a:rPr>
              <a:t>Tập Hát Cộng Đoàn</a:t>
            </a:r>
            <a:endParaRPr lang="en-US" sz="7200" b="1" dirty="0">
              <a:solidFill>
                <a:srgbClr val="003399"/>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27681581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vi-VN" sz="4800" b="1" dirty="0">
                <a:solidFill>
                  <a:schemeClr val="accent4">
                    <a:lumMod val="50000"/>
                  </a:schemeClr>
                </a:solidFill>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4800" b="1" dirty="0">
              <a:solidFill>
                <a:schemeClr val="accent4">
                  <a:lumMod val="50000"/>
                </a:schemeClr>
              </a:solidFill>
              <a:latin typeface="+mj-lt"/>
              <a:cs typeface="Times New Roman" panose="02020603050405020304" pitchFamily="18" charset="0"/>
            </a:endParaRPr>
          </a:p>
        </p:txBody>
      </p:sp>
    </p:spTree>
    <p:extLst>
      <p:ext uri="{BB962C8B-B14F-4D97-AF65-F5344CB8AC3E}">
        <p14:creationId xmlns:p14="http://schemas.microsoft.com/office/powerpoint/2010/main" val="21123707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a:solidFill>
                  <a:srgbClr val="002060"/>
                </a:solidFill>
                <a:effectLst>
                  <a:outerShdw blurRad="38100" dist="38100" dir="2700000" algn="tl">
                    <a:srgbClr val="000000">
                      <a:alpha val="43137"/>
                    </a:srgbClr>
                  </a:outerShdw>
                </a:effectLst>
                <a:latin typeface="+mj-lt"/>
              </a:rPr>
              <a:t/>
            </a:r>
            <a:br>
              <a:rPr lang="en-US" sz="4000">
                <a:solidFill>
                  <a:srgbClr val="002060"/>
                </a:solidFill>
                <a:effectLst>
                  <a:outerShdw blurRad="38100" dist="38100" dir="2700000" algn="tl">
                    <a:srgbClr val="000000">
                      <a:alpha val="43137"/>
                    </a:srgbClr>
                  </a:outerShdw>
                </a:effectLst>
                <a:latin typeface="+mj-lt"/>
              </a:rPr>
            </a:br>
            <a:endParaRPr lang="en-US" sz="4000">
              <a:solidFill>
                <a:srgbClr val="002060"/>
              </a:solidFill>
              <a:effectLst>
                <a:outerShdw blurRad="38100" dist="38100" dir="2700000" algn="tl">
                  <a:srgbClr val="000000">
                    <a:alpha val="43137"/>
                  </a:srgbClr>
                </a:outerShdw>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400" b="1" dirty="0" err="1">
                <a:solidFill>
                  <a:srgbClr val="C00000"/>
                </a:solidFill>
                <a:latin typeface="+mj-lt"/>
                <a:cs typeface="Times New Roman" panose="02020603050405020304" pitchFamily="18" charset="0"/>
              </a:rPr>
              <a:t>Vì</a:t>
            </a:r>
            <a:r>
              <a:rPr lang="en-US" sz="4400" b="1" dirty="0">
                <a:solidFill>
                  <a:srgbClr val="C00000"/>
                </a:solidFill>
                <a:latin typeface="+mj-lt"/>
                <a:cs typeface="Times New Roman" panose="02020603050405020304" pitchFamily="18" charset="0"/>
              </a:rPr>
              <a:t> </a:t>
            </a:r>
            <a:r>
              <a:rPr lang="en-US" sz="4400" b="1" dirty="0" err="1">
                <a:solidFill>
                  <a:srgbClr val="C00000"/>
                </a:solidFill>
                <a:latin typeface="+mj-lt"/>
                <a:cs typeface="Times New Roman" panose="02020603050405020304" pitchFamily="18" charset="0"/>
              </a:rPr>
              <a:t>lạy</a:t>
            </a:r>
            <a:r>
              <a:rPr lang="en-US" sz="4400" b="1" dirty="0">
                <a:solidFill>
                  <a:srgbClr val="C00000"/>
                </a:solidFill>
                <a:latin typeface="+mj-lt"/>
                <a:cs typeface="Times New Roman" panose="02020603050405020304" pitchFamily="18" charset="0"/>
              </a:rPr>
              <a:t> </a:t>
            </a:r>
            <a:r>
              <a:rPr lang="en-US" sz="4400" b="1" dirty="0" err="1">
                <a:solidFill>
                  <a:srgbClr val="C00000"/>
                </a:solidFill>
                <a:latin typeface="+mj-lt"/>
                <a:cs typeface="Times New Roman" panose="02020603050405020304" pitchFamily="18" charset="0"/>
              </a:rPr>
              <a:t>Chúa</a:t>
            </a:r>
            <a:r>
              <a:rPr lang="en-US" sz="4400" b="1" dirty="0">
                <a:solidFill>
                  <a:srgbClr val="C00000"/>
                </a:solidFill>
                <a:latin typeface="+mj-lt"/>
                <a:cs typeface="Times New Roman" panose="02020603050405020304" pitchFamily="18" charset="0"/>
              </a:rPr>
              <a:t> </a:t>
            </a:r>
            <a:r>
              <a:rPr lang="en-US" sz="4400" b="1" dirty="0" err="1">
                <a:solidFill>
                  <a:srgbClr val="C00000"/>
                </a:solidFill>
                <a:latin typeface="+mj-lt"/>
                <a:cs typeface="Times New Roman" panose="02020603050405020304" pitchFamily="18" charset="0"/>
              </a:rPr>
              <a:t>Giê-su</a:t>
            </a:r>
            <a:r>
              <a:rPr lang="en-US" sz="4400" b="1" dirty="0">
                <a:solidFill>
                  <a:srgbClr val="C00000"/>
                </a:solidFill>
                <a:latin typeface="+mj-lt"/>
                <a:cs typeface="Times New Roman" panose="02020603050405020304" pitchFamily="18" charset="0"/>
              </a:rPr>
              <a:t> Ki-</a:t>
            </a:r>
            <a:r>
              <a:rPr lang="en-US" sz="4400" b="1" dirty="0" err="1">
                <a:solidFill>
                  <a:srgbClr val="C00000"/>
                </a:solidFill>
                <a:latin typeface="+mj-lt"/>
                <a:cs typeface="Times New Roman" panose="02020603050405020304" pitchFamily="18" charset="0"/>
              </a:rPr>
              <a:t>tô</a:t>
            </a:r>
            <a:r>
              <a:rPr lang="en-US" sz="4400" b="1" dirty="0">
                <a:solidFill>
                  <a:srgbClr val="C00000"/>
                </a:solidFill>
                <a:latin typeface="+mj-lt"/>
                <a:cs typeface="Times New Roman" panose="02020603050405020304" pitchFamily="18" charset="0"/>
              </a:rPr>
              <a:t>, </a:t>
            </a:r>
            <a:r>
              <a:rPr lang="en-US" sz="4400" b="1" dirty="0" err="1">
                <a:solidFill>
                  <a:schemeClr val="accent4">
                    <a:lumMod val="50000"/>
                  </a:schemeClr>
                </a:solidFill>
                <a:latin typeface="+mj-lt"/>
                <a:cs typeface="Times New Roman" panose="02020603050405020304" pitchFamily="18" charset="0"/>
              </a:rPr>
              <a:t>chỉ</a:t>
            </a:r>
            <a:r>
              <a:rPr lang="en-US" sz="4400" b="1" dirty="0">
                <a:solidFill>
                  <a:schemeClr val="accent4">
                    <a:lumMod val="50000"/>
                  </a:schemeClr>
                </a:solidFill>
                <a:latin typeface="+mj-lt"/>
                <a:cs typeface="Times New Roman" panose="02020603050405020304" pitchFamily="18" charset="0"/>
              </a:rPr>
              <a:t> </a:t>
            </a:r>
            <a:r>
              <a:rPr lang="en-US" sz="4400" b="1" dirty="0" err="1">
                <a:solidFill>
                  <a:schemeClr val="accent4">
                    <a:lumMod val="50000"/>
                  </a:schemeClr>
                </a:solidFill>
                <a:latin typeface="+mj-lt"/>
                <a:cs typeface="Times New Roman" panose="02020603050405020304" pitchFamily="18" charset="0"/>
              </a:rPr>
              <a:t>có</a:t>
            </a:r>
            <a:r>
              <a:rPr lang="en-US" sz="4400" b="1" dirty="0">
                <a:solidFill>
                  <a:schemeClr val="accent4">
                    <a:lumMod val="50000"/>
                  </a:schemeClr>
                </a:solidFill>
                <a:latin typeface="+mj-lt"/>
                <a:cs typeface="Times New Roman" panose="02020603050405020304" pitchFamily="18" charset="0"/>
              </a:rPr>
              <a:t> </a:t>
            </a:r>
            <a:r>
              <a:rPr lang="en-US" sz="4400" b="1" dirty="0" err="1">
                <a:solidFill>
                  <a:schemeClr val="accent4">
                    <a:lumMod val="50000"/>
                  </a:schemeClr>
                </a:solidFill>
                <a:latin typeface="+mj-lt"/>
                <a:cs typeface="Times New Roman" panose="02020603050405020304" pitchFamily="18" charset="0"/>
              </a:rPr>
              <a:t>Chúa</a:t>
            </a:r>
            <a:r>
              <a:rPr lang="en-US" sz="4400" b="1" dirty="0">
                <a:solidFill>
                  <a:schemeClr val="accent4">
                    <a:lumMod val="50000"/>
                  </a:schemeClr>
                </a:solidFill>
                <a:latin typeface="+mj-lt"/>
                <a:cs typeface="Times New Roman" panose="02020603050405020304" pitchFamily="18" charset="0"/>
              </a:rPr>
              <a:t> </a:t>
            </a:r>
            <a:r>
              <a:rPr lang="en-US" sz="4400" b="1" dirty="0" err="1">
                <a:solidFill>
                  <a:schemeClr val="accent4">
                    <a:lumMod val="50000"/>
                  </a:schemeClr>
                </a:solidFill>
                <a:latin typeface="+mj-lt"/>
                <a:cs typeface="Times New Roman" panose="02020603050405020304" pitchFamily="18" charset="0"/>
              </a:rPr>
              <a:t>là</a:t>
            </a:r>
            <a:r>
              <a:rPr lang="en-US" sz="4400" b="1" dirty="0">
                <a:solidFill>
                  <a:schemeClr val="accent4">
                    <a:lumMod val="50000"/>
                  </a:schemeClr>
                </a:solidFill>
                <a:latin typeface="+mj-lt"/>
                <a:cs typeface="Times New Roman" panose="02020603050405020304" pitchFamily="18" charset="0"/>
              </a:rPr>
              <a:t> </a:t>
            </a:r>
            <a:r>
              <a:rPr lang="en-US" sz="4400" b="1" dirty="0" err="1">
                <a:solidFill>
                  <a:schemeClr val="accent4">
                    <a:lumMod val="50000"/>
                  </a:schemeClr>
                </a:solidFill>
                <a:latin typeface="+mj-lt"/>
                <a:cs typeface="Times New Roman" panose="02020603050405020304" pitchFamily="18" charset="0"/>
              </a:rPr>
              <a:t>Đấng</a:t>
            </a:r>
            <a:r>
              <a:rPr lang="en-US" sz="4400" b="1" dirty="0">
                <a:solidFill>
                  <a:schemeClr val="accent4">
                    <a:lumMod val="50000"/>
                  </a:schemeClr>
                </a:solidFill>
                <a:latin typeface="+mj-lt"/>
                <a:cs typeface="Times New Roman" panose="02020603050405020304" pitchFamily="18" charset="0"/>
              </a:rPr>
              <a:t> </a:t>
            </a:r>
            <a:r>
              <a:rPr lang="en-US" sz="4400" b="1" dirty="0" err="1">
                <a:solidFill>
                  <a:schemeClr val="accent4">
                    <a:lumMod val="50000"/>
                  </a:schemeClr>
                </a:solidFill>
                <a:latin typeface="+mj-lt"/>
                <a:cs typeface="Times New Roman" panose="02020603050405020304" pitchFamily="18" charset="0"/>
              </a:rPr>
              <a:t>Thánh</a:t>
            </a:r>
            <a:r>
              <a:rPr lang="en-US" sz="4400" b="1" dirty="0">
                <a:solidFill>
                  <a:schemeClr val="accent4">
                    <a:lumMod val="50000"/>
                  </a:schemeClr>
                </a:solidFill>
                <a:latin typeface="+mj-lt"/>
                <a:cs typeface="Times New Roman" panose="02020603050405020304" pitchFamily="18" charset="0"/>
              </a:rPr>
              <a:t>, </a:t>
            </a:r>
            <a:r>
              <a:rPr lang="en-US" sz="4400" b="1" dirty="0" err="1">
                <a:solidFill>
                  <a:schemeClr val="accent4">
                    <a:lumMod val="50000"/>
                  </a:schemeClr>
                </a:solidFill>
                <a:latin typeface="+mj-lt"/>
                <a:cs typeface="Times New Roman" panose="02020603050405020304" pitchFamily="18" charset="0"/>
              </a:rPr>
              <a:t>chỉ</a:t>
            </a:r>
            <a:r>
              <a:rPr lang="en-US" sz="4400" b="1" dirty="0">
                <a:solidFill>
                  <a:schemeClr val="accent4">
                    <a:lumMod val="50000"/>
                  </a:schemeClr>
                </a:solidFill>
                <a:latin typeface="+mj-lt"/>
                <a:cs typeface="Times New Roman" panose="02020603050405020304" pitchFamily="18" charset="0"/>
              </a:rPr>
              <a:t> </a:t>
            </a:r>
            <a:r>
              <a:rPr lang="en-US" sz="4400" b="1" dirty="0" err="1">
                <a:solidFill>
                  <a:schemeClr val="accent4">
                    <a:lumMod val="50000"/>
                  </a:schemeClr>
                </a:solidFill>
                <a:latin typeface="+mj-lt"/>
                <a:cs typeface="Times New Roman" panose="02020603050405020304" pitchFamily="18" charset="0"/>
              </a:rPr>
              <a:t>có</a:t>
            </a:r>
            <a:r>
              <a:rPr lang="en-US" sz="4400" b="1" dirty="0">
                <a:solidFill>
                  <a:schemeClr val="accent4">
                    <a:lumMod val="50000"/>
                  </a:schemeClr>
                </a:solidFill>
                <a:latin typeface="+mj-lt"/>
                <a:cs typeface="Times New Roman" panose="02020603050405020304" pitchFamily="18" charset="0"/>
              </a:rPr>
              <a:t> </a:t>
            </a:r>
            <a:r>
              <a:rPr lang="en-US" sz="4400" b="1" dirty="0" err="1">
                <a:solidFill>
                  <a:schemeClr val="accent4">
                    <a:lumMod val="50000"/>
                  </a:schemeClr>
                </a:solidFill>
                <a:latin typeface="+mj-lt"/>
                <a:cs typeface="Times New Roman" panose="02020603050405020304" pitchFamily="18" charset="0"/>
              </a:rPr>
              <a:t>Chúa</a:t>
            </a:r>
            <a:r>
              <a:rPr lang="en-US" sz="4400" b="1" dirty="0">
                <a:solidFill>
                  <a:schemeClr val="accent4">
                    <a:lumMod val="50000"/>
                  </a:schemeClr>
                </a:solidFill>
                <a:latin typeface="+mj-lt"/>
                <a:cs typeface="Times New Roman" panose="02020603050405020304" pitchFamily="18" charset="0"/>
              </a:rPr>
              <a:t> </a:t>
            </a:r>
            <a:r>
              <a:rPr lang="en-US" sz="4400" b="1" dirty="0" err="1">
                <a:solidFill>
                  <a:schemeClr val="accent4">
                    <a:lumMod val="50000"/>
                  </a:schemeClr>
                </a:solidFill>
                <a:latin typeface="+mj-lt"/>
                <a:cs typeface="Times New Roman" panose="02020603050405020304" pitchFamily="18" charset="0"/>
              </a:rPr>
              <a:t>là</a:t>
            </a:r>
            <a:r>
              <a:rPr lang="en-US" sz="4400" b="1" dirty="0">
                <a:solidFill>
                  <a:schemeClr val="accent4">
                    <a:lumMod val="50000"/>
                  </a:schemeClr>
                </a:solidFill>
                <a:latin typeface="+mj-lt"/>
                <a:cs typeface="Times New Roman" panose="02020603050405020304" pitchFamily="18" charset="0"/>
              </a:rPr>
              <a:t> </a:t>
            </a:r>
            <a:r>
              <a:rPr lang="en-US" sz="4400" b="1" dirty="0" err="1">
                <a:solidFill>
                  <a:schemeClr val="accent4">
                    <a:lumMod val="50000"/>
                  </a:schemeClr>
                </a:solidFill>
                <a:latin typeface="+mj-lt"/>
                <a:cs typeface="Times New Roman" panose="02020603050405020304" pitchFamily="18" charset="0"/>
              </a:rPr>
              <a:t>Chúa</a:t>
            </a:r>
            <a:r>
              <a:rPr lang="en-US" sz="4400" b="1" dirty="0">
                <a:solidFill>
                  <a:schemeClr val="accent4">
                    <a:lumMod val="50000"/>
                  </a:schemeClr>
                </a:solidFill>
                <a:latin typeface="+mj-lt"/>
                <a:cs typeface="Times New Roman" panose="02020603050405020304" pitchFamily="18" charset="0"/>
              </a:rPr>
              <a:t>, </a:t>
            </a:r>
            <a:r>
              <a:rPr lang="en-US" sz="4400" b="1" dirty="0" err="1">
                <a:solidFill>
                  <a:schemeClr val="accent4">
                    <a:lumMod val="50000"/>
                  </a:schemeClr>
                </a:solidFill>
                <a:latin typeface="+mj-lt"/>
                <a:cs typeface="Times New Roman" panose="02020603050405020304" pitchFamily="18" charset="0"/>
              </a:rPr>
              <a:t>chỉ</a:t>
            </a:r>
            <a:r>
              <a:rPr lang="en-US" sz="4400" b="1" dirty="0">
                <a:solidFill>
                  <a:schemeClr val="accent4">
                    <a:lumMod val="50000"/>
                  </a:schemeClr>
                </a:solidFill>
                <a:latin typeface="+mj-lt"/>
                <a:cs typeface="Times New Roman" panose="02020603050405020304" pitchFamily="18" charset="0"/>
              </a:rPr>
              <a:t> </a:t>
            </a:r>
            <a:r>
              <a:rPr lang="en-US" sz="4400" b="1" dirty="0" err="1">
                <a:solidFill>
                  <a:schemeClr val="accent4">
                    <a:lumMod val="50000"/>
                  </a:schemeClr>
                </a:solidFill>
                <a:latin typeface="+mj-lt"/>
                <a:cs typeface="Times New Roman" panose="02020603050405020304" pitchFamily="18" charset="0"/>
              </a:rPr>
              <a:t>có</a:t>
            </a:r>
            <a:r>
              <a:rPr lang="en-US" sz="4400" b="1" dirty="0">
                <a:solidFill>
                  <a:schemeClr val="accent4">
                    <a:lumMod val="50000"/>
                  </a:schemeClr>
                </a:solidFill>
                <a:latin typeface="+mj-lt"/>
                <a:cs typeface="Times New Roman" panose="02020603050405020304" pitchFamily="18" charset="0"/>
              </a:rPr>
              <a:t> </a:t>
            </a:r>
            <a:r>
              <a:rPr lang="en-US" sz="4400" b="1" dirty="0" err="1">
                <a:solidFill>
                  <a:schemeClr val="accent4">
                    <a:lumMod val="50000"/>
                  </a:schemeClr>
                </a:solidFill>
                <a:latin typeface="+mj-lt"/>
                <a:cs typeface="Times New Roman" panose="02020603050405020304" pitchFamily="18" charset="0"/>
              </a:rPr>
              <a:t>Chúa</a:t>
            </a:r>
            <a:r>
              <a:rPr lang="en-US" sz="4400" b="1" dirty="0">
                <a:solidFill>
                  <a:schemeClr val="accent4">
                    <a:lumMod val="50000"/>
                  </a:schemeClr>
                </a:solidFill>
                <a:latin typeface="+mj-lt"/>
                <a:cs typeface="Times New Roman" panose="02020603050405020304" pitchFamily="18" charset="0"/>
              </a:rPr>
              <a:t> </a:t>
            </a:r>
            <a:r>
              <a:rPr lang="en-US" sz="4400" b="1" dirty="0" err="1">
                <a:solidFill>
                  <a:schemeClr val="accent4">
                    <a:lumMod val="50000"/>
                  </a:schemeClr>
                </a:solidFill>
                <a:latin typeface="+mj-lt"/>
                <a:cs typeface="Times New Roman" panose="02020603050405020304" pitchFamily="18" charset="0"/>
              </a:rPr>
              <a:t>là</a:t>
            </a:r>
            <a:r>
              <a:rPr lang="en-US" sz="4400" b="1" dirty="0">
                <a:solidFill>
                  <a:schemeClr val="accent4">
                    <a:lumMod val="50000"/>
                  </a:schemeClr>
                </a:solidFill>
                <a:latin typeface="+mj-lt"/>
                <a:cs typeface="Times New Roman" panose="02020603050405020304" pitchFamily="18" charset="0"/>
              </a:rPr>
              <a:t> </a:t>
            </a:r>
            <a:r>
              <a:rPr lang="en-US" sz="4400" b="1" dirty="0" err="1">
                <a:solidFill>
                  <a:schemeClr val="accent4">
                    <a:lumMod val="50000"/>
                  </a:schemeClr>
                </a:solidFill>
                <a:latin typeface="+mj-lt"/>
                <a:cs typeface="Times New Roman" panose="02020603050405020304" pitchFamily="18" charset="0"/>
              </a:rPr>
              <a:t>Đấng</a:t>
            </a:r>
            <a:r>
              <a:rPr lang="en-US" sz="4400" b="1" dirty="0">
                <a:solidFill>
                  <a:schemeClr val="accent4">
                    <a:lumMod val="50000"/>
                  </a:schemeClr>
                </a:solidFill>
                <a:latin typeface="+mj-lt"/>
                <a:cs typeface="Times New Roman" panose="02020603050405020304" pitchFamily="18" charset="0"/>
              </a:rPr>
              <a:t> </a:t>
            </a:r>
            <a:r>
              <a:rPr lang="en-US" sz="4400" b="1" dirty="0" err="1">
                <a:solidFill>
                  <a:schemeClr val="accent4">
                    <a:lumMod val="50000"/>
                  </a:schemeClr>
                </a:solidFill>
                <a:latin typeface="+mj-lt"/>
                <a:cs typeface="Times New Roman" panose="02020603050405020304" pitchFamily="18" charset="0"/>
              </a:rPr>
              <a:t>Tối</a:t>
            </a:r>
            <a:r>
              <a:rPr lang="en-US" sz="4400" b="1" dirty="0">
                <a:solidFill>
                  <a:schemeClr val="accent4">
                    <a:lumMod val="50000"/>
                  </a:schemeClr>
                </a:solidFill>
                <a:latin typeface="+mj-lt"/>
                <a:cs typeface="Times New Roman" panose="02020603050405020304" pitchFamily="18" charset="0"/>
              </a:rPr>
              <a:t> Cao, </a:t>
            </a:r>
            <a:r>
              <a:rPr lang="en-US" sz="4400" b="1" dirty="0" err="1">
                <a:solidFill>
                  <a:schemeClr val="accent4">
                    <a:lumMod val="50000"/>
                  </a:schemeClr>
                </a:solidFill>
                <a:latin typeface="+mj-lt"/>
                <a:cs typeface="Times New Roman" panose="02020603050405020304" pitchFamily="18" charset="0"/>
              </a:rPr>
              <a:t>cùng</a:t>
            </a:r>
            <a:r>
              <a:rPr lang="en-US" sz="4400" b="1" dirty="0">
                <a:solidFill>
                  <a:schemeClr val="accent4">
                    <a:lumMod val="50000"/>
                  </a:schemeClr>
                </a:solidFill>
                <a:latin typeface="+mj-lt"/>
                <a:cs typeface="Times New Roman" panose="02020603050405020304" pitchFamily="18" charset="0"/>
              </a:rPr>
              <a:t> </a:t>
            </a:r>
            <a:r>
              <a:rPr lang="en-US" sz="4400" b="1" dirty="0" err="1">
                <a:solidFill>
                  <a:schemeClr val="accent4">
                    <a:lumMod val="50000"/>
                  </a:schemeClr>
                </a:solidFill>
                <a:latin typeface="+mj-lt"/>
                <a:cs typeface="Times New Roman" panose="02020603050405020304" pitchFamily="18" charset="0"/>
              </a:rPr>
              <a:t>Đức</a:t>
            </a:r>
            <a:r>
              <a:rPr lang="en-US" sz="4400" b="1" dirty="0">
                <a:solidFill>
                  <a:schemeClr val="accent4">
                    <a:lumMod val="50000"/>
                  </a:schemeClr>
                </a:solidFill>
                <a:latin typeface="+mj-lt"/>
                <a:cs typeface="Times New Roman" panose="02020603050405020304" pitchFamily="18" charset="0"/>
              </a:rPr>
              <a:t> </a:t>
            </a:r>
            <a:r>
              <a:rPr lang="en-US" sz="4400" b="1" dirty="0" err="1">
                <a:solidFill>
                  <a:schemeClr val="accent4">
                    <a:lumMod val="50000"/>
                  </a:schemeClr>
                </a:solidFill>
                <a:latin typeface="+mj-lt"/>
                <a:cs typeface="Times New Roman" panose="02020603050405020304" pitchFamily="18" charset="0"/>
              </a:rPr>
              <a:t>Chúa</a:t>
            </a:r>
            <a:r>
              <a:rPr lang="en-US" sz="4400" b="1" dirty="0">
                <a:solidFill>
                  <a:schemeClr val="accent4">
                    <a:lumMod val="50000"/>
                  </a:schemeClr>
                </a:solidFill>
                <a:latin typeface="+mj-lt"/>
                <a:cs typeface="Times New Roman" panose="02020603050405020304" pitchFamily="18" charset="0"/>
              </a:rPr>
              <a:t> </a:t>
            </a:r>
            <a:r>
              <a:rPr lang="en-US" sz="4400" b="1" dirty="0" err="1">
                <a:solidFill>
                  <a:schemeClr val="accent4">
                    <a:lumMod val="50000"/>
                  </a:schemeClr>
                </a:solidFill>
                <a:latin typeface="+mj-lt"/>
                <a:cs typeface="Times New Roman" panose="02020603050405020304" pitchFamily="18" charset="0"/>
              </a:rPr>
              <a:t>Thánh</a:t>
            </a:r>
            <a:r>
              <a:rPr lang="en-US" sz="4400" b="1" dirty="0">
                <a:solidFill>
                  <a:schemeClr val="accent4">
                    <a:lumMod val="50000"/>
                  </a:schemeClr>
                </a:solidFill>
                <a:latin typeface="+mj-lt"/>
                <a:cs typeface="Times New Roman" panose="02020603050405020304" pitchFamily="18" charset="0"/>
              </a:rPr>
              <a:t> </a:t>
            </a:r>
            <a:r>
              <a:rPr lang="en-US" sz="4400" b="1" dirty="0" err="1">
                <a:solidFill>
                  <a:schemeClr val="accent4">
                    <a:lumMod val="50000"/>
                  </a:schemeClr>
                </a:solidFill>
                <a:latin typeface="+mj-lt"/>
                <a:cs typeface="Times New Roman" panose="02020603050405020304" pitchFamily="18" charset="0"/>
              </a:rPr>
              <a:t>Thần</a:t>
            </a:r>
            <a:r>
              <a:rPr lang="en-US" sz="4400" b="1" dirty="0">
                <a:solidFill>
                  <a:schemeClr val="accent4">
                    <a:lumMod val="50000"/>
                  </a:schemeClr>
                </a:solidFill>
                <a:latin typeface="+mj-lt"/>
                <a:cs typeface="Times New Roman" panose="02020603050405020304" pitchFamily="18" charset="0"/>
              </a:rPr>
              <a:t> </a:t>
            </a:r>
            <a:r>
              <a:rPr lang="en-US" sz="4400" b="1" dirty="0" err="1">
                <a:solidFill>
                  <a:schemeClr val="accent4">
                    <a:lumMod val="50000"/>
                  </a:schemeClr>
                </a:solidFill>
                <a:latin typeface="+mj-lt"/>
                <a:cs typeface="Times New Roman" panose="02020603050405020304" pitchFamily="18" charset="0"/>
              </a:rPr>
              <a:t>trong</a:t>
            </a:r>
            <a:r>
              <a:rPr lang="en-US" sz="4400" b="1" dirty="0">
                <a:solidFill>
                  <a:schemeClr val="accent4">
                    <a:lumMod val="50000"/>
                  </a:schemeClr>
                </a:solidFill>
                <a:latin typeface="+mj-lt"/>
                <a:cs typeface="Times New Roman" panose="02020603050405020304" pitchFamily="18" charset="0"/>
              </a:rPr>
              <a:t> </a:t>
            </a:r>
            <a:r>
              <a:rPr lang="en-US" sz="4400" b="1" dirty="0" err="1">
                <a:solidFill>
                  <a:schemeClr val="accent4">
                    <a:lumMod val="50000"/>
                  </a:schemeClr>
                </a:solidFill>
                <a:latin typeface="+mj-lt"/>
                <a:cs typeface="Times New Roman" panose="02020603050405020304" pitchFamily="18" charset="0"/>
              </a:rPr>
              <a:t>vinh</a:t>
            </a:r>
            <a:r>
              <a:rPr lang="en-US" sz="4400" b="1" dirty="0">
                <a:solidFill>
                  <a:schemeClr val="accent4">
                    <a:lumMod val="50000"/>
                  </a:schemeClr>
                </a:solidFill>
                <a:latin typeface="+mj-lt"/>
                <a:cs typeface="Times New Roman" panose="02020603050405020304" pitchFamily="18" charset="0"/>
              </a:rPr>
              <a:t> </a:t>
            </a:r>
            <a:r>
              <a:rPr lang="en-US" sz="4400" b="1" dirty="0" err="1">
                <a:solidFill>
                  <a:schemeClr val="accent4">
                    <a:lumMod val="50000"/>
                  </a:schemeClr>
                </a:solidFill>
                <a:latin typeface="+mj-lt"/>
                <a:cs typeface="Times New Roman" panose="02020603050405020304" pitchFamily="18" charset="0"/>
              </a:rPr>
              <a:t>quang</a:t>
            </a:r>
            <a:r>
              <a:rPr lang="en-US" sz="4400" b="1" dirty="0">
                <a:solidFill>
                  <a:schemeClr val="accent4">
                    <a:lumMod val="50000"/>
                  </a:schemeClr>
                </a:solidFill>
                <a:latin typeface="+mj-lt"/>
                <a:cs typeface="Times New Roman" panose="02020603050405020304" pitchFamily="18" charset="0"/>
              </a:rPr>
              <a:t> </a:t>
            </a:r>
            <a:r>
              <a:rPr lang="en-US" sz="4400" b="1" dirty="0" err="1">
                <a:solidFill>
                  <a:schemeClr val="accent4">
                    <a:lumMod val="50000"/>
                  </a:schemeClr>
                </a:solidFill>
                <a:latin typeface="+mj-lt"/>
                <a:cs typeface="Times New Roman" panose="02020603050405020304" pitchFamily="18" charset="0"/>
              </a:rPr>
              <a:t>Đức</a:t>
            </a:r>
            <a:r>
              <a:rPr lang="en-US" sz="4400" b="1" dirty="0">
                <a:solidFill>
                  <a:schemeClr val="accent4">
                    <a:lumMod val="50000"/>
                  </a:schemeClr>
                </a:solidFill>
                <a:latin typeface="+mj-lt"/>
                <a:cs typeface="Times New Roman" panose="02020603050405020304" pitchFamily="18" charset="0"/>
              </a:rPr>
              <a:t> </a:t>
            </a:r>
            <a:r>
              <a:rPr lang="en-US" sz="4400" b="1" dirty="0" err="1">
                <a:solidFill>
                  <a:schemeClr val="accent4">
                    <a:lumMod val="50000"/>
                  </a:schemeClr>
                </a:solidFill>
                <a:latin typeface="+mj-lt"/>
                <a:cs typeface="Times New Roman" panose="02020603050405020304" pitchFamily="18" charset="0"/>
              </a:rPr>
              <a:t>Chúa</a:t>
            </a:r>
            <a:r>
              <a:rPr lang="en-US" sz="4400" b="1" dirty="0">
                <a:solidFill>
                  <a:schemeClr val="accent4">
                    <a:lumMod val="50000"/>
                  </a:schemeClr>
                </a:solidFill>
                <a:latin typeface="+mj-lt"/>
                <a:cs typeface="Times New Roman" panose="02020603050405020304" pitchFamily="18" charset="0"/>
              </a:rPr>
              <a:t> Cha.</a:t>
            </a:r>
            <a:r>
              <a:rPr lang="en-US" sz="4400" b="1" dirty="0">
                <a:solidFill>
                  <a:srgbClr val="002060"/>
                </a:solidFill>
                <a:latin typeface="+mj-lt"/>
                <a:cs typeface="Times New Roman" panose="02020603050405020304" pitchFamily="18" charset="0"/>
              </a:rPr>
              <a:t> </a:t>
            </a:r>
            <a:r>
              <a:rPr lang="en-US" sz="4400" b="1" u="sng" dirty="0">
                <a:solidFill>
                  <a:srgbClr val="C00000"/>
                </a:solidFill>
                <a:latin typeface="+mj-lt"/>
                <a:cs typeface="Times New Roman" panose="02020603050405020304" pitchFamily="18" charset="0"/>
              </a:rPr>
              <a:t>A-men. A-men. </a:t>
            </a:r>
            <a:endParaRPr lang="vi-VN" sz="4400" b="1" u="sng" dirty="0">
              <a:solidFill>
                <a:srgbClr val="C00000"/>
              </a:solidFill>
              <a:latin typeface="+mj-lt"/>
              <a:cs typeface="Times New Roman" panose="02020603050405020304" pitchFamily="18" charset="0"/>
            </a:endParaRPr>
          </a:p>
        </p:txBody>
      </p:sp>
    </p:spTree>
    <p:extLst>
      <p:ext uri="{BB962C8B-B14F-4D97-AF65-F5344CB8AC3E}">
        <p14:creationId xmlns:p14="http://schemas.microsoft.com/office/powerpoint/2010/main" val="1234670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0783072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a:p>
            <a:pPr eaLnBrk="1" hangingPunct="1">
              <a:lnSpc>
                <a:spcPct val="150000"/>
              </a:lnSpc>
            </a:pPr>
            <a:r>
              <a:rPr lang="en-US" sz="7200" b="1">
                <a:solidFill>
                  <a:srgbClr val="FF0000"/>
                </a:solidFill>
                <a:effectLst>
                  <a:outerShdw blurRad="38100" dist="38100" dir="2700000" algn="tl">
                    <a:srgbClr val="000000">
                      <a:alpha val="43137"/>
                    </a:srgbClr>
                  </a:outerShdw>
                </a:effectLst>
                <a:latin typeface="+mj-lt"/>
                <a:cs typeface="Times New Roman" panose="02020603050405020304" pitchFamily="18" charset="0"/>
              </a:rPr>
              <a:t>KINH VINH DANH</a:t>
            </a:r>
            <a:endParaRPr lang="vi-VN" sz="7200" b="1">
              <a:solidFill>
                <a:srgbClr val="FF0000"/>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425739015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1" u="sng" dirty="0" err="1">
                <a:solidFill>
                  <a:srgbClr val="FF0000"/>
                </a:solidFill>
                <a:latin typeface="+mj-lt"/>
                <a:cs typeface="Times New Roman" panose="02020603050405020304" pitchFamily="18" charset="0"/>
              </a:rPr>
              <a:t>Chủ</a:t>
            </a:r>
            <a:r>
              <a:rPr lang="en-US" sz="4000" b="1" u="sng" dirty="0">
                <a:solidFill>
                  <a:srgbClr val="FF0000"/>
                </a:solidFill>
                <a:latin typeface="+mj-lt"/>
                <a:cs typeface="Times New Roman" panose="02020603050405020304" pitchFamily="18" charset="0"/>
              </a:rPr>
              <a:t> </a:t>
            </a:r>
            <a:r>
              <a:rPr lang="en-US" sz="4000" b="1" u="sng" dirty="0" err="1">
                <a:solidFill>
                  <a:srgbClr val="FF0000"/>
                </a:solidFill>
                <a:latin typeface="+mj-lt"/>
                <a:cs typeface="Times New Roman" panose="02020603050405020304" pitchFamily="18" charset="0"/>
              </a:rPr>
              <a:t>tế</a:t>
            </a:r>
            <a:r>
              <a:rPr lang="en-US" sz="4000" b="1" u="sng" dirty="0">
                <a:solidFill>
                  <a:srgbClr val="FF0000"/>
                </a:solidFill>
                <a:latin typeface="+mj-lt"/>
                <a:cs typeface="Times New Roman" panose="02020603050405020304" pitchFamily="18" charset="0"/>
              </a:rPr>
              <a:t>:</a:t>
            </a:r>
            <a:r>
              <a:rPr lang="en-US" sz="4000" b="1" dirty="0">
                <a:solidFill>
                  <a:srgbClr val="FF0000"/>
                </a:solidFill>
                <a:latin typeface="+mj-lt"/>
                <a:cs typeface="Times New Roman" panose="02020603050405020304" pitchFamily="18" charset="0"/>
              </a:rPr>
              <a:t> </a:t>
            </a:r>
            <a:r>
              <a:rPr lang="en-US" sz="5400" b="1" i="1" dirty="0" err="1">
                <a:solidFill>
                  <a:srgbClr val="FF0000"/>
                </a:solidFill>
                <a:latin typeface="+mj-lt"/>
                <a:cs typeface="Times New Roman" panose="02020603050405020304" pitchFamily="18" charset="0"/>
              </a:rPr>
              <a:t>Vinh</a:t>
            </a:r>
            <a:r>
              <a:rPr lang="en-US" sz="5400" b="1" i="1" dirty="0">
                <a:solidFill>
                  <a:srgbClr val="FF0000"/>
                </a:solidFill>
                <a:latin typeface="+mj-lt"/>
                <a:cs typeface="Times New Roman" panose="02020603050405020304" pitchFamily="18" charset="0"/>
              </a:rPr>
              <a:t> </a:t>
            </a:r>
            <a:r>
              <a:rPr lang="en-US" sz="5400" b="1" i="1" dirty="0" err="1">
                <a:solidFill>
                  <a:srgbClr val="FF0000"/>
                </a:solidFill>
                <a:latin typeface="+mj-lt"/>
                <a:cs typeface="Times New Roman" panose="02020603050405020304" pitchFamily="18" charset="0"/>
              </a:rPr>
              <a:t>danh</a:t>
            </a:r>
            <a:r>
              <a:rPr lang="en-US" sz="5400" b="1" i="1" dirty="0">
                <a:solidFill>
                  <a:srgbClr val="FF0000"/>
                </a:solidFill>
                <a:latin typeface="+mj-lt"/>
                <a:cs typeface="Times New Roman" panose="02020603050405020304" pitchFamily="18" charset="0"/>
              </a:rPr>
              <a:t> </a:t>
            </a:r>
            <a:r>
              <a:rPr lang="en-US" sz="5400" b="1" i="1" dirty="0" err="1">
                <a:solidFill>
                  <a:srgbClr val="FF0000"/>
                </a:solidFill>
                <a:latin typeface="+mj-lt"/>
                <a:cs typeface="Times New Roman" panose="02020603050405020304" pitchFamily="18" charset="0"/>
              </a:rPr>
              <a:t>Thiên</a:t>
            </a:r>
            <a:r>
              <a:rPr lang="en-US" sz="5400" b="1" i="1" dirty="0">
                <a:solidFill>
                  <a:srgbClr val="FF0000"/>
                </a:solidFill>
                <a:latin typeface="+mj-lt"/>
                <a:cs typeface="Times New Roman" panose="02020603050405020304" pitchFamily="18" charset="0"/>
              </a:rPr>
              <a:t> </a:t>
            </a:r>
            <a:r>
              <a:rPr lang="en-US" sz="5400" b="1" i="1" dirty="0" err="1">
                <a:solidFill>
                  <a:srgbClr val="FF0000"/>
                </a:solidFill>
                <a:latin typeface="+mj-lt"/>
                <a:cs typeface="Times New Roman" panose="02020603050405020304" pitchFamily="18" charset="0"/>
              </a:rPr>
              <a:t>Chúa</a:t>
            </a:r>
            <a:r>
              <a:rPr lang="en-US" sz="5400" b="1" i="1" dirty="0">
                <a:solidFill>
                  <a:srgbClr val="FF0000"/>
                </a:solidFill>
                <a:latin typeface="+mj-lt"/>
                <a:cs typeface="Times New Roman" panose="02020603050405020304" pitchFamily="18" charset="0"/>
              </a:rPr>
              <a:t> </a:t>
            </a:r>
            <a:r>
              <a:rPr lang="en-US" sz="5400" b="1" i="1" dirty="0" err="1">
                <a:solidFill>
                  <a:srgbClr val="FF0000"/>
                </a:solidFill>
                <a:latin typeface="+mj-lt"/>
                <a:cs typeface="Times New Roman" panose="02020603050405020304" pitchFamily="18" charset="0"/>
              </a:rPr>
              <a:t>trên</a:t>
            </a:r>
            <a:r>
              <a:rPr lang="en-US" sz="5400" b="1" i="1" dirty="0">
                <a:solidFill>
                  <a:srgbClr val="FF0000"/>
                </a:solidFill>
                <a:latin typeface="+mj-lt"/>
                <a:cs typeface="Times New Roman" panose="02020603050405020304" pitchFamily="18" charset="0"/>
              </a:rPr>
              <a:t> </a:t>
            </a:r>
            <a:r>
              <a:rPr lang="en-US" sz="5400" b="1" i="1" dirty="0" err="1">
                <a:solidFill>
                  <a:srgbClr val="FF0000"/>
                </a:solidFill>
                <a:latin typeface="+mj-lt"/>
                <a:cs typeface="Times New Roman" panose="02020603050405020304" pitchFamily="18" charset="0"/>
              </a:rPr>
              <a:t>các</a:t>
            </a:r>
            <a:r>
              <a:rPr lang="en-US" sz="5400" b="1" i="1" dirty="0">
                <a:solidFill>
                  <a:srgbClr val="FF0000"/>
                </a:solidFill>
                <a:latin typeface="+mj-lt"/>
                <a:cs typeface="Times New Roman" panose="02020603050405020304" pitchFamily="18" charset="0"/>
              </a:rPr>
              <a:t> </a:t>
            </a:r>
            <a:r>
              <a:rPr lang="en-US" sz="5400" b="1" i="1" dirty="0" err="1">
                <a:solidFill>
                  <a:srgbClr val="FF0000"/>
                </a:solidFill>
                <a:latin typeface="+mj-lt"/>
                <a:cs typeface="Times New Roman" panose="02020603050405020304" pitchFamily="18" charset="0"/>
              </a:rPr>
              <a:t>tầng</a:t>
            </a:r>
            <a:r>
              <a:rPr lang="en-US" sz="5400" b="1" i="1" dirty="0">
                <a:solidFill>
                  <a:srgbClr val="FF0000"/>
                </a:solidFill>
                <a:latin typeface="+mj-lt"/>
                <a:cs typeface="Times New Roman" panose="02020603050405020304" pitchFamily="18" charset="0"/>
              </a:rPr>
              <a:t> </a:t>
            </a:r>
            <a:r>
              <a:rPr lang="en-US" sz="5400" b="1" i="1" dirty="0" err="1">
                <a:solidFill>
                  <a:srgbClr val="FF0000"/>
                </a:solidFill>
                <a:latin typeface="+mj-lt"/>
                <a:cs typeface="Times New Roman" panose="02020603050405020304" pitchFamily="18" charset="0"/>
              </a:rPr>
              <a:t>trời</a:t>
            </a:r>
            <a:r>
              <a:rPr lang="en-US" sz="5400" b="1" i="1" dirty="0">
                <a:solidFill>
                  <a:srgbClr val="FF0000"/>
                </a:solidFill>
                <a:latin typeface="+mj-lt"/>
                <a:cs typeface="Times New Roman" panose="02020603050405020304" pitchFamily="18" charset="0"/>
              </a:rPr>
              <a:t>.</a:t>
            </a:r>
            <a:br>
              <a:rPr lang="en-US" sz="5400" b="1" i="1" dirty="0">
                <a:solidFill>
                  <a:srgbClr val="FF0000"/>
                </a:solidFill>
                <a:latin typeface="+mj-lt"/>
                <a:cs typeface="Times New Roman" panose="02020603050405020304" pitchFamily="18" charset="0"/>
              </a:rPr>
            </a:br>
            <a:r>
              <a:rPr lang="vi-VN" sz="5400" b="1" dirty="0">
                <a:solidFill>
                  <a:srgbClr val="FF0000"/>
                </a:solidFill>
                <a:latin typeface="+mj-lt"/>
                <a:cs typeface="Times New Roman" panose="02020603050405020304" pitchFamily="18" charset="0"/>
              </a:rPr>
              <a:t>A+B:</a:t>
            </a:r>
            <a:r>
              <a:rPr lang="vi-VN" sz="5400" b="1" dirty="0">
                <a:solidFill>
                  <a:srgbClr val="003399"/>
                </a:solidFill>
                <a:latin typeface="+mj-lt"/>
                <a:cs typeface="Times New Roman" panose="02020603050405020304" pitchFamily="18" charset="0"/>
              </a:rPr>
              <a:t> </a:t>
            </a:r>
            <a:r>
              <a:rPr lang="vi-VN" sz="5400" b="1" dirty="0">
                <a:solidFill>
                  <a:schemeClr val="accent4">
                    <a:lumMod val="50000"/>
                  </a:schemeClr>
                </a:solidFill>
                <a:latin typeface="+mj-lt"/>
                <a:cs typeface="Times New Roman" panose="02020603050405020304" pitchFamily="18" charset="0"/>
              </a:rPr>
              <a:t>Và bình an dưới thế cho người thiện tâm</a:t>
            </a:r>
            <a:r>
              <a:rPr lang="en-US" sz="5400" b="1" dirty="0">
                <a:solidFill>
                  <a:schemeClr val="accent4">
                    <a:lumMod val="50000"/>
                  </a:schemeClr>
                </a:solidFill>
                <a:latin typeface="+mj-lt"/>
                <a:cs typeface="Times New Roman" panose="02020603050405020304" pitchFamily="18" charset="0"/>
              </a:rPr>
              <a:t>.</a:t>
            </a:r>
            <a:endParaRPr lang="vi-VN" sz="5400" b="1" dirty="0">
              <a:solidFill>
                <a:schemeClr val="accent4">
                  <a:lumMod val="50000"/>
                </a:schemeClr>
              </a:solidFill>
              <a:latin typeface="+mj-lt"/>
              <a:cs typeface="Times New Roman" panose="02020603050405020304" pitchFamily="18" charset="0"/>
            </a:endParaRPr>
          </a:p>
        </p:txBody>
      </p:sp>
    </p:spTree>
    <p:extLst>
      <p:ext uri="{BB962C8B-B14F-4D97-AF65-F5344CB8AC3E}">
        <p14:creationId xmlns:p14="http://schemas.microsoft.com/office/powerpoint/2010/main" val="12719814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a:solidFill>
                  <a:srgbClr val="003399"/>
                </a:solidFill>
                <a:effectLst>
                  <a:outerShdw blurRad="38100" dist="38100" dir="2700000" algn="tl">
                    <a:srgbClr val="000000">
                      <a:alpha val="43137"/>
                    </a:srgbClr>
                  </a:outerShdw>
                </a:effectLst>
                <a:latin typeface="+mj-lt"/>
              </a:rPr>
              <a:t/>
            </a:r>
            <a:br>
              <a:rPr lang="en-US">
                <a:solidFill>
                  <a:srgbClr val="003399"/>
                </a:solidFill>
                <a:effectLst>
                  <a:outerShdw blurRad="38100" dist="38100" dir="2700000" algn="tl">
                    <a:srgbClr val="000000">
                      <a:alpha val="43137"/>
                    </a:srgbClr>
                  </a:outerShdw>
                </a:effectLst>
                <a:latin typeface="+mj-lt"/>
              </a:rPr>
            </a:br>
            <a:endParaRPr lang="en-US">
              <a:solidFill>
                <a:srgbClr val="003399"/>
              </a:solidFill>
              <a:effectLst>
                <a:outerShdw blurRad="38100" dist="38100" dir="2700000" algn="tl">
                  <a:srgbClr val="000000">
                    <a:alpha val="43137"/>
                  </a:srgbClr>
                </a:outerShdw>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1" u="sng" dirty="0">
                <a:solidFill>
                  <a:srgbClr val="FF0000"/>
                </a:solidFill>
                <a:latin typeface="+mj-lt"/>
                <a:cs typeface="Times New Roman" panose="02020603050405020304" pitchFamily="18" charset="0"/>
              </a:rPr>
              <a:t>A:</a:t>
            </a:r>
            <a:r>
              <a:rPr lang="en-US" sz="5000" b="1" dirty="0">
                <a:solidFill>
                  <a:srgbClr val="003399"/>
                </a:solidFill>
                <a:latin typeface="+mj-lt"/>
                <a:cs typeface="Times New Roman" panose="02020603050405020304" pitchFamily="18" charset="0"/>
              </a:rPr>
              <a:t> </a:t>
            </a:r>
            <a:r>
              <a:rPr lang="en-US" sz="5000" b="1" dirty="0" err="1">
                <a:solidFill>
                  <a:schemeClr val="accent4">
                    <a:lumMod val="50000"/>
                  </a:schemeClr>
                </a:solidFill>
                <a:latin typeface="+mj-lt"/>
                <a:cs typeface="Times New Roman" panose="02020603050405020304" pitchFamily="18" charset="0"/>
              </a:rPr>
              <a:t>Chúng</a:t>
            </a:r>
            <a:r>
              <a:rPr lang="en-US" sz="5000" b="1" dirty="0">
                <a:solidFill>
                  <a:schemeClr val="accent4">
                    <a:lumMod val="50000"/>
                  </a:schemeClr>
                </a:solidFill>
                <a:latin typeface="+mj-lt"/>
                <a:cs typeface="Times New Roman" panose="02020603050405020304" pitchFamily="18" charset="0"/>
              </a:rPr>
              <a:t> con </a:t>
            </a:r>
            <a:r>
              <a:rPr lang="en-US" sz="5000" b="1" dirty="0" err="1">
                <a:solidFill>
                  <a:schemeClr val="accent4">
                    <a:lumMod val="50000"/>
                  </a:schemeClr>
                </a:solidFill>
                <a:latin typeface="+mj-lt"/>
                <a:cs typeface="Times New Roman" panose="02020603050405020304" pitchFamily="18" charset="0"/>
              </a:rPr>
              <a:t>ca</a:t>
            </a:r>
            <a:r>
              <a:rPr lang="en-US" sz="5000" b="1" dirty="0">
                <a:solidFill>
                  <a:schemeClr val="accent4">
                    <a:lumMod val="50000"/>
                  </a:schemeClr>
                </a:solidFill>
                <a:latin typeface="+mj-lt"/>
                <a:cs typeface="Times New Roman" panose="02020603050405020304" pitchFamily="18" charset="0"/>
              </a:rPr>
              <a:t> </a:t>
            </a:r>
            <a:r>
              <a:rPr lang="en-US" sz="5000" b="1" dirty="0" err="1">
                <a:solidFill>
                  <a:schemeClr val="accent4">
                    <a:lumMod val="50000"/>
                  </a:schemeClr>
                </a:solidFill>
                <a:latin typeface="+mj-lt"/>
                <a:cs typeface="Times New Roman" panose="02020603050405020304" pitchFamily="18" charset="0"/>
              </a:rPr>
              <a:t>ngợi</a:t>
            </a:r>
            <a:r>
              <a:rPr lang="en-US" sz="5000" b="1" dirty="0">
                <a:solidFill>
                  <a:schemeClr val="accent4">
                    <a:lumMod val="50000"/>
                  </a:schemeClr>
                </a:solidFill>
                <a:latin typeface="+mj-lt"/>
                <a:cs typeface="Times New Roman" panose="02020603050405020304" pitchFamily="18" charset="0"/>
              </a:rPr>
              <a:t> </a:t>
            </a:r>
            <a:r>
              <a:rPr lang="en-US" sz="5000" b="1" dirty="0" err="1">
                <a:solidFill>
                  <a:schemeClr val="accent4">
                    <a:lumMod val="50000"/>
                  </a:schemeClr>
                </a:solidFill>
                <a:latin typeface="+mj-lt"/>
                <a:cs typeface="Times New Roman" panose="02020603050405020304" pitchFamily="18" charset="0"/>
              </a:rPr>
              <a:t>Chúa</a:t>
            </a:r>
            <a:r>
              <a:rPr lang="en-US" sz="5000" b="1" dirty="0">
                <a:solidFill>
                  <a:schemeClr val="accent4">
                    <a:lumMod val="50000"/>
                  </a:schemeClr>
                </a:solidFill>
                <a:latin typeface="+mj-lt"/>
                <a:cs typeface="Times New Roman" panose="02020603050405020304" pitchFamily="18" charset="0"/>
              </a:rPr>
              <a:t>.</a:t>
            </a:r>
          </a:p>
          <a:p>
            <a:pPr algn="l" eaLnBrk="1" hangingPunct="1">
              <a:lnSpc>
                <a:spcPct val="140000"/>
              </a:lnSpc>
            </a:pPr>
            <a:r>
              <a:rPr lang="en-US" sz="5000" b="1" u="sng" dirty="0">
                <a:solidFill>
                  <a:srgbClr val="FF0000"/>
                </a:solidFill>
                <a:latin typeface="+mj-lt"/>
                <a:cs typeface="Times New Roman" panose="02020603050405020304" pitchFamily="18" charset="0"/>
              </a:rPr>
              <a:t>B:</a:t>
            </a:r>
            <a:r>
              <a:rPr lang="en-US" sz="5000" b="1" dirty="0">
                <a:solidFill>
                  <a:srgbClr val="003399"/>
                </a:solidFill>
                <a:latin typeface="+mj-lt"/>
                <a:cs typeface="Times New Roman" panose="02020603050405020304" pitchFamily="18" charset="0"/>
              </a:rPr>
              <a:t> </a:t>
            </a:r>
            <a:r>
              <a:rPr lang="en-US" sz="5000" b="1" dirty="0" err="1">
                <a:solidFill>
                  <a:schemeClr val="accent4">
                    <a:lumMod val="50000"/>
                  </a:schemeClr>
                </a:solidFill>
                <a:latin typeface="+mj-lt"/>
                <a:cs typeface="Times New Roman" panose="02020603050405020304" pitchFamily="18" charset="0"/>
              </a:rPr>
              <a:t>Chúng</a:t>
            </a:r>
            <a:r>
              <a:rPr lang="en-US" sz="5000" b="1" dirty="0">
                <a:solidFill>
                  <a:schemeClr val="accent4">
                    <a:lumMod val="50000"/>
                  </a:schemeClr>
                </a:solidFill>
                <a:latin typeface="+mj-lt"/>
                <a:cs typeface="Times New Roman" panose="02020603050405020304" pitchFamily="18" charset="0"/>
              </a:rPr>
              <a:t> con </a:t>
            </a:r>
            <a:r>
              <a:rPr lang="en-US" sz="5000" b="1" dirty="0" err="1">
                <a:solidFill>
                  <a:schemeClr val="accent4">
                    <a:lumMod val="50000"/>
                  </a:schemeClr>
                </a:solidFill>
                <a:latin typeface="+mj-lt"/>
                <a:cs typeface="Times New Roman" panose="02020603050405020304" pitchFamily="18" charset="0"/>
              </a:rPr>
              <a:t>chúc</a:t>
            </a:r>
            <a:r>
              <a:rPr lang="en-US" sz="5000" b="1" dirty="0">
                <a:solidFill>
                  <a:schemeClr val="accent4">
                    <a:lumMod val="50000"/>
                  </a:schemeClr>
                </a:solidFill>
                <a:latin typeface="+mj-lt"/>
                <a:cs typeface="Times New Roman" panose="02020603050405020304" pitchFamily="18" charset="0"/>
              </a:rPr>
              <a:t> </a:t>
            </a:r>
            <a:r>
              <a:rPr lang="en-US" sz="5000" b="1" dirty="0" err="1">
                <a:solidFill>
                  <a:schemeClr val="accent4">
                    <a:lumMod val="50000"/>
                  </a:schemeClr>
                </a:solidFill>
                <a:latin typeface="+mj-lt"/>
                <a:cs typeface="Times New Roman" panose="02020603050405020304" pitchFamily="18" charset="0"/>
              </a:rPr>
              <a:t>tụng</a:t>
            </a:r>
            <a:r>
              <a:rPr lang="en-US" sz="5000" b="1" dirty="0">
                <a:solidFill>
                  <a:schemeClr val="accent4">
                    <a:lumMod val="50000"/>
                  </a:schemeClr>
                </a:solidFill>
                <a:latin typeface="+mj-lt"/>
                <a:cs typeface="Times New Roman" panose="02020603050405020304" pitchFamily="18" charset="0"/>
              </a:rPr>
              <a:t> </a:t>
            </a:r>
            <a:r>
              <a:rPr lang="en-US" sz="5000" b="1" dirty="0" err="1">
                <a:solidFill>
                  <a:schemeClr val="accent4">
                    <a:lumMod val="50000"/>
                  </a:schemeClr>
                </a:solidFill>
                <a:latin typeface="+mj-lt"/>
                <a:cs typeface="Times New Roman" panose="02020603050405020304" pitchFamily="18" charset="0"/>
              </a:rPr>
              <a:t>Chúa</a:t>
            </a:r>
            <a:r>
              <a:rPr lang="en-US" sz="5000" b="1" dirty="0">
                <a:solidFill>
                  <a:srgbClr val="003399"/>
                </a:solidFill>
                <a:latin typeface="+mj-lt"/>
                <a:cs typeface="Times New Roman" panose="02020603050405020304" pitchFamily="18" charset="0"/>
              </a:rPr>
              <a:t>. </a:t>
            </a:r>
            <a:br>
              <a:rPr lang="en-US" sz="5000" b="1" dirty="0">
                <a:solidFill>
                  <a:srgbClr val="003399"/>
                </a:solidFill>
                <a:latin typeface="+mj-lt"/>
                <a:cs typeface="Times New Roman" panose="02020603050405020304" pitchFamily="18" charset="0"/>
              </a:rPr>
            </a:br>
            <a:r>
              <a:rPr lang="en-US" sz="5000" b="1" dirty="0">
                <a:solidFill>
                  <a:srgbClr val="FF0000"/>
                </a:solidFill>
                <a:latin typeface="+mj-lt"/>
                <a:cs typeface="Times New Roman" panose="02020603050405020304" pitchFamily="18" charset="0"/>
              </a:rPr>
              <a:t>A:</a:t>
            </a:r>
            <a:r>
              <a:rPr lang="en-US" sz="5000" b="1" dirty="0">
                <a:solidFill>
                  <a:srgbClr val="003399"/>
                </a:solidFill>
                <a:latin typeface="+mj-lt"/>
                <a:cs typeface="Times New Roman" panose="02020603050405020304" pitchFamily="18" charset="0"/>
              </a:rPr>
              <a:t> </a:t>
            </a:r>
            <a:r>
              <a:rPr lang="en-US" sz="5000" b="1" dirty="0" err="1">
                <a:solidFill>
                  <a:schemeClr val="accent4">
                    <a:lumMod val="50000"/>
                  </a:schemeClr>
                </a:solidFill>
                <a:latin typeface="+mj-lt"/>
                <a:cs typeface="Times New Roman" panose="02020603050405020304" pitchFamily="18" charset="0"/>
              </a:rPr>
              <a:t>Chúng</a:t>
            </a:r>
            <a:r>
              <a:rPr lang="en-US" sz="5000" b="1" dirty="0">
                <a:solidFill>
                  <a:schemeClr val="accent4">
                    <a:lumMod val="50000"/>
                  </a:schemeClr>
                </a:solidFill>
                <a:latin typeface="+mj-lt"/>
                <a:cs typeface="Times New Roman" panose="02020603050405020304" pitchFamily="18" charset="0"/>
              </a:rPr>
              <a:t> con </a:t>
            </a:r>
            <a:r>
              <a:rPr lang="en-US" sz="5000" b="1" dirty="0" err="1">
                <a:solidFill>
                  <a:schemeClr val="accent4">
                    <a:lumMod val="50000"/>
                  </a:schemeClr>
                </a:solidFill>
                <a:latin typeface="+mj-lt"/>
                <a:cs typeface="Times New Roman" panose="02020603050405020304" pitchFamily="18" charset="0"/>
              </a:rPr>
              <a:t>thờ</a:t>
            </a:r>
            <a:r>
              <a:rPr lang="en-US" sz="5000" b="1" dirty="0">
                <a:solidFill>
                  <a:schemeClr val="accent4">
                    <a:lumMod val="50000"/>
                  </a:schemeClr>
                </a:solidFill>
                <a:latin typeface="+mj-lt"/>
                <a:cs typeface="Times New Roman" panose="02020603050405020304" pitchFamily="18" charset="0"/>
              </a:rPr>
              <a:t> </a:t>
            </a:r>
            <a:r>
              <a:rPr lang="en-US" sz="5000" b="1" dirty="0" err="1">
                <a:solidFill>
                  <a:schemeClr val="accent4">
                    <a:lumMod val="50000"/>
                  </a:schemeClr>
                </a:solidFill>
                <a:latin typeface="+mj-lt"/>
                <a:cs typeface="Times New Roman" panose="02020603050405020304" pitchFamily="18" charset="0"/>
              </a:rPr>
              <a:t>lạy</a:t>
            </a:r>
            <a:r>
              <a:rPr lang="en-US" sz="5000" b="1" dirty="0">
                <a:solidFill>
                  <a:schemeClr val="accent4">
                    <a:lumMod val="50000"/>
                  </a:schemeClr>
                </a:solidFill>
                <a:latin typeface="+mj-lt"/>
                <a:cs typeface="Times New Roman" panose="02020603050405020304" pitchFamily="18" charset="0"/>
              </a:rPr>
              <a:t> </a:t>
            </a:r>
            <a:r>
              <a:rPr lang="en-US" sz="5000" b="1" dirty="0" err="1">
                <a:solidFill>
                  <a:schemeClr val="accent4">
                    <a:lumMod val="50000"/>
                  </a:schemeClr>
                </a:solidFill>
                <a:latin typeface="+mj-lt"/>
                <a:cs typeface="Times New Roman" panose="02020603050405020304" pitchFamily="18" charset="0"/>
              </a:rPr>
              <a:t>Chúa</a:t>
            </a:r>
            <a:r>
              <a:rPr lang="en-US" sz="5000" b="1" dirty="0">
                <a:solidFill>
                  <a:schemeClr val="accent4">
                    <a:lumMod val="50000"/>
                  </a:schemeClr>
                </a:solidFill>
                <a:latin typeface="+mj-lt"/>
                <a:cs typeface="Times New Roman" panose="02020603050405020304" pitchFamily="18" charset="0"/>
              </a:rPr>
              <a:t>. </a:t>
            </a:r>
          </a:p>
          <a:p>
            <a:pPr algn="l" eaLnBrk="1" hangingPunct="1">
              <a:lnSpc>
                <a:spcPct val="140000"/>
              </a:lnSpc>
            </a:pPr>
            <a:r>
              <a:rPr lang="en-US" sz="5000" b="1" dirty="0">
                <a:solidFill>
                  <a:srgbClr val="FF0000"/>
                </a:solidFill>
                <a:latin typeface="+mj-lt"/>
                <a:cs typeface="Times New Roman" panose="02020603050405020304" pitchFamily="18" charset="0"/>
              </a:rPr>
              <a:t>B:</a:t>
            </a:r>
            <a:r>
              <a:rPr lang="en-US" sz="5000" b="1" dirty="0">
                <a:solidFill>
                  <a:srgbClr val="003399"/>
                </a:solidFill>
                <a:latin typeface="+mj-lt"/>
                <a:cs typeface="Times New Roman" panose="02020603050405020304" pitchFamily="18" charset="0"/>
              </a:rPr>
              <a:t> </a:t>
            </a:r>
            <a:r>
              <a:rPr lang="en-US" sz="5000" b="1" dirty="0" err="1">
                <a:solidFill>
                  <a:schemeClr val="accent4">
                    <a:lumMod val="50000"/>
                  </a:schemeClr>
                </a:solidFill>
                <a:latin typeface="+mj-lt"/>
                <a:cs typeface="Times New Roman" panose="02020603050405020304" pitchFamily="18" charset="0"/>
              </a:rPr>
              <a:t>Chúng</a:t>
            </a:r>
            <a:r>
              <a:rPr lang="en-US" sz="5000" b="1" dirty="0">
                <a:solidFill>
                  <a:schemeClr val="accent4">
                    <a:lumMod val="50000"/>
                  </a:schemeClr>
                </a:solidFill>
                <a:latin typeface="+mj-lt"/>
                <a:cs typeface="Times New Roman" panose="02020603050405020304" pitchFamily="18" charset="0"/>
              </a:rPr>
              <a:t> con </a:t>
            </a:r>
            <a:r>
              <a:rPr lang="en-US" sz="5000" b="1" dirty="0" err="1">
                <a:solidFill>
                  <a:schemeClr val="accent4">
                    <a:lumMod val="50000"/>
                  </a:schemeClr>
                </a:solidFill>
                <a:latin typeface="+mj-lt"/>
                <a:cs typeface="Times New Roman" panose="02020603050405020304" pitchFamily="18" charset="0"/>
              </a:rPr>
              <a:t>tôn</a:t>
            </a:r>
            <a:r>
              <a:rPr lang="en-US" sz="5000" b="1" dirty="0">
                <a:solidFill>
                  <a:schemeClr val="accent4">
                    <a:lumMod val="50000"/>
                  </a:schemeClr>
                </a:solidFill>
                <a:latin typeface="+mj-lt"/>
                <a:cs typeface="Times New Roman" panose="02020603050405020304" pitchFamily="18" charset="0"/>
              </a:rPr>
              <a:t> </a:t>
            </a:r>
            <a:r>
              <a:rPr lang="en-US" sz="5000" b="1" dirty="0" err="1">
                <a:solidFill>
                  <a:schemeClr val="accent4">
                    <a:lumMod val="50000"/>
                  </a:schemeClr>
                </a:solidFill>
                <a:latin typeface="+mj-lt"/>
                <a:cs typeface="Times New Roman" panose="02020603050405020304" pitchFamily="18" charset="0"/>
              </a:rPr>
              <a:t>vinh</a:t>
            </a:r>
            <a:r>
              <a:rPr lang="en-US" sz="5000" b="1" dirty="0">
                <a:solidFill>
                  <a:schemeClr val="accent4">
                    <a:lumMod val="50000"/>
                  </a:schemeClr>
                </a:solidFill>
                <a:latin typeface="+mj-lt"/>
                <a:cs typeface="Times New Roman" panose="02020603050405020304" pitchFamily="18" charset="0"/>
              </a:rPr>
              <a:t> </a:t>
            </a:r>
            <a:r>
              <a:rPr lang="en-US" sz="5000" b="1" dirty="0" err="1">
                <a:solidFill>
                  <a:schemeClr val="accent4">
                    <a:lumMod val="50000"/>
                  </a:schemeClr>
                </a:solidFill>
                <a:latin typeface="+mj-lt"/>
                <a:cs typeface="Times New Roman" panose="02020603050405020304" pitchFamily="18" charset="0"/>
              </a:rPr>
              <a:t>Chúa</a:t>
            </a:r>
            <a:r>
              <a:rPr lang="en-US" sz="5000" b="1" dirty="0">
                <a:solidFill>
                  <a:schemeClr val="accent4">
                    <a:lumMod val="50000"/>
                  </a:schemeClr>
                </a:solidFill>
                <a:latin typeface="+mj-lt"/>
                <a:cs typeface="Times New Roman" panose="02020603050405020304" pitchFamily="18" charset="0"/>
              </a:rPr>
              <a:t>.</a:t>
            </a:r>
          </a:p>
        </p:txBody>
      </p:sp>
    </p:spTree>
    <p:extLst>
      <p:ext uri="{BB962C8B-B14F-4D97-AF65-F5344CB8AC3E}">
        <p14:creationId xmlns:p14="http://schemas.microsoft.com/office/powerpoint/2010/main" val="157350931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1" u="sng" dirty="0">
                <a:solidFill>
                  <a:srgbClr val="FF0000"/>
                </a:solidFill>
                <a:latin typeface="+mj-lt"/>
                <a:cs typeface="Times New Roman" panose="02020603050405020304" pitchFamily="18" charset="0"/>
              </a:rPr>
              <a:t>A:</a:t>
            </a:r>
            <a:r>
              <a:rPr lang="en-US" sz="4800" b="1" dirty="0">
                <a:solidFill>
                  <a:srgbClr val="003399"/>
                </a:solidFill>
                <a:latin typeface="+mj-lt"/>
                <a:cs typeface="Times New Roman" panose="02020603050405020304" pitchFamily="18" charset="0"/>
              </a:rPr>
              <a:t> </a:t>
            </a:r>
            <a:r>
              <a:rPr lang="en-US" sz="4800" b="1" dirty="0" err="1">
                <a:solidFill>
                  <a:schemeClr val="accent4">
                    <a:lumMod val="50000"/>
                  </a:schemeClr>
                </a:solidFill>
                <a:latin typeface="+mj-lt"/>
                <a:cs typeface="Times New Roman" panose="02020603050405020304" pitchFamily="18" charset="0"/>
              </a:rPr>
              <a:t>Chúng</a:t>
            </a:r>
            <a:r>
              <a:rPr lang="en-US" sz="4800" b="1" dirty="0">
                <a:solidFill>
                  <a:schemeClr val="accent4">
                    <a:lumMod val="50000"/>
                  </a:schemeClr>
                </a:solidFill>
                <a:latin typeface="+mj-lt"/>
                <a:cs typeface="Times New Roman" panose="02020603050405020304" pitchFamily="18" charset="0"/>
              </a:rPr>
              <a:t> con </a:t>
            </a:r>
            <a:r>
              <a:rPr lang="en-US" sz="4800" b="1" dirty="0" err="1">
                <a:solidFill>
                  <a:schemeClr val="accent4">
                    <a:lumMod val="50000"/>
                  </a:schemeClr>
                </a:solidFill>
                <a:latin typeface="+mj-lt"/>
                <a:cs typeface="Times New Roman" panose="02020603050405020304" pitchFamily="18" charset="0"/>
              </a:rPr>
              <a:t>cảm</a:t>
            </a:r>
            <a:r>
              <a:rPr lang="en-US" sz="4800" b="1" dirty="0">
                <a:solidFill>
                  <a:schemeClr val="accent4">
                    <a:lumMod val="50000"/>
                  </a:schemeClr>
                </a:solidFill>
                <a:latin typeface="+mj-lt"/>
                <a:cs typeface="Times New Roman" panose="02020603050405020304" pitchFamily="18" charset="0"/>
              </a:rPr>
              <a:t> </a:t>
            </a:r>
            <a:r>
              <a:rPr lang="en-US" sz="4800" b="1" dirty="0" err="1">
                <a:solidFill>
                  <a:schemeClr val="accent4">
                    <a:lumMod val="50000"/>
                  </a:schemeClr>
                </a:solidFill>
                <a:latin typeface="+mj-lt"/>
                <a:cs typeface="Times New Roman" panose="02020603050405020304" pitchFamily="18" charset="0"/>
              </a:rPr>
              <a:t>tạ</a:t>
            </a:r>
            <a:r>
              <a:rPr lang="en-US" sz="4800" b="1" dirty="0">
                <a:solidFill>
                  <a:schemeClr val="accent4">
                    <a:lumMod val="50000"/>
                  </a:schemeClr>
                </a:solidFill>
                <a:latin typeface="+mj-lt"/>
                <a:cs typeface="Times New Roman" panose="02020603050405020304" pitchFamily="18" charset="0"/>
              </a:rPr>
              <a:t> </a:t>
            </a:r>
            <a:r>
              <a:rPr lang="en-US" sz="4800" b="1" dirty="0" err="1">
                <a:solidFill>
                  <a:schemeClr val="accent4">
                    <a:lumMod val="50000"/>
                  </a:schemeClr>
                </a:solidFill>
                <a:latin typeface="+mj-lt"/>
                <a:cs typeface="Times New Roman" panose="02020603050405020304" pitchFamily="18" charset="0"/>
              </a:rPr>
              <a:t>Chúa</a:t>
            </a:r>
            <a:r>
              <a:rPr lang="en-US" sz="4800" b="1" dirty="0">
                <a:solidFill>
                  <a:schemeClr val="accent4">
                    <a:lumMod val="50000"/>
                  </a:schemeClr>
                </a:solidFill>
                <a:latin typeface="+mj-lt"/>
                <a:cs typeface="Times New Roman" panose="02020603050405020304" pitchFamily="18" charset="0"/>
              </a:rPr>
              <a:t> </a:t>
            </a:r>
            <a:r>
              <a:rPr lang="en-US" sz="4800" b="1" dirty="0" err="1">
                <a:solidFill>
                  <a:schemeClr val="accent4">
                    <a:lumMod val="50000"/>
                  </a:schemeClr>
                </a:solidFill>
                <a:latin typeface="+mj-lt"/>
                <a:cs typeface="Times New Roman" panose="02020603050405020304" pitchFamily="18" charset="0"/>
              </a:rPr>
              <a:t>vì</a:t>
            </a:r>
            <a:r>
              <a:rPr lang="en-US" sz="4800" b="1" dirty="0">
                <a:solidFill>
                  <a:schemeClr val="accent4">
                    <a:lumMod val="50000"/>
                  </a:schemeClr>
                </a:solidFill>
                <a:latin typeface="+mj-lt"/>
                <a:cs typeface="Times New Roman" panose="02020603050405020304" pitchFamily="18" charset="0"/>
              </a:rPr>
              <a:t> </a:t>
            </a:r>
            <a:r>
              <a:rPr lang="en-US" sz="4800" b="1" dirty="0" err="1">
                <a:solidFill>
                  <a:schemeClr val="accent4">
                    <a:lumMod val="50000"/>
                  </a:schemeClr>
                </a:solidFill>
                <a:latin typeface="+mj-lt"/>
                <a:cs typeface="Times New Roman" panose="02020603050405020304" pitchFamily="18" charset="0"/>
              </a:rPr>
              <a:t>vinh</a:t>
            </a:r>
            <a:r>
              <a:rPr lang="en-US" sz="4800" b="1" dirty="0">
                <a:solidFill>
                  <a:schemeClr val="accent4">
                    <a:lumMod val="50000"/>
                  </a:schemeClr>
                </a:solidFill>
                <a:latin typeface="+mj-lt"/>
                <a:cs typeface="Times New Roman" panose="02020603050405020304" pitchFamily="18" charset="0"/>
              </a:rPr>
              <a:t> </a:t>
            </a:r>
            <a:r>
              <a:rPr lang="en-US" sz="4800" b="1" dirty="0" err="1">
                <a:solidFill>
                  <a:schemeClr val="accent4">
                    <a:lumMod val="50000"/>
                  </a:schemeClr>
                </a:solidFill>
                <a:latin typeface="+mj-lt"/>
                <a:cs typeface="Times New Roman" panose="02020603050405020304" pitchFamily="18" charset="0"/>
              </a:rPr>
              <a:t>quang</a:t>
            </a:r>
            <a:r>
              <a:rPr lang="en-US" sz="4800" b="1" dirty="0">
                <a:solidFill>
                  <a:schemeClr val="accent4">
                    <a:lumMod val="50000"/>
                  </a:schemeClr>
                </a:solidFill>
                <a:latin typeface="+mj-lt"/>
                <a:cs typeface="Times New Roman" panose="02020603050405020304" pitchFamily="18" charset="0"/>
              </a:rPr>
              <a:t> </a:t>
            </a:r>
            <a:r>
              <a:rPr lang="en-US" sz="4800" b="1" dirty="0" err="1">
                <a:solidFill>
                  <a:schemeClr val="accent4">
                    <a:lumMod val="50000"/>
                  </a:schemeClr>
                </a:solidFill>
                <a:latin typeface="+mj-lt"/>
                <a:cs typeface="Times New Roman" panose="02020603050405020304" pitchFamily="18" charset="0"/>
              </a:rPr>
              <a:t>cao</a:t>
            </a:r>
            <a:r>
              <a:rPr lang="en-US" sz="4800" b="1" dirty="0">
                <a:solidFill>
                  <a:schemeClr val="accent4">
                    <a:lumMod val="50000"/>
                  </a:schemeClr>
                </a:solidFill>
                <a:latin typeface="+mj-lt"/>
                <a:cs typeface="Times New Roman" panose="02020603050405020304" pitchFamily="18" charset="0"/>
              </a:rPr>
              <a:t> </a:t>
            </a:r>
            <a:r>
              <a:rPr lang="en-US" sz="4800" b="1" dirty="0" err="1">
                <a:solidFill>
                  <a:schemeClr val="accent4">
                    <a:lumMod val="50000"/>
                  </a:schemeClr>
                </a:solidFill>
                <a:latin typeface="+mj-lt"/>
                <a:cs typeface="Times New Roman" panose="02020603050405020304" pitchFamily="18" charset="0"/>
              </a:rPr>
              <a:t>cả</a:t>
            </a:r>
            <a:r>
              <a:rPr lang="en-US" sz="4800" b="1" dirty="0">
                <a:solidFill>
                  <a:schemeClr val="accent4">
                    <a:lumMod val="50000"/>
                  </a:schemeClr>
                </a:solidFill>
                <a:latin typeface="+mj-lt"/>
                <a:cs typeface="Times New Roman" panose="02020603050405020304" pitchFamily="18" charset="0"/>
              </a:rPr>
              <a:t> </a:t>
            </a:r>
            <a:r>
              <a:rPr lang="en-US" sz="4800" b="1" dirty="0" err="1">
                <a:solidFill>
                  <a:schemeClr val="accent4">
                    <a:lumMod val="50000"/>
                  </a:schemeClr>
                </a:solidFill>
                <a:latin typeface="+mj-lt"/>
                <a:cs typeface="Times New Roman" panose="02020603050405020304" pitchFamily="18" charset="0"/>
              </a:rPr>
              <a:t>Chúa</a:t>
            </a:r>
            <a:r>
              <a:rPr lang="en-US" sz="4800" b="1" dirty="0">
                <a:solidFill>
                  <a:schemeClr val="accent4">
                    <a:lumMod val="50000"/>
                  </a:schemeClr>
                </a:solidFill>
                <a:latin typeface="+mj-lt"/>
                <a:cs typeface="Times New Roman" panose="02020603050405020304" pitchFamily="18" charset="0"/>
              </a:rPr>
              <a:t>.</a:t>
            </a:r>
          </a:p>
          <a:p>
            <a:pPr marL="0" indent="0" algn="just" eaLnBrk="1" hangingPunct="1">
              <a:lnSpc>
                <a:spcPct val="140000"/>
              </a:lnSpc>
              <a:buFontTx/>
              <a:buNone/>
            </a:pPr>
            <a:r>
              <a:rPr lang="vi-VN" sz="4800" b="1" dirty="0">
                <a:solidFill>
                  <a:srgbClr val="FF0000"/>
                </a:solidFill>
                <a:latin typeface="+mj-lt"/>
                <a:cs typeface="Times New Roman" panose="02020603050405020304" pitchFamily="18" charset="0"/>
              </a:rPr>
              <a:t>B:</a:t>
            </a:r>
            <a:r>
              <a:rPr lang="vi-VN" sz="4800" b="1" dirty="0">
                <a:solidFill>
                  <a:srgbClr val="003399"/>
                </a:solidFill>
                <a:latin typeface="+mj-lt"/>
                <a:cs typeface="Times New Roman" panose="02020603050405020304" pitchFamily="18" charset="0"/>
              </a:rPr>
              <a:t> </a:t>
            </a:r>
            <a:r>
              <a:rPr lang="vi-VN" sz="4800" b="1" dirty="0">
                <a:solidFill>
                  <a:schemeClr val="accent4">
                    <a:lumMod val="50000"/>
                  </a:schemeClr>
                </a:solidFill>
                <a:latin typeface="+mj-lt"/>
                <a:cs typeface="Times New Roman" panose="02020603050405020304" pitchFamily="18" charset="0"/>
              </a:rPr>
              <a:t>Lạy Chúa là Thiên Chúa, là Vua trên trời, là Chúa Cha toàn năng.</a:t>
            </a:r>
          </a:p>
        </p:txBody>
      </p:sp>
    </p:spTree>
    <p:extLst>
      <p:ext uri="{BB962C8B-B14F-4D97-AF65-F5344CB8AC3E}">
        <p14:creationId xmlns:p14="http://schemas.microsoft.com/office/powerpoint/2010/main" val="26716493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1" u="sng" dirty="0">
                <a:solidFill>
                  <a:srgbClr val="FF0000"/>
                </a:solidFill>
                <a:latin typeface="+mj-lt"/>
                <a:cs typeface="Times New Roman" panose="02020603050405020304" pitchFamily="18" charset="0"/>
              </a:rPr>
              <a:t>A:</a:t>
            </a:r>
            <a:r>
              <a:rPr lang="en-US" sz="4800" b="1" dirty="0">
                <a:solidFill>
                  <a:srgbClr val="003399"/>
                </a:solidFill>
                <a:latin typeface="+mj-lt"/>
                <a:cs typeface="Times New Roman" panose="02020603050405020304" pitchFamily="18" charset="0"/>
              </a:rPr>
              <a:t> </a:t>
            </a:r>
            <a:r>
              <a:rPr lang="en-US" sz="4800" b="1" dirty="0" err="1">
                <a:solidFill>
                  <a:schemeClr val="accent4">
                    <a:lumMod val="50000"/>
                  </a:schemeClr>
                </a:solidFill>
                <a:latin typeface="+mj-lt"/>
                <a:cs typeface="Times New Roman" panose="02020603050405020304" pitchFamily="18" charset="0"/>
              </a:rPr>
              <a:t>Lạy</a:t>
            </a:r>
            <a:r>
              <a:rPr lang="en-US" sz="4800" b="1" dirty="0">
                <a:solidFill>
                  <a:schemeClr val="accent4">
                    <a:lumMod val="50000"/>
                  </a:schemeClr>
                </a:solidFill>
                <a:latin typeface="+mj-lt"/>
                <a:cs typeface="Times New Roman" panose="02020603050405020304" pitchFamily="18" charset="0"/>
              </a:rPr>
              <a:t> con </a:t>
            </a:r>
            <a:r>
              <a:rPr lang="en-US" sz="4800" b="1" dirty="0" err="1">
                <a:solidFill>
                  <a:schemeClr val="accent4">
                    <a:lumMod val="50000"/>
                  </a:schemeClr>
                </a:solidFill>
                <a:latin typeface="+mj-lt"/>
                <a:cs typeface="Times New Roman" panose="02020603050405020304" pitchFamily="18" charset="0"/>
              </a:rPr>
              <a:t>một</a:t>
            </a:r>
            <a:r>
              <a:rPr lang="en-US" sz="4800" b="1" dirty="0">
                <a:solidFill>
                  <a:schemeClr val="accent4">
                    <a:lumMod val="50000"/>
                  </a:schemeClr>
                </a:solidFill>
                <a:latin typeface="+mj-lt"/>
                <a:cs typeface="Times New Roman" panose="02020603050405020304" pitchFamily="18" charset="0"/>
              </a:rPr>
              <a:t> </a:t>
            </a:r>
            <a:r>
              <a:rPr lang="en-US" sz="4800" b="1" dirty="0" err="1">
                <a:solidFill>
                  <a:schemeClr val="accent4">
                    <a:lumMod val="50000"/>
                  </a:schemeClr>
                </a:solidFill>
                <a:latin typeface="+mj-lt"/>
                <a:cs typeface="Times New Roman" panose="02020603050405020304" pitchFamily="18" charset="0"/>
              </a:rPr>
              <a:t>Thiên</a:t>
            </a:r>
            <a:r>
              <a:rPr lang="en-US" sz="4800" b="1" dirty="0">
                <a:solidFill>
                  <a:schemeClr val="accent4">
                    <a:lumMod val="50000"/>
                  </a:schemeClr>
                </a:solidFill>
                <a:latin typeface="+mj-lt"/>
                <a:cs typeface="Times New Roman" panose="02020603050405020304" pitchFamily="18" charset="0"/>
              </a:rPr>
              <a:t> </a:t>
            </a:r>
            <a:r>
              <a:rPr lang="en-US" sz="4800" b="1" dirty="0" err="1">
                <a:solidFill>
                  <a:schemeClr val="accent4">
                    <a:lumMod val="50000"/>
                  </a:schemeClr>
                </a:solidFill>
                <a:latin typeface="+mj-lt"/>
                <a:cs typeface="Times New Roman" panose="02020603050405020304" pitchFamily="18" charset="0"/>
              </a:rPr>
              <a:t>Chúa</a:t>
            </a:r>
            <a:r>
              <a:rPr lang="en-US" sz="4800" b="1" dirty="0">
                <a:solidFill>
                  <a:schemeClr val="accent4">
                    <a:lumMod val="50000"/>
                  </a:schemeClr>
                </a:solidFill>
                <a:latin typeface="+mj-lt"/>
                <a:cs typeface="Times New Roman" panose="02020603050405020304" pitchFamily="18" charset="0"/>
              </a:rPr>
              <a:t>,</a:t>
            </a:r>
            <a:r>
              <a:rPr lang="en-US" sz="4800" b="1" dirty="0">
                <a:solidFill>
                  <a:srgbClr val="003399"/>
                </a:solidFill>
                <a:latin typeface="+mj-lt"/>
                <a:cs typeface="Times New Roman" panose="02020603050405020304" pitchFamily="18" charset="0"/>
              </a:rPr>
              <a:t>            </a:t>
            </a:r>
            <a:r>
              <a:rPr lang="en-US" sz="4800" b="1" dirty="0" err="1">
                <a:solidFill>
                  <a:srgbClr val="FF0000"/>
                </a:solidFill>
                <a:latin typeface="+mj-lt"/>
                <a:cs typeface="Times New Roman" panose="02020603050405020304" pitchFamily="18" charset="0"/>
              </a:rPr>
              <a:t>Chúa</a:t>
            </a:r>
            <a:r>
              <a:rPr lang="en-US" sz="4800" b="1" dirty="0">
                <a:solidFill>
                  <a:srgbClr val="FF0000"/>
                </a:solidFill>
                <a:latin typeface="+mj-lt"/>
                <a:cs typeface="Times New Roman" panose="02020603050405020304" pitchFamily="18" charset="0"/>
              </a:rPr>
              <a:t> </a:t>
            </a:r>
            <a:r>
              <a:rPr lang="en-US" sz="4800" b="1" dirty="0" err="1">
                <a:solidFill>
                  <a:srgbClr val="FF0000"/>
                </a:solidFill>
                <a:latin typeface="+mj-lt"/>
                <a:cs typeface="Times New Roman" panose="02020603050405020304" pitchFamily="18" charset="0"/>
              </a:rPr>
              <a:t>Giêsu</a:t>
            </a:r>
            <a:r>
              <a:rPr lang="en-US" sz="4800" b="1" dirty="0">
                <a:solidFill>
                  <a:srgbClr val="FF0000"/>
                </a:solidFill>
                <a:latin typeface="+mj-lt"/>
                <a:cs typeface="Times New Roman" panose="02020603050405020304" pitchFamily="18" charset="0"/>
              </a:rPr>
              <a:t> </a:t>
            </a:r>
            <a:r>
              <a:rPr lang="en-US" sz="4800" b="1" dirty="0" err="1">
                <a:solidFill>
                  <a:srgbClr val="FF0000"/>
                </a:solidFill>
                <a:latin typeface="+mj-lt"/>
                <a:cs typeface="Times New Roman" panose="02020603050405020304" pitchFamily="18" charset="0"/>
              </a:rPr>
              <a:t>Kitô</a:t>
            </a:r>
            <a:r>
              <a:rPr lang="en-US" sz="4800" b="1" dirty="0">
                <a:solidFill>
                  <a:srgbClr val="FF0000"/>
                </a:solidFill>
                <a:latin typeface="+mj-lt"/>
                <a:cs typeface="Times New Roman" panose="02020603050405020304" pitchFamily="18" charset="0"/>
              </a:rPr>
              <a:t>.</a:t>
            </a:r>
          </a:p>
          <a:p>
            <a:pPr marL="0" indent="0" algn="just" eaLnBrk="1" hangingPunct="1">
              <a:lnSpc>
                <a:spcPct val="145000"/>
              </a:lnSpc>
              <a:buFontTx/>
              <a:buNone/>
            </a:pPr>
            <a:r>
              <a:rPr lang="vi-VN" sz="4800" b="1" dirty="0">
                <a:solidFill>
                  <a:srgbClr val="FF0000"/>
                </a:solidFill>
                <a:latin typeface="+mj-lt"/>
                <a:cs typeface="Times New Roman" panose="02020603050405020304" pitchFamily="18" charset="0"/>
              </a:rPr>
              <a:t>B:</a:t>
            </a:r>
            <a:r>
              <a:rPr lang="vi-VN" sz="4800" b="1" dirty="0">
                <a:solidFill>
                  <a:srgbClr val="003399"/>
                </a:solidFill>
                <a:latin typeface="+mj-lt"/>
                <a:cs typeface="Times New Roman" panose="02020603050405020304" pitchFamily="18" charset="0"/>
              </a:rPr>
              <a:t> </a:t>
            </a:r>
            <a:r>
              <a:rPr lang="vi-VN" sz="4800" b="1" dirty="0">
                <a:solidFill>
                  <a:schemeClr val="accent4">
                    <a:lumMod val="50000"/>
                  </a:schemeClr>
                </a:solidFill>
                <a:latin typeface="+mj-lt"/>
                <a:cs typeface="Times New Roman" panose="02020603050405020304" pitchFamily="18" charset="0"/>
              </a:rPr>
              <a:t>Lạy Chúa là Thiên Chúa, là Chiên Thiên Chúa là Con Đức Chúa Cha.</a:t>
            </a:r>
          </a:p>
        </p:txBody>
      </p:sp>
    </p:spTree>
    <p:extLst>
      <p:ext uri="{BB962C8B-B14F-4D97-AF65-F5344CB8AC3E}">
        <p14:creationId xmlns:p14="http://schemas.microsoft.com/office/powerpoint/2010/main" val="312581161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1" u="sng" dirty="0">
                <a:solidFill>
                  <a:srgbClr val="FF0000"/>
                </a:solidFill>
                <a:latin typeface="+mj-lt"/>
                <a:cs typeface="Times New Roman" panose="02020603050405020304" pitchFamily="18" charset="0"/>
              </a:rPr>
              <a:t>A:</a:t>
            </a:r>
            <a:r>
              <a:rPr lang="en-US" sz="5400" b="1" dirty="0">
                <a:solidFill>
                  <a:srgbClr val="003399"/>
                </a:solidFill>
                <a:latin typeface="+mj-lt"/>
                <a:cs typeface="Times New Roman" panose="02020603050405020304" pitchFamily="18" charset="0"/>
              </a:rPr>
              <a:t> </a:t>
            </a:r>
            <a:r>
              <a:rPr lang="en-US" sz="5400" b="1" dirty="0" err="1">
                <a:solidFill>
                  <a:schemeClr val="accent4">
                    <a:lumMod val="50000"/>
                  </a:schemeClr>
                </a:solidFill>
                <a:latin typeface="+mj-lt"/>
                <a:cs typeface="Times New Roman" panose="02020603050405020304" pitchFamily="18" charset="0"/>
              </a:rPr>
              <a:t>Chúa</a:t>
            </a:r>
            <a:r>
              <a:rPr lang="en-US" sz="5400" b="1" dirty="0">
                <a:solidFill>
                  <a:schemeClr val="accent4">
                    <a:lumMod val="50000"/>
                  </a:schemeClr>
                </a:solidFill>
                <a:latin typeface="+mj-lt"/>
                <a:cs typeface="Times New Roman" panose="02020603050405020304" pitchFamily="18" charset="0"/>
              </a:rPr>
              <a:t> </a:t>
            </a:r>
            <a:r>
              <a:rPr lang="en-US" sz="5400" b="1" dirty="0" err="1">
                <a:solidFill>
                  <a:schemeClr val="accent4">
                    <a:lumMod val="50000"/>
                  </a:schemeClr>
                </a:solidFill>
                <a:latin typeface="+mj-lt"/>
                <a:cs typeface="Times New Roman" panose="02020603050405020304" pitchFamily="18" charset="0"/>
              </a:rPr>
              <a:t>xóa</a:t>
            </a:r>
            <a:r>
              <a:rPr lang="en-US" sz="5400" b="1" dirty="0">
                <a:solidFill>
                  <a:schemeClr val="accent4">
                    <a:lumMod val="50000"/>
                  </a:schemeClr>
                </a:solidFill>
                <a:latin typeface="+mj-lt"/>
                <a:cs typeface="Times New Roman" panose="02020603050405020304" pitchFamily="18" charset="0"/>
              </a:rPr>
              <a:t> </a:t>
            </a:r>
            <a:r>
              <a:rPr lang="en-US" sz="5400" b="1" dirty="0" err="1">
                <a:solidFill>
                  <a:schemeClr val="accent4">
                    <a:lumMod val="50000"/>
                  </a:schemeClr>
                </a:solidFill>
                <a:latin typeface="+mj-lt"/>
                <a:cs typeface="Times New Roman" panose="02020603050405020304" pitchFamily="18" charset="0"/>
              </a:rPr>
              <a:t>tội</a:t>
            </a:r>
            <a:r>
              <a:rPr lang="en-US" sz="5400" b="1" dirty="0">
                <a:solidFill>
                  <a:schemeClr val="accent4">
                    <a:lumMod val="50000"/>
                  </a:schemeClr>
                </a:solidFill>
                <a:latin typeface="+mj-lt"/>
                <a:cs typeface="Times New Roman" panose="02020603050405020304" pitchFamily="18" charset="0"/>
              </a:rPr>
              <a:t> </a:t>
            </a:r>
            <a:r>
              <a:rPr lang="en-US" sz="5400" b="1" dirty="0" err="1">
                <a:solidFill>
                  <a:schemeClr val="accent4">
                    <a:lumMod val="50000"/>
                  </a:schemeClr>
                </a:solidFill>
                <a:latin typeface="+mj-lt"/>
                <a:cs typeface="Times New Roman" panose="02020603050405020304" pitchFamily="18" charset="0"/>
              </a:rPr>
              <a:t>trần</a:t>
            </a:r>
            <a:r>
              <a:rPr lang="en-US" sz="5400" b="1" dirty="0">
                <a:solidFill>
                  <a:schemeClr val="accent4">
                    <a:lumMod val="50000"/>
                  </a:schemeClr>
                </a:solidFill>
                <a:latin typeface="+mj-lt"/>
                <a:cs typeface="Times New Roman" panose="02020603050405020304" pitchFamily="18" charset="0"/>
              </a:rPr>
              <a:t> </a:t>
            </a:r>
            <a:r>
              <a:rPr lang="en-US" sz="5400" b="1" dirty="0" err="1">
                <a:solidFill>
                  <a:schemeClr val="accent4">
                    <a:lumMod val="50000"/>
                  </a:schemeClr>
                </a:solidFill>
                <a:latin typeface="+mj-lt"/>
                <a:cs typeface="Times New Roman" panose="02020603050405020304" pitchFamily="18" charset="0"/>
              </a:rPr>
              <a:t>gian</a:t>
            </a:r>
            <a:r>
              <a:rPr lang="en-US" sz="5400" b="1" dirty="0">
                <a:solidFill>
                  <a:schemeClr val="accent4">
                    <a:lumMod val="50000"/>
                  </a:schemeClr>
                </a:solidFill>
                <a:latin typeface="+mj-lt"/>
                <a:cs typeface="Times New Roman" panose="02020603050405020304" pitchFamily="18" charset="0"/>
              </a:rPr>
              <a:t>, </a:t>
            </a:r>
            <a:r>
              <a:rPr lang="en-US" sz="5400" b="1" dirty="0" err="1">
                <a:solidFill>
                  <a:schemeClr val="accent4">
                    <a:lumMod val="50000"/>
                  </a:schemeClr>
                </a:solidFill>
                <a:latin typeface="+mj-lt"/>
                <a:cs typeface="Times New Roman" panose="02020603050405020304" pitchFamily="18" charset="0"/>
              </a:rPr>
              <a:t>xin</a:t>
            </a:r>
            <a:r>
              <a:rPr lang="en-US" sz="5400" b="1" dirty="0">
                <a:solidFill>
                  <a:schemeClr val="accent4">
                    <a:lumMod val="50000"/>
                  </a:schemeClr>
                </a:solidFill>
                <a:latin typeface="+mj-lt"/>
                <a:cs typeface="Times New Roman" panose="02020603050405020304" pitchFamily="18" charset="0"/>
              </a:rPr>
              <a:t> </a:t>
            </a:r>
            <a:r>
              <a:rPr lang="en-US" sz="5400" b="1" dirty="0" err="1">
                <a:solidFill>
                  <a:schemeClr val="accent4">
                    <a:lumMod val="50000"/>
                  </a:schemeClr>
                </a:solidFill>
                <a:latin typeface="+mj-lt"/>
                <a:cs typeface="Times New Roman" panose="02020603050405020304" pitchFamily="18" charset="0"/>
              </a:rPr>
              <a:t>thương</a:t>
            </a:r>
            <a:r>
              <a:rPr lang="en-US" sz="5400" b="1" dirty="0">
                <a:solidFill>
                  <a:schemeClr val="accent4">
                    <a:lumMod val="50000"/>
                  </a:schemeClr>
                </a:solidFill>
                <a:latin typeface="+mj-lt"/>
                <a:cs typeface="Times New Roman" panose="02020603050405020304" pitchFamily="18" charset="0"/>
              </a:rPr>
              <a:t> </a:t>
            </a:r>
            <a:r>
              <a:rPr lang="en-US" sz="5400" b="1" dirty="0" err="1">
                <a:solidFill>
                  <a:schemeClr val="accent4">
                    <a:lumMod val="50000"/>
                  </a:schemeClr>
                </a:solidFill>
                <a:latin typeface="+mj-lt"/>
                <a:cs typeface="Times New Roman" panose="02020603050405020304" pitchFamily="18" charset="0"/>
              </a:rPr>
              <a:t>xót</a:t>
            </a:r>
            <a:r>
              <a:rPr lang="en-US" sz="5400" b="1" dirty="0">
                <a:solidFill>
                  <a:schemeClr val="accent4">
                    <a:lumMod val="50000"/>
                  </a:schemeClr>
                </a:solidFill>
                <a:latin typeface="+mj-lt"/>
                <a:cs typeface="Times New Roman" panose="02020603050405020304" pitchFamily="18" charset="0"/>
              </a:rPr>
              <a:t> </a:t>
            </a:r>
            <a:r>
              <a:rPr lang="en-US" sz="5400" b="1" dirty="0" err="1">
                <a:solidFill>
                  <a:schemeClr val="accent4">
                    <a:lumMod val="50000"/>
                  </a:schemeClr>
                </a:solidFill>
                <a:latin typeface="+mj-lt"/>
                <a:cs typeface="Times New Roman" panose="02020603050405020304" pitchFamily="18" charset="0"/>
              </a:rPr>
              <a:t>chúng</a:t>
            </a:r>
            <a:r>
              <a:rPr lang="en-US" sz="5400" b="1" dirty="0">
                <a:solidFill>
                  <a:schemeClr val="accent4">
                    <a:lumMod val="50000"/>
                  </a:schemeClr>
                </a:solidFill>
                <a:latin typeface="+mj-lt"/>
                <a:cs typeface="Times New Roman" panose="02020603050405020304" pitchFamily="18" charset="0"/>
              </a:rPr>
              <a:t> con.</a:t>
            </a:r>
          </a:p>
          <a:p>
            <a:pPr marL="0" indent="0" algn="just" eaLnBrk="1" hangingPunct="1">
              <a:lnSpc>
                <a:spcPct val="145000"/>
              </a:lnSpc>
              <a:buFontTx/>
              <a:buNone/>
            </a:pPr>
            <a:r>
              <a:rPr lang="en-US" sz="5400" b="1" u="sng" dirty="0">
                <a:solidFill>
                  <a:srgbClr val="FF0000"/>
                </a:solidFill>
                <a:latin typeface="+mj-lt"/>
                <a:cs typeface="Times New Roman" panose="02020603050405020304" pitchFamily="18" charset="0"/>
              </a:rPr>
              <a:t>B:</a:t>
            </a:r>
            <a:r>
              <a:rPr lang="en-US" sz="5400" b="1" dirty="0">
                <a:solidFill>
                  <a:srgbClr val="003399"/>
                </a:solidFill>
                <a:latin typeface="+mj-lt"/>
                <a:cs typeface="Times New Roman" panose="02020603050405020304" pitchFamily="18" charset="0"/>
              </a:rPr>
              <a:t> </a:t>
            </a:r>
            <a:r>
              <a:rPr lang="en-US" sz="5400" b="1" dirty="0" err="1">
                <a:solidFill>
                  <a:schemeClr val="accent4">
                    <a:lumMod val="50000"/>
                  </a:schemeClr>
                </a:solidFill>
                <a:latin typeface="+mj-lt"/>
                <a:cs typeface="Times New Roman" panose="02020603050405020304" pitchFamily="18" charset="0"/>
              </a:rPr>
              <a:t>Chúa</a:t>
            </a:r>
            <a:r>
              <a:rPr lang="en-US" sz="5400" b="1" dirty="0">
                <a:solidFill>
                  <a:schemeClr val="accent4">
                    <a:lumMod val="50000"/>
                  </a:schemeClr>
                </a:solidFill>
                <a:latin typeface="+mj-lt"/>
                <a:cs typeface="Times New Roman" panose="02020603050405020304" pitchFamily="18" charset="0"/>
              </a:rPr>
              <a:t> </a:t>
            </a:r>
            <a:r>
              <a:rPr lang="en-US" sz="5400" b="1" dirty="0" err="1">
                <a:solidFill>
                  <a:schemeClr val="accent4">
                    <a:lumMod val="50000"/>
                  </a:schemeClr>
                </a:solidFill>
                <a:latin typeface="+mj-lt"/>
                <a:cs typeface="Times New Roman" panose="02020603050405020304" pitchFamily="18" charset="0"/>
              </a:rPr>
              <a:t>xóa</a:t>
            </a:r>
            <a:r>
              <a:rPr lang="en-US" sz="5400" b="1" dirty="0">
                <a:solidFill>
                  <a:schemeClr val="accent4">
                    <a:lumMod val="50000"/>
                  </a:schemeClr>
                </a:solidFill>
                <a:latin typeface="+mj-lt"/>
                <a:cs typeface="Times New Roman" panose="02020603050405020304" pitchFamily="18" charset="0"/>
              </a:rPr>
              <a:t> </a:t>
            </a:r>
            <a:r>
              <a:rPr lang="en-US" sz="5400" b="1" dirty="0" err="1">
                <a:solidFill>
                  <a:schemeClr val="accent4">
                    <a:lumMod val="50000"/>
                  </a:schemeClr>
                </a:solidFill>
                <a:latin typeface="+mj-lt"/>
                <a:cs typeface="Times New Roman" panose="02020603050405020304" pitchFamily="18" charset="0"/>
              </a:rPr>
              <a:t>tội</a:t>
            </a:r>
            <a:r>
              <a:rPr lang="en-US" sz="5400" b="1" dirty="0">
                <a:solidFill>
                  <a:schemeClr val="accent4">
                    <a:lumMod val="50000"/>
                  </a:schemeClr>
                </a:solidFill>
                <a:latin typeface="+mj-lt"/>
                <a:cs typeface="Times New Roman" panose="02020603050405020304" pitchFamily="18" charset="0"/>
              </a:rPr>
              <a:t> </a:t>
            </a:r>
            <a:r>
              <a:rPr lang="en-US" sz="5400" b="1" dirty="0" err="1">
                <a:solidFill>
                  <a:schemeClr val="accent4">
                    <a:lumMod val="50000"/>
                  </a:schemeClr>
                </a:solidFill>
                <a:latin typeface="+mj-lt"/>
                <a:cs typeface="Times New Roman" panose="02020603050405020304" pitchFamily="18" charset="0"/>
              </a:rPr>
              <a:t>trần</a:t>
            </a:r>
            <a:r>
              <a:rPr lang="en-US" sz="5400" b="1" dirty="0">
                <a:solidFill>
                  <a:schemeClr val="accent4">
                    <a:lumMod val="50000"/>
                  </a:schemeClr>
                </a:solidFill>
                <a:latin typeface="+mj-lt"/>
                <a:cs typeface="Times New Roman" panose="02020603050405020304" pitchFamily="18" charset="0"/>
              </a:rPr>
              <a:t> </a:t>
            </a:r>
            <a:r>
              <a:rPr lang="en-US" sz="5400" b="1" dirty="0" err="1">
                <a:solidFill>
                  <a:schemeClr val="accent4">
                    <a:lumMod val="50000"/>
                  </a:schemeClr>
                </a:solidFill>
                <a:latin typeface="+mj-lt"/>
                <a:cs typeface="Times New Roman" panose="02020603050405020304" pitchFamily="18" charset="0"/>
              </a:rPr>
              <a:t>gian</a:t>
            </a:r>
            <a:r>
              <a:rPr lang="en-US" sz="5400" b="1" dirty="0">
                <a:solidFill>
                  <a:schemeClr val="accent4">
                    <a:lumMod val="50000"/>
                  </a:schemeClr>
                </a:solidFill>
                <a:latin typeface="+mj-lt"/>
                <a:cs typeface="Times New Roman" panose="02020603050405020304" pitchFamily="18" charset="0"/>
              </a:rPr>
              <a:t>, </a:t>
            </a:r>
            <a:r>
              <a:rPr lang="en-US" sz="5400" b="1" dirty="0" err="1">
                <a:solidFill>
                  <a:schemeClr val="accent4">
                    <a:lumMod val="50000"/>
                  </a:schemeClr>
                </a:solidFill>
                <a:latin typeface="+mj-lt"/>
                <a:cs typeface="Times New Roman" panose="02020603050405020304" pitchFamily="18" charset="0"/>
              </a:rPr>
              <a:t>xin</a:t>
            </a:r>
            <a:r>
              <a:rPr lang="en-US" sz="5400" b="1" dirty="0">
                <a:solidFill>
                  <a:schemeClr val="accent4">
                    <a:lumMod val="50000"/>
                  </a:schemeClr>
                </a:solidFill>
                <a:latin typeface="+mj-lt"/>
                <a:cs typeface="Times New Roman" panose="02020603050405020304" pitchFamily="18" charset="0"/>
              </a:rPr>
              <a:t> </a:t>
            </a:r>
            <a:r>
              <a:rPr lang="en-US" sz="5400" b="1" dirty="0" err="1">
                <a:solidFill>
                  <a:schemeClr val="accent4">
                    <a:lumMod val="50000"/>
                  </a:schemeClr>
                </a:solidFill>
                <a:latin typeface="+mj-lt"/>
                <a:cs typeface="Times New Roman" panose="02020603050405020304" pitchFamily="18" charset="0"/>
              </a:rPr>
              <a:t>nhậm</a:t>
            </a:r>
            <a:r>
              <a:rPr lang="en-US" sz="5400" b="1" dirty="0">
                <a:solidFill>
                  <a:schemeClr val="accent4">
                    <a:lumMod val="50000"/>
                  </a:schemeClr>
                </a:solidFill>
                <a:latin typeface="+mj-lt"/>
                <a:cs typeface="Times New Roman" panose="02020603050405020304" pitchFamily="18" charset="0"/>
              </a:rPr>
              <a:t> </a:t>
            </a:r>
            <a:r>
              <a:rPr lang="en-US" sz="5400" b="1" dirty="0" err="1">
                <a:solidFill>
                  <a:schemeClr val="accent4">
                    <a:lumMod val="50000"/>
                  </a:schemeClr>
                </a:solidFill>
                <a:latin typeface="+mj-lt"/>
                <a:cs typeface="Times New Roman" panose="02020603050405020304" pitchFamily="18" charset="0"/>
              </a:rPr>
              <a:t>lời</a:t>
            </a:r>
            <a:r>
              <a:rPr lang="en-US" sz="5400" b="1" dirty="0">
                <a:solidFill>
                  <a:schemeClr val="accent4">
                    <a:lumMod val="50000"/>
                  </a:schemeClr>
                </a:solidFill>
                <a:latin typeface="+mj-lt"/>
                <a:cs typeface="Times New Roman" panose="02020603050405020304" pitchFamily="18" charset="0"/>
              </a:rPr>
              <a:t> </a:t>
            </a:r>
            <a:r>
              <a:rPr lang="en-US" sz="5400" b="1" dirty="0" err="1">
                <a:solidFill>
                  <a:schemeClr val="accent4">
                    <a:lumMod val="50000"/>
                  </a:schemeClr>
                </a:solidFill>
                <a:latin typeface="+mj-lt"/>
                <a:cs typeface="Times New Roman" panose="02020603050405020304" pitchFamily="18" charset="0"/>
              </a:rPr>
              <a:t>chúng</a:t>
            </a:r>
            <a:r>
              <a:rPr lang="en-US" sz="5400" b="1" dirty="0">
                <a:solidFill>
                  <a:schemeClr val="accent4">
                    <a:lumMod val="50000"/>
                  </a:schemeClr>
                </a:solidFill>
                <a:latin typeface="+mj-lt"/>
                <a:cs typeface="Times New Roman" panose="02020603050405020304" pitchFamily="18" charset="0"/>
              </a:rPr>
              <a:t> con </a:t>
            </a:r>
            <a:r>
              <a:rPr lang="en-US" sz="5400" b="1" dirty="0" err="1">
                <a:solidFill>
                  <a:schemeClr val="accent4">
                    <a:lumMod val="50000"/>
                  </a:schemeClr>
                </a:solidFill>
                <a:latin typeface="+mj-lt"/>
                <a:cs typeface="Times New Roman" panose="02020603050405020304" pitchFamily="18" charset="0"/>
              </a:rPr>
              <a:t>cầu</a:t>
            </a:r>
            <a:r>
              <a:rPr lang="en-US" sz="5400" b="1" dirty="0">
                <a:solidFill>
                  <a:schemeClr val="accent4">
                    <a:lumMod val="50000"/>
                  </a:schemeClr>
                </a:solidFill>
                <a:latin typeface="+mj-lt"/>
                <a:cs typeface="Times New Roman" panose="02020603050405020304" pitchFamily="18" charset="0"/>
              </a:rPr>
              <a:t> </a:t>
            </a:r>
            <a:r>
              <a:rPr lang="en-US" sz="5400" b="1" dirty="0" err="1">
                <a:solidFill>
                  <a:schemeClr val="accent4">
                    <a:lumMod val="50000"/>
                  </a:schemeClr>
                </a:solidFill>
                <a:latin typeface="+mj-lt"/>
                <a:cs typeface="Times New Roman" panose="02020603050405020304" pitchFamily="18" charset="0"/>
              </a:rPr>
              <a:t>khẩn</a:t>
            </a:r>
            <a:r>
              <a:rPr lang="en-US" sz="5400" b="1" dirty="0">
                <a:solidFill>
                  <a:schemeClr val="accent4">
                    <a:lumMod val="50000"/>
                  </a:schemeClr>
                </a:solidFill>
                <a:latin typeface="+mj-lt"/>
                <a:cs typeface="Times New Roman" panose="02020603050405020304" pitchFamily="18" charset="0"/>
              </a:rPr>
              <a:t>.</a:t>
            </a:r>
          </a:p>
        </p:txBody>
      </p:sp>
    </p:spTree>
    <p:extLst>
      <p:ext uri="{BB962C8B-B14F-4D97-AF65-F5344CB8AC3E}">
        <p14:creationId xmlns:p14="http://schemas.microsoft.com/office/powerpoint/2010/main" val="227432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1" u="sng" dirty="0">
                <a:solidFill>
                  <a:srgbClr val="FF0000"/>
                </a:solidFill>
                <a:latin typeface="+mj-lt"/>
                <a:cs typeface="Times New Roman" panose="02020603050405020304" pitchFamily="18" charset="0"/>
              </a:rPr>
              <a:t>A:</a:t>
            </a:r>
            <a:r>
              <a:rPr lang="en-US" sz="4800" b="1" dirty="0">
                <a:solidFill>
                  <a:srgbClr val="003399"/>
                </a:solidFill>
                <a:latin typeface="+mj-lt"/>
                <a:cs typeface="Times New Roman" panose="02020603050405020304" pitchFamily="18" charset="0"/>
              </a:rPr>
              <a:t> </a:t>
            </a:r>
            <a:r>
              <a:rPr lang="en-US" sz="4800" b="1" dirty="0" err="1">
                <a:solidFill>
                  <a:schemeClr val="accent4">
                    <a:lumMod val="50000"/>
                  </a:schemeClr>
                </a:solidFill>
                <a:latin typeface="+mj-lt"/>
                <a:cs typeface="Times New Roman" panose="02020603050405020304" pitchFamily="18" charset="0"/>
              </a:rPr>
              <a:t>Chúa</a:t>
            </a:r>
            <a:r>
              <a:rPr lang="en-US" sz="4800" b="1" dirty="0">
                <a:solidFill>
                  <a:schemeClr val="accent4">
                    <a:lumMod val="50000"/>
                  </a:schemeClr>
                </a:solidFill>
                <a:latin typeface="+mj-lt"/>
                <a:cs typeface="Times New Roman" panose="02020603050405020304" pitchFamily="18" charset="0"/>
              </a:rPr>
              <a:t> </a:t>
            </a:r>
            <a:r>
              <a:rPr lang="en-US" sz="4800" b="1" dirty="0" err="1">
                <a:solidFill>
                  <a:schemeClr val="accent4">
                    <a:lumMod val="50000"/>
                  </a:schemeClr>
                </a:solidFill>
                <a:latin typeface="+mj-lt"/>
                <a:cs typeface="Times New Roman" panose="02020603050405020304" pitchFamily="18" charset="0"/>
              </a:rPr>
              <a:t>ngự</a:t>
            </a:r>
            <a:r>
              <a:rPr lang="en-US" sz="4800" b="1" dirty="0">
                <a:solidFill>
                  <a:schemeClr val="accent4">
                    <a:lumMod val="50000"/>
                  </a:schemeClr>
                </a:solidFill>
                <a:latin typeface="+mj-lt"/>
                <a:cs typeface="Times New Roman" panose="02020603050405020304" pitchFamily="18" charset="0"/>
              </a:rPr>
              <a:t> </a:t>
            </a:r>
            <a:r>
              <a:rPr lang="en-US" sz="4800" b="1" dirty="0" err="1">
                <a:solidFill>
                  <a:schemeClr val="accent4">
                    <a:lumMod val="50000"/>
                  </a:schemeClr>
                </a:solidFill>
                <a:latin typeface="+mj-lt"/>
                <a:cs typeface="Times New Roman" panose="02020603050405020304" pitchFamily="18" charset="0"/>
              </a:rPr>
              <a:t>bên</a:t>
            </a:r>
            <a:r>
              <a:rPr lang="en-US" sz="4800" b="1" dirty="0">
                <a:solidFill>
                  <a:schemeClr val="accent4">
                    <a:lumMod val="50000"/>
                  </a:schemeClr>
                </a:solidFill>
                <a:latin typeface="+mj-lt"/>
                <a:cs typeface="Times New Roman" panose="02020603050405020304" pitchFamily="18" charset="0"/>
              </a:rPr>
              <a:t> </a:t>
            </a:r>
            <a:r>
              <a:rPr lang="en-US" sz="4800" b="1" dirty="0" err="1">
                <a:solidFill>
                  <a:schemeClr val="accent4">
                    <a:lumMod val="50000"/>
                  </a:schemeClr>
                </a:solidFill>
                <a:latin typeface="+mj-lt"/>
                <a:cs typeface="Times New Roman" panose="02020603050405020304" pitchFamily="18" charset="0"/>
              </a:rPr>
              <a:t>hữu</a:t>
            </a:r>
            <a:r>
              <a:rPr lang="en-US" sz="4800" b="1" dirty="0">
                <a:solidFill>
                  <a:schemeClr val="accent4">
                    <a:lumMod val="50000"/>
                  </a:schemeClr>
                </a:solidFill>
                <a:latin typeface="+mj-lt"/>
                <a:cs typeface="Times New Roman" panose="02020603050405020304" pitchFamily="18" charset="0"/>
              </a:rPr>
              <a:t> </a:t>
            </a:r>
            <a:r>
              <a:rPr lang="en-US" sz="4800" b="1" dirty="0" err="1">
                <a:solidFill>
                  <a:schemeClr val="accent4">
                    <a:lumMod val="50000"/>
                  </a:schemeClr>
                </a:solidFill>
                <a:latin typeface="+mj-lt"/>
                <a:cs typeface="Times New Roman" panose="02020603050405020304" pitchFamily="18" charset="0"/>
              </a:rPr>
              <a:t>Đức</a:t>
            </a:r>
            <a:r>
              <a:rPr lang="en-US" sz="4800" b="1" dirty="0">
                <a:solidFill>
                  <a:schemeClr val="accent4">
                    <a:lumMod val="50000"/>
                  </a:schemeClr>
                </a:solidFill>
                <a:latin typeface="+mj-lt"/>
                <a:cs typeface="Times New Roman" panose="02020603050405020304" pitchFamily="18" charset="0"/>
              </a:rPr>
              <a:t> </a:t>
            </a:r>
            <a:r>
              <a:rPr lang="en-US" sz="4800" b="1" dirty="0" err="1">
                <a:solidFill>
                  <a:schemeClr val="accent4">
                    <a:lumMod val="50000"/>
                  </a:schemeClr>
                </a:solidFill>
                <a:latin typeface="+mj-lt"/>
                <a:cs typeface="Times New Roman" panose="02020603050405020304" pitchFamily="18" charset="0"/>
              </a:rPr>
              <a:t>Chúa</a:t>
            </a:r>
            <a:r>
              <a:rPr lang="en-US" sz="4800" b="1" dirty="0">
                <a:solidFill>
                  <a:schemeClr val="accent4">
                    <a:lumMod val="50000"/>
                  </a:schemeClr>
                </a:solidFill>
                <a:latin typeface="+mj-lt"/>
                <a:cs typeface="Times New Roman" panose="02020603050405020304" pitchFamily="18" charset="0"/>
              </a:rPr>
              <a:t> Cha, </a:t>
            </a:r>
            <a:r>
              <a:rPr lang="en-US" sz="4800" b="1" dirty="0" err="1">
                <a:solidFill>
                  <a:schemeClr val="accent4">
                    <a:lumMod val="50000"/>
                  </a:schemeClr>
                </a:solidFill>
                <a:latin typeface="+mj-lt"/>
                <a:cs typeface="Times New Roman" panose="02020603050405020304" pitchFamily="18" charset="0"/>
              </a:rPr>
              <a:t>xin</a:t>
            </a:r>
            <a:r>
              <a:rPr lang="en-US" sz="4800" b="1" dirty="0">
                <a:solidFill>
                  <a:schemeClr val="accent4">
                    <a:lumMod val="50000"/>
                  </a:schemeClr>
                </a:solidFill>
                <a:latin typeface="+mj-lt"/>
                <a:cs typeface="Times New Roman" panose="02020603050405020304" pitchFamily="18" charset="0"/>
              </a:rPr>
              <a:t> </a:t>
            </a:r>
            <a:r>
              <a:rPr lang="en-US" sz="4800" b="1" dirty="0" err="1">
                <a:solidFill>
                  <a:schemeClr val="accent4">
                    <a:lumMod val="50000"/>
                  </a:schemeClr>
                </a:solidFill>
                <a:latin typeface="+mj-lt"/>
                <a:cs typeface="Times New Roman" panose="02020603050405020304" pitchFamily="18" charset="0"/>
              </a:rPr>
              <a:t>thương</a:t>
            </a:r>
            <a:r>
              <a:rPr lang="en-US" sz="4800" b="1" dirty="0">
                <a:solidFill>
                  <a:schemeClr val="accent4">
                    <a:lumMod val="50000"/>
                  </a:schemeClr>
                </a:solidFill>
                <a:latin typeface="+mj-lt"/>
                <a:cs typeface="Times New Roman" panose="02020603050405020304" pitchFamily="18" charset="0"/>
              </a:rPr>
              <a:t> </a:t>
            </a:r>
            <a:r>
              <a:rPr lang="en-US" sz="4800" b="1" dirty="0" err="1">
                <a:solidFill>
                  <a:schemeClr val="accent4">
                    <a:lumMod val="50000"/>
                  </a:schemeClr>
                </a:solidFill>
                <a:latin typeface="+mj-lt"/>
                <a:cs typeface="Times New Roman" panose="02020603050405020304" pitchFamily="18" charset="0"/>
              </a:rPr>
              <a:t>xót</a:t>
            </a:r>
            <a:r>
              <a:rPr lang="en-US" sz="4800" b="1" dirty="0">
                <a:solidFill>
                  <a:schemeClr val="accent4">
                    <a:lumMod val="50000"/>
                  </a:schemeClr>
                </a:solidFill>
                <a:latin typeface="+mj-lt"/>
                <a:cs typeface="Times New Roman" panose="02020603050405020304" pitchFamily="18" charset="0"/>
              </a:rPr>
              <a:t> </a:t>
            </a:r>
            <a:r>
              <a:rPr lang="en-US" sz="4800" b="1" dirty="0" err="1">
                <a:solidFill>
                  <a:schemeClr val="accent4">
                    <a:lumMod val="50000"/>
                  </a:schemeClr>
                </a:solidFill>
                <a:latin typeface="+mj-lt"/>
                <a:cs typeface="Times New Roman" panose="02020603050405020304" pitchFamily="18" charset="0"/>
              </a:rPr>
              <a:t>chúng</a:t>
            </a:r>
            <a:r>
              <a:rPr lang="en-US" sz="4800" b="1" dirty="0">
                <a:solidFill>
                  <a:schemeClr val="accent4">
                    <a:lumMod val="50000"/>
                  </a:schemeClr>
                </a:solidFill>
                <a:latin typeface="+mj-lt"/>
                <a:cs typeface="Times New Roman" panose="02020603050405020304" pitchFamily="18" charset="0"/>
              </a:rPr>
              <a:t> con.</a:t>
            </a:r>
          </a:p>
          <a:p>
            <a:pPr marL="0" indent="0" algn="just" eaLnBrk="1" hangingPunct="1">
              <a:lnSpc>
                <a:spcPct val="150000"/>
              </a:lnSpc>
              <a:buFontTx/>
              <a:buNone/>
            </a:pPr>
            <a:r>
              <a:rPr lang="vi-VN" sz="4800" b="1" u="sng" dirty="0">
                <a:solidFill>
                  <a:srgbClr val="FF0000"/>
                </a:solidFill>
                <a:latin typeface="+mj-lt"/>
                <a:cs typeface="Times New Roman" panose="02020603050405020304" pitchFamily="18" charset="0"/>
              </a:rPr>
              <a:t>B:</a:t>
            </a:r>
            <a:r>
              <a:rPr lang="vi-VN" sz="4800" b="1" dirty="0">
                <a:solidFill>
                  <a:srgbClr val="003399"/>
                </a:solidFill>
                <a:latin typeface="+mj-lt"/>
                <a:cs typeface="Times New Roman" panose="02020603050405020304" pitchFamily="18" charset="0"/>
              </a:rPr>
              <a:t> </a:t>
            </a:r>
            <a:r>
              <a:rPr lang="vi-VN" sz="4800" b="1" dirty="0">
                <a:solidFill>
                  <a:schemeClr val="accent4">
                    <a:lumMod val="50000"/>
                  </a:schemeClr>
                </a:solidFill>
                <a:latin typeface="+mj-lt"/>
                <a:cs typeface="Times New Roman" panose="02020603050405020304" pitchFamily="18" charset="0"/>
              </a:rPr>
              <a:t>Vì lạy </a:t>
            </a:r>
            <a:r>
              <a:rPr lang="vi-VN" sz="4800" b="1" dirty="0">
                <a:solidFill>
                  <a:srgbClr val="FF0000"/>
                </a:solidFill>
                <a:latin typeface="+mj-lt"/>
                <a:cs typeface="Times New Roman" panose="02020603050405020304" pitchFamily="18" charset="0"/>
              </a:rPr>
              <a:t>Chúa Giêsu Kitô, </a:t>
            </a:r>
            <a:r>
              <a:rPr lang="vi-VN" sz="4800" b="1" dirty="0">
                <a:solidFill>
                  <a:schemeClr val="accent4">
                    <a:lumMod val="50000"/>
                  </a:schemeClr>
                </a:solidFill>
                <a:latin typeface="+mj-lt"/>
                <a:cs typeface="Times New Roman" panose="02020603050405020304" pitchFamily="18" charset="0"/>
              </a:rPr>
              <a:t>chỉ có Chúa là Đấng Thánh.</a:t>
            </a:r>
          </a:p>
        </p:txBody>
      </p:sp>
    </p:spTree>
    <p:extLst>
      <p:ext uri="{BB962C8B-B14F-4D97-AF65-F5344CB8AC3E}">
        <p14:creationId xmlns:p14="http://schemas.microsoft.com/office/powerpoint/2010/main" val="8497353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7200" b="1" u="sng" dirty="0" err="1">
                <a:solidFill>
                  <a:srgbClr val="FF0000"/>
                </a:solidFill>
                <a:latin typeface="+mj-lt"/>
                <a:cs typeface="Times New Roman" pitchFamily="18" charset="0"/>
              </a:rPr>
              <a:t>Đk</a:t>
            </a:r>
            <a:r>
              <a:rPr lang="en-US" sz="7200" b="1" u="sng" dirty="0">
                <a:solidFill>
                  <a:srgbClr val="FF0000"/>
                </a:solidFill>
                <a:latin typeface="+mj-lt"/>
                <a:cs typeface="Times New Roman" pitchFamily="18" charset="0"/>
              </a:rPr>
              <a:t>:</a:t>
            </a:r>
            <a:r>
              <a:rPr lang="en-US" sz="8000" b="1" dirty="0">
                <a:solidFill>
                  <a:srgbClr val="003399"/>
                </a:solidFill>
                <a:latin typeface="+mj-lt"/>
                <a:cs typeface="Times New Roman" pitchFamily="18" charset="0"/>
              </a:rPr>
              <a:t> </a:t>
            </a:r>
            <a:r>
              <a:rPr lang="vi-VN" sz="8800" b="1" dirty="0">
                <a:solidFill>
                  <a:schemeClr val="accent4">
                    <a:lumMod val="50000"/>
                  </a:schemeClr>
                </a:solidFill>
                <a:latin typeface="+mn-lt"/>
              </a:rPr>
              <a:t>Phúc thay quốc gia Chúa chọn làm sản nghiệp. </a:t>
            </a:r>
            <a:endParaRPr lang="en-US" sz="8000" b="1" dirty="0">
              <a:solidFill>
                <a:schemeClr val="accent4">
                  <a:lumMod val="50000"/>
                </a:schemeClr>
              </a:solidFill>
              <a:latin typeface="+mn-lt"/>
              <a:cs typeface="Times New Roman" pitchFamily="18" charset="0"/>
            </a:endParaRPr>
          </a:p>
        </p:txBody>
      </p:sp>
    </p:spTree>
    <p:extLst>
      <p:ext uri="{BB962C8B-B14F-4D97-AF65-F5344CB8AC3E}">
        <p14:creationId xmlns:p14="http://schemas.microsoft.com/office/powerpoint/2010/main" val="426578197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a:solidFill>
                  <a:srgbClr val="003399"/>
                </a:solidFill>
                <a:effectLst>
                  <a:outerShdw blurRad="38100" dist="38100" dir="2700000" algn="tl">
                    <a:srgbClr val="000000">
                      <a:alpha val="43137"/>
                    </a:srgbClr>
                  </a:outerShdw>
                </a:effectLst>
                <a:latin typeface="+mj-lt"/>
              </a:rPr>
              <a:t/>
            </a:r>
            <a:br>
              <a:rPr lang="en-US" sz="4000">
                <a:solidFill>
                  <a:srgbClr val="003399"/>
                </a:solidFill>
                <a:effectLst>
                  <a:outerShdw blurRad="38100" dist="38100" dir="2700000" algn="tl">
                    <a:srgbClr val="000000">
                      <a:alpha val="43137"/>
                    </a:srgbClr>
                  </a:outerShdw>
                </a:effectLst>
                <a:latin typeface="+mj-lt"/>
              </a:rPr>
            </a:br>
            <a:endParaRPr lang="en-US" sz="4000">
              <a:solidFill>
                <a:srgbClr val="003399"/>
              </a:solidFill>
              <a:effectLst>
                <a:outerShdw blurRad="38100" dist="38100" dir="2700000" algn="tl">
                  <a:srgbClr val="000000">
                    <a:alpha val="43137"/>
                  </a:srgbClr>
                </a:outerShdw>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1" dirty="0" err="1">
                <a:solidFill>
                  <a:schemeClr val="accent4">
                    <a:lumMod val="50000"/>
                  </a:schemeClr>
                </a:solidFill>
                <a:latin typeface="+mj-lt"/>
                <a:cs typeface="Times New Roman" panose="02020603050405020304" pitchFamily="18" charset="0"/>
              </a:rPr>
              <a:t>Chỉ</a:t>
            </a:r>
            <a:r>
              <a:rPr lang="en-US" sz="4400" b="1" dirty="0">
                <a:solidFill>
                  <a:schemeClr val="accent4">
                    <a:lumMod val="50000"/>
                  </a:schemeClr>
                </a:solidFill>
                <a:latin typeface="+mj-lt"/>
                <a:cs typeface="Times New Roman" panose="02020603050405020304" pitchFamily="18" charset="0"/>
              </a:rPr>
              <a:t> </a:t>
            </a:r>
            <a:r>
              <a:rPr lang="en-US" sz="4400" b="1" dirty="0" err="1">
                <a:solidFill>
                  <a:schemeClr val="accent4">
                    <a:lumMod val="50000"/>
                  </a:schemeClr>
                </a:solidFill>
                <a:latin typeface="+mj-lt"/>
                <a:cs typeface="Times New Roman" panose="02020603050405020304" pitchFamily="18" charset="0"/>
              </a:rPr>
              <a:t>có</a:t>
            </a:r>
            <a:r>
              <a:rPr lang="en-US" sz="4400" b="1" dirty="0">
                <a:solidFill>
                  <a:schemeClr val="accent4">
                    <a:lumMod val="50000"/>
                  </a:schemeClr>
                </a:solidFill>
                <a:latin typeface="+mj-lt"/>
                <a:cs typeface="Times New Roman" panose="02020603050405020304" pitchFamily="18" charset="0"/>
              </a:rPr>
              <a:t> </a:t>
            </a:r>
            <a:r>
              <a:rPr lang="en-US" sz="4400" b="1" dirty="0" err="1">
                <a:solidFill>
                  <a:schemeClr val="accent4">
                    <a:lumMod val="50000"/>
                  </a:schemeClr>
                </a:solidFill>
                <a:latin typeface="+mj-lt"/>
                <a:cs typeface="Times New Roman" panose="02020603050405020304" pitchFamily="18" charset="0"/>
              </a:rPr>
              <a:t>Chúa</a:t>
            </a:r>
            <a:r>
              <a:rPr lang="en-US" sz="4400" b="1" dirty="0">
                <a:solidFill>
                  <a:schemeClr val="accent4">
                    <a:lumMod val="50000"/>
                  </a:schemeClr>
                </a:solidFill>
                <a:latin typeface="+mj-lt"/>
                <a:cs typeface="Times New Roman" panose="02020603050405020304" pitchFamily="18" charset="0"/>
              </a:rPr>
              <a:t> </a:t>
            </a:r>
            <a:r>
              <a:rPr lang="en-US" sz="4400" b="1" dirty="0" err="1">
                <a:solidFill>
                  <a:schemeClr val="accent4">
                    <a:lumMod val="50000"/>
                  </a:schemeClr>
                </a:solidFill>
                <a:latin typeface="+mj-lt"/>
                <a:cs typeface="Times New Roman" panose="02020603050405020304" pitchFamily="18" charset="0"/>
              </a:rPr>
              <a:t>là</a:t>
            </a:r>
            <a:r>
              <a:rPr lang="en-US" sz="4400" b="1" dirty="0">
                <a:solidFill>
                  <a:schemeClr val="accent4">
                    <a:lumMod val="50000"/>
                  </a:schemeClr>
                </a:solidFill>
                <a:latin typeface="+mj-lt"/>
                <a:cs typeface="Times New Roman" panose="02020603050405020304" pitchFamily="18" charset="0"/>
              </a:rPr>
              <a:t> </a:t>
            </a:r>
            <a:r>
              <a:rPr lang="en-US" sz="4400" b="1" dirty="0" err="1">
                <a:solidFill>
                  <a:schemeClr val="accent4">
                    <a:lumMod val="50000"/>
                  </a:schemeClr>
                </a:solidFill>
                <a:latin typeface="+mj-lt"/>
                <a:cs typeface="Times New Roman" panose="02020603050405020304" pitchFamily="18" charset="0"/>
              </a:rPr>
              <a:t>Chúa</a:t>
            </a:r>
            <a:r>
              <a:rPr lang="en-US" sz="4400" b="1" dirty="0">
                <a:solidFill>
                  <a:schemeClr val="accent4">
                    <a:lumMod val="50000"/>
                  </a:schemeClr>
                </a:solidFill>
                <a:latin typeface="+mj-lt"/>
                <a:cs typeface="Times New Roman" panose="02020603050405020304" pitchFamily="18" charset="0"/>
              </a:rPr>
              <a:t>, </a:t>
            </a:r>
            <a:r>
              <a:rPr lang="en-US" sz="4400" b="1" dirty="0" err="1">
                <a:solidFill>
                  <a:schemeClr val="accent4">
                    <a:lumMod val="50000"/>
                  </a:schemeClr>
                </a:solidFill>
                <a:latin typeface="+mj-lt"/>
                <a:cs typeface="Times New Roman" panose="02020603050405020304" pitchFamily="18" charset="0"/>
              </a:rPr>
              <a:t>chỉ</a:t>
            </a:r>
            <a:r>
              <a:rPr lang="en-US" sz="4400" b="1" dirty="0">
                <a:solidFill>
                  <a:schemeClr val="accent4">
                    <a:lumMod val="50000"/>
                  </a:schemeClr>
                </a:solidFill>
                <a:latin typeface="+mj-lt"/>
                <a:cs typeface="Times New Roman" panose="02020603050405020304" pitchFamily="18" charset="0"/>
              </a:rPr>
              <a:t> </a:t>
            </a:r>
            <a:r>
              <a:rPr lang="en-US" sz="4400" b="1" dirty="0" err="1">
                <a:solidFill>
                  <a:schemeClr val="accent4">
                    <a:lumMod val="50000"/>
                  </a:schemeClr>
                </a:solidFill>
                <a:latin typeface="+mj-lt"/>
                <a:cs typeface="Times New Roman" panose="02020603050405020304" pitchFamily="18" charset="0"/>
              </a:rPr>
              <a:t>có</a:t>
            </a:r>
            <a:r>
              <a:rPr lang="en-US" sz="4400" b="1" dirty="0">
                <a:solidFill>
                  <a:schemeClr val="accent4">
                    <a:lumMod val="50000"/>
                  </a:schemeClr>
                </a:solidFill>
                <a:latin typeface="+mj-lt"/>
                <a:cs typeface="Times New Roman" panose="02020603050405020304" pitchFamily="18" charset="0"/>
              </a:rPr>
              <a:t> </a:t>
            </a:r>
            <a:r>
              <a:rPr lang="en-US" sz="4400" b="1" dirty="0" err="1">
                <a:solidFill>
                  <a:schemeClr val="accent4">
                    <a:lumMod val="50000"/>
                  </a:schemeClr>
                </a:solidFill>
                <a:latin typeface="+mj-lt"/>
                <a:cs typeface="Times New Roman" panose="02020603050405020304" pitchFamily="18" charset="0"/>
              </a:rPr>
              <a:t>Chúa</a:t>
            </a:r>
            <a:r>
              <a:rPr lang="en-US" sz="4400" b="1" dirty="0">
                <a:solidFill>
                  <a:schemeClr val="accent4">
                    <a:lumMod val="50000"/>
                  </a:schemeClr>
                </a:solidFill>
                <a:latin typeface="+mj-lt"/>
                <a:cs typeface="Times New Roman" panose="02020603050405020304" pitchFamily="18" charset="0"/>
              </a:rPr>
              <a:t> </a:t>
            </a:r>
            <a:r>
              <a:rPr lang="en-US" sz="4400" b="1" dirty="0" err="1">
                <a:solidFill>
                  <a:schemeClr val="accent4">
                    <a:lumMod val="50000"/>
                  </a:schemeClr>
                </a:solidFill>
                <a:latin typeface="+mj-lt"/>
                <a:cs typeface="Times New Roman" panose="02020603050405020304" pitchFamily="18" charset="0"/>
              </a:rPr>
              <a:t>là</a:t>
            </a:r>
            <a:r>
              <a:rPr lang="en-US" sz="4400" b="1" dirty="0">
                <a:solidFill>
                  <a:schemeClr val="accent4">
                    <a:lumMod val="50000"/>
                  </a:schemeClr>
                </a:solidFill>
                <a:latin typeface="+mj-lt"/>
                <a:cs typeface="Times New Roman" panose="02020603050405020304" pitchFamily="18" charset="0"/>
              </a:rPr>
              <a:t> </a:t>
            </a:r>
            <a:r>
              <a:rPr lang="en-US" sz="4400" b="1" dirty="0" err="1">
                <a:solidFill>
                  <a:schemeClr val="accent4">
                    <a:lumMod val="50000"/>
                  </a:schemeClr>
                </a:solidFill>
                <a:latin typeface="+mj-lt"/>
                <a:cs typeface="Times New Roman" panose="02020603050405020304" pitchFamily="18" charset="0"/>
              </a:rPr>
              <a:t>đấng</a:t>
            </a:r>
            <a:r>
              <a:rPr lang="en-US" sz="4400" b="1" dirty="0">
                <a:solidFill>
                  <a:schemeClr val="accent4">
                    <a:lumMod val="50000"/>
                  </a:schemeClr>
                </a:solidFill>
                <a:latin typeface="+mj-lt"/>
                <a:cs typeface="Times New Roman" panose="02020603050405020304" pitchFamily="18" charset="0"/>
              </a:rPr>
              <a:t> </a:t>
            </a:r>
            <a:r>
              <a:rPr lang="en-US" sz="4400" b="1" dirty="0" err="1">
                <a:solidFill>
                  <a:schemeClr val="accent4">
                    <a:lumMod val="50000"/>
                  </a:schemeClr>
                </a:solidFill>
                <a:latin typeface="+mj-lt"/>
                <a:cs typeface="Times New Roman" panose="02020603050405020304" pitchFamily="18" charset="0"/>
              </a:rPr>
              <a:t>tối</a:t>
            </a:r>
            <a:r>
              <a:rPr lang="en-US" sz="4400" b="1" dirty="0">
                <a:solidFill>
                  <a:schemeClr val="accent4">
                    <a:lumMod val="50000"/>
                  </a:schemeClr>
                </a:solidFill>
                <a:latin typeface="+mj-lt"/>
                <a:cs typeface="Times New Roman" panose="02020603050405020304" pitchFamily="18" charset="0"/>
              </a:rPr>
              <a:t> </a:t>
            </a:r>
            <a:r>
              <a:rPr lang="en-US" sz="4400" b="1" dirty="0" err="1">
                <a:solidFill>
                  <a:schemeClr val="accent4">
                    <a:lumMod val="50000"/>
                  </a:schemeClr>
                </a:solidFill>
                <a:latin typeface="+mj-lt"/>
                <a:cs typeface="Times New Roman" panose="02020603050405020304" pitchFamily="18" charset="0"/>
              </a:rPr>
              <a:t>cao</a:t>
            </a:r>
            <a:r>
              <a:rPr lang="en-US" sz="4400" b="1" dirty="0">
                <a:solidFill>
                  <a:schemeClr val="accent4">
                    <a:lumMod val="50000"/>
                  </a:schemeClr>
                </a:solidFill>
                <a:latin typeface="+mj-lt"/>
                <a:cs typeface="Times New Roman" panose="02020603050405020304" pitchFamily="18" charset="0"/>
              </a:rPr>
              <a:t>.</a:t>
            </a:r>
          </a:p>
          <a:p>
            <a:pPr marL="0" indent="0" algn="just" eaLnBrk="1" hangingPunct="1">
              <a:lnSpc>
                <a:spcPct val="140000"/>
              </a:lnSpc>
              <a:buFontTx/>
              <a:buNone/>
            </a:pPr>
            <a:r>
              <a:rPr lang="vi-VN" sz="4400" b="1" u="sng" dirty="0">
                <a:solidFill>
                  <a:srgbClr val="FF0000"/>
                </a:solidFill>
                <a:latin typeface="+mj-lt"/>
                <a:cs typeface="Times New Roman" panose="02020603050405020304" pitchFamily="18" charset="0"/>
              </a:rPr>
              <a:t>A+</a:t>
            </a:r>
            <a:r>
              <a:rPr lang="en-US" sz="4400" b="1" u="sng" dirty="0">
                <a:solidFill>
                  <a:srgbClr val="FF0000"/>
                </a:solidFill>
                <a:latin typeface="+mj-lt"/>
                <a:cs typeface="Times New Roman" panose="02020603050405020304" pitchFamily="18" charset="0"/>
              </a:rPr>
              <a:t>B</a:t>
            </a:r>
            <a:r>
              <a:rPr lang="vi-VN" sz="4400" b="1" u="sng" dirty="0">
                <a:solidFill>
                  <a:srgbClr val="FF0000"/>
                </a:solidFill>
                <a:latin typeface="+mj-lt"/>
                <a:cs typeface="Times New Roman" panose="02020603050405020304" pitchFamily="18" charset="0"/>
              </a:rPr>
              <a:t>:</a:t>
            </a:r>
            <a:r>
              <a:rPr lang="vi-VN" sz="4400" b="1" dirty="0">
                <a:solidFill>
                  <a:srgbClr val="003399"/>
                </a:solidFill>
                <a:latin typeface="+mj-lt"/>
                <a:cs typeface="Times New Roman" panose="02020603050405020304" pitchFamily="18" charset="0"/>
              </a:rPr>
              <a:t> </a:t>
            </a:r>
            <a:r>
              <a:rPr lang="vi-VN" sz="4400" b="1" dirty="0">
                <a:solidFill>
                  <a:schemeClr val="accent4">
                    <a:lumMod val="50000"/>
                  </a:schemeClr>
                </a:solidFill>
                <a:latin typeface="+mj-lt"/>
                <a:cs typeface="Times New Roman" panose="02020603050405020304" pitchFamily="18" charset="0"/>
              </a:rPr>
              <a:t>Cùng Đức Chúa Thánh Thần trong vinh quang Đức Chúa Cha. </a:t>
            </a:r>
          </a:p>
          <a:p>
            <a:pPr marL="0" indent="0" algn="just" eaLnBrk="1" hangingPunct="1">
              <a:lnSpc>
                <a:spcPct val="140000"/>
              </a:lnSpc>
              <a:buFontTx/>
              <a:buNone/>
            </a:pPr>
            <a:r>
              <a:rPr lang="vi-VN" sz="4400" b="1" u="sng" dirty="0">
                <a:solidFill>
                  <a:srgbClr val="FF0000"/>
                </a:solidFill>
                <a:latin typeface="+mj-lt"/>
                <a:cs typeface="Times New Roman" panose="02020603050405020304" pitchFamily="18" charset="0"/>
              </a:rPr>
              <a:t>Amen.</a:t>
            </a:r>
          </a:p>
        </p:txBody>
      </p:sp>
    </p:spTree>
    <p:extLst>
      <p:ext uri="{BB962C8B-B14F-4D97-AF65-F5344CB8AC3E}">
        <p14:creationId xmlns:p14="http://schemas.microsoft.com/office/powerpoint/2010/main" val="397621030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810"/>
            <a:ext cx="9144000" cy="5143500"/>
          </a:xfrm>
          <a:prstGeom prst="rect">
            <a:avLst/>
          </a:prstGeom>
        </p:spPr>
      </p:pic>
    </p:spTree>
    <p:extLst>
      <p:ext uri="{BB962C8B-B14F-4D97-AF65-F5344CB8AC3E}">
        <p14:creationId xmlns:p14="http://schemas.microsoft.com/office/powerpoint/2010/main" val="107830725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8" name="TextBox 7"/>
          <p:cNvSpPr txBox="1"/>
          <p:nvPr/>
        </p:nvSpPr>
        <p:spPr>
          <a:xfrm>
            <a:off x="152400" y="133350"/>
            <a:ext cx="3980577" cy="954107"/>
          </a:xfrm>
          <a:prstGeom prst="rect">
            <a:avLst/>
          </a:prstGeom>
          <a:noFill/>
        </p:spPr>
        <p:txBody>
          <a:bodyPr wrap="none" rtlCol="0">
            <a:spAutoFit/>
          </a:bodyPr>
          <a:lstStyle/>
          <a:p>
            <a:r>
              <a:rPr lang="en-US" sz="2800" dirty="0" err="1" smtClean="0">
                <a:solidFill>
                  <a:srgbClr val="FFFF00"/>
                </a:solidFill>
              </a:rPr>
              <a:t>Bài</a:t>
            </a:r>
            <a:r>
              <a:rPr lang="en-US" sz="2800" dirty="0" smtClean="0">
                <a:solidFill>
                  <a:srgbClr val="FFFF00"/>
                </a:solidFill>
              </a:rPr>
              <a:t> </a:t>
            </a:r>
            <a:r>
              <a:rPr lang="en-US" sz="2800" dirty="0" err="1" smtClean="0">
                <a:solidFill>
                  <a:srgbClr val="FFFF00"/>
                </a:solidFill>
              </a:rPr>
              <a:t>đọc</a:t>
            </a:r>
            <a:r>
              <a:rPr lang="en-US" sz="2800" dirty="0" smtClean="0">
                <a:solidFill>
                  <a:srgbClr val="FFFF00"/>
                </a:solidFill>
              </a:rPr>
              <a:t> 1</a:t>
            </a:r>
          </a:p>
          <a:p>
            <a:r>
              <a:rPr lang="en-US" sz="2800" dirty="0" err="1">
                <a:solidFill>
                  <a:srgbClr val="FFFF00"/>
                </a:solidFill>
              </a:rPr>
              <a:t>Bài</a:t>
            </a:r>
            <a:r>
              <a:rPr lang="en-US" sz="2800" dirty="0">
                <a:solidFill>
                  <a:srgbClr val="FFFF00"/>
                </a:solidFill>
              </a:rPr>
              <a:t> </a:t>
            </a:r>
            <a:r>
              <a:rPr lang="en-US" sz="2800" dirty="0" err="1">
                <a:solidFill>
                  <a:srgbClr val="FFFF00"/>
                </a:solidFill>
              </a:rPr>
              <a:t>trích</a:t>
            </a:r>
            <a:r>
              <a:rPr lang="en-US" sz="2800" dirty="0">
                <a:solidFill>
                  <a:srgbClr val="FFFF00"/>
                </a:solidFill>
              </a:rPr>
              <a:t> </a:t>
            </a:r>
            <a:r>
              <a:rPr lang="en-US" sz="2800" dirty="0" err="1">
                <a:solidFill>
                  <a:srgbClr val="FFFF00"/>
                </a:solidFill>
              </a:rPr>
              <a:t>sách</a:t>
            </a:r>
            <a:r>
              <a:rPr lang="en-US" sz="2800" dirty="0">
                <a:solidFill>
                  <a:srgbClr val="FFFF00"/>
                </a:solidFill>
              </a:rPr>
              <a:t> </a:t>
            </a:r>
            <a:r>
              <a:rPr lang="en-US" sz="2800" dirty="0" err="1">
                <a:solidFill>
                  <a:srgbClr val="FFFF00"/>
                </a:solidFill>
              </a:rPr>
              <a:t>Đệ</a:t>
            </a:r>
            <a:r>
              <a:rPr lang="en-US" sz="2800" dirty="0">
                <a:solidFill>
                  <a:srgbClr val="FFFF00"/>
                </a:solidFill>
              </a:rPr>
              <a:t> </a:t>
            </a:r>
            <a:r>
              <a:rPr lang="en-US" sz="2800" dirty="0" err="1">
                <a:solidFill>
                  <a:srgbClr val="FFFF00"/>
                </a:solidFill>
              </a:rPr>
              <a:t>nhị</a:t>
            </a:r>
            <a:r>
              <a:rPr lang="en-US" sz="2800" dirty="0">
                <a:solidFill>
                  <a:srgbClr val="FFFF00"/>
                </a:solidFill>
              </a:rPr>
              <a:t> </a:t>
            </a:r>
            <a:r>
              <a:rPr lang="en-US" sz="2800" dirty="0" err="1">
                <a:solidFill>
                  <a:srgbClr val="FFFF00"/>
                </a:solidFill>
              </a:rPr>
              <a:t>luật</a:t>
            </a:r>
            <a:r>
              <a:rPr lang="en-US" sz="2800" dirty="0">
                <a:solidFill>
                  <a:srgbClr val="FFFF00"/>
                </a:solidFill>
              </a:rPr>
              <a:t>.</a:t>
            </a:r>
            <a:endParaRPr lang="en-US" sz="2800" dirty="0">
              <a:solidFill>
                <a:srgbClr val="FFFF00"/>
              </a:solidFill>
            </a:endParaRPr>
          </a:p>
        </p:txBody>
      </p:sp>
      <p:sp>
        <p:nvSpPr>
          <p:cNvPr id="9" name="TextBox 8"/>
          <p:cNvSpPr txBox="1"/>
          <p:nvPr/>
        </p:nvSpPr>
        <p:spPr>
          <a:xfrm>
            <a:off x="152400" y="3333750"/>
            <a:ext cx="8382000" cy="1754326"/>
          </a:xfrm>
          <a:prstGeom prst="rect">
            <a:avLst/>
          </a:prstGeom>
          <a:noFill/>
        </p:spPr>
        <p:txBody>
          <a:bodyPr wrap="square" rtlCol="0">
            <a:spAutoFit/>
          </a:bodyPr>
          <a:lstStyle/>
          <a:p>
            <a:r>
              <a:rPr lang="vi-VN" sz="3600" dirty="0">
                <a:solidFill>
                  <a:srgbClr val="FFFF00"/>
                </a:solidFill>
              </a:rPr>
              <a:t>Trên trời cao cũng như dưới đất thấp, chính Đức Chúa là Thiên Chúa, và ngoài Người ra không có thần nào khác.</a:t>
            </a:r>
            <a:endParaRPr lang="en-US" sz="3600" dirty="0">
              <a:solidFill>
                <a:srgbClr val="FFFF00"/>
              </a:solidFill>
            </a:endParaRPr>
          </a:p>
        </p:txBody>
      </p:sp>
    </p:spTree>
    <p:extLst>
      <p:ext uri="{BB962C8B-B14F-4D97-AF65-F5344CB8AC3E}">
        <p14:creationId xmlns:p14="http://schemas.microsoft.com/office/powerpoint/2010/main" val="370722478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598613"/>
            <a:ext cx="7772400" cy="1101725"/>
          </a:xfrm>
        </p:spPr>
        <p:txBody>
          <a:bodyPr/>
          <a:lstStyle/>
          <a:p>
            <a:pPr eaLnBrk="1" hangingPunct="1">
              <a:defRPr/>
            </a:pPr>
            <a:r>
              <a:rPr lang="en-US" smtClean="0">
                <a:effectLst>
                  <a:outerShdw blurRad="38100" dist="38100" dir="2700000" algn="tl">
                    <a:srgbClr val="000000">
                      <a:alpha val="43137"/>
                    </a:srgbClr>
                  </a:outerShdw>
                </a:effectLst>
                <a:latin typeface="+mj-lt"/>
              </a:rPr>
              <a:t/>
            </a:r>
            <a:br>
              <a:rPr lang="en-US" smtClean="0">
                <a:effectLst>
                  <a:outerShdw blurRad="38100" dist="38100" dir="2700000" algn="tl">
                    <a:srgbClr val="000000">
                      <a:alpha val="43137"/>
                    </a:srgbClr>
                  </a:outerShdw>
                </a:effectLst>
                <a:latin typeface="+mj-lt"/>
              </a:rPr>
            </a:br>
            <a:endParaRPr lang="en-US" smtClean="0">
              <a:effectLst>
                <a:outerShdw blurRad="38100" dist="38100" dir="2700000" algn="tl">
                  <a:srgbClr val="000000">
                    <a:alpha val="43137"/>
                  </a:srgbClr>
                </a:outerShdw>
              </a:effectLst>
              <a:latin typeface="+mj-lt"/>
            </a:endParaRPr>
          </a:p>
        </p:txBody>
      </p:sp>
      <p:sp>
        <p:nvSpPr>
          <p:cNvPr id="3075" name="Rectangle 3"/>
          <p:cNvSpPr>
            <a:spLocks noGrp="1" noChangeArrowheads="1"/>
          </p:cNvSpPr>
          <p:nvPr>
            <p:ph type="subTitle" idx="1"/>
          </p:nvPr>
        </p:nvSpPr>
        <p:spPr>
          <a:xfrm>
            <a:off x="0" y="17463"/>
            <a:ext cx="9144000" cy="5143500"/>
          </a:xfrm>
        </p:spPr>
        <p:txBody>
          <a:bodyPr/>
          <a:lstStyle/>
          <a:p>
            <a:pPr eaLnBrk="1" hangingPunct="1">
              <a:lnSpc>
                <a:spcPct val="105000"/>
              </a:lnSpc>
              <a:defRPr/>
            </a:pPr>
            <a:r>
              <a:rPr lang="en-US" sz="4800" b="1" dirty="0" err="1" smtClean="0">
                <a:solidFill>
                  <a:srgbClr val="FF0000"/>
                </a:solidFill>
                <a:effectLst>
                  <a:outerShdw blurRad="38100" dist="38100" dir="2700000" algn="tl">
                    <a:srgbClr val="000000">
                      <a:alpha val="43137"/>
                    </a:srgbClr>
                  </a:outerShdw>
                </a:effectLst>
                <a:latin typeface="+mj-lt"/>
                <a:cs typeface="Tahoma" pitchFamily="34" charset="0"/>
              </a:rPr>
              <a:t>Đáp</a:t>
            </a:r>
            <a:r>
              <a:rPr lang="en-US" sz="4800" b="1" dirty="0" smtClean="0">
                <a:solidFill>
                  <a:srgbClr val="FF0000"/>
                </a:solidFill>
                <a:effectLst>
                  <a:outerShdw blurRad="38100" dist="38100" dir="2700000" algn="tl">
                    <a:srgbClr val="000000">
                      <a:alpha val="43137"/>
                    </a:srgbClr>
                  </a:outerShdw>
                </a:effectLst>
                <a:latin typeface="+mj-lt"/>
                <a:cs typeface="Tahoma" pitchFamily="34" charset="0"/>
              </a:rPr>
              <a:t> </a:t>
            </a:r>
            <a:r>
              <a:rPr lang="en-US" sz="4800" b="1" dirty="0" err="1" smtClean="0">
                <a:solidFill>
                  <a:srgbClr val="FF0000"/>
                </a:solidFill>
                <a:effectLst>
                  <a:outerShdw blurRad="38100" dist="38100" dir="2700000" algn="tl">
                    <a:srgbClr val="000000">
                      <a:alpha val="43137"/>
                    </a:srgbClr>
                  </a:outerShdw>
                </a:effectLst>
                <a:latin typeface="+mj-lt"/>
                <a:cs typeface="Tahoma" pitchFamily="34" charset="0"/>
              </a:rPr>
              <a:t>Ca</a:t>
            </a:r>
            <a:endParaRPr lang="en-US" sz="4800" b="1" dirty="0" smtClean="0">
              <a:solidFill>
                <a:srgbClr val="FF0000"/>
              </a:solidFill>
              <a:effectLst>
                <a:outerShdw blurRad="38100" dist="38100" dir="2700000" algn="tl">
                  <a:srgbClr val="000000">
                    <a:alpha val="43137"/>
                  </a:srgbClr>
                </a:outerShdw>
              </a:effectLst>
              <a:latin typeface="+mj-lt"/>
              <a:cs typeface="Tahoma" pitchFamily="34" charset="0"/>
            </a:endParaRPr>
          </a:p>
          <a:p>
            <a:pPr eaLnBrk="1" hangingPunct="1">
              <a:lnSpc>
                <a:spcPct val="105000"/>
              </a:lnSpc>
              <a:defRPr/>
            </a:pPr>
            <a:r>
              <a:rPr lang="en-US" sz="4800" b="1" dirty="0" err="1" smtClean="0">
                <a:solidFill>
                  <a:srgbClr val="FF0000"/>
                </a:solidFill>
                <a:effectLst>
                  <a:outerShdw blurRad="38100" dist="38100" dir="2700000" algn="tl">
                    <a:srgbClr val="000000">
                      <a:alpha val="43137"/>
                    </a:srgbClr>
                  </a:outerShdw>
                </a:effectLst>
                <a:latin typeface="+mj-lt"/>
                <a:cs typeface="Tahoma" pitchFamily="34" charset="0"/>
              </a:rPr>
              <a:t>Thánh</a:t>
            </a:r>
            <a:r>
              <a:rPr lang="en-US" sz="4800" b="1" dirty="0" smtClean="0">
                <a:solidFill>
                  <a:srgbClr val="FF0000"/>
                </a:solidFill>
                <a:effectLst>
                  <a:outerShdw blurRad="38100" dist="38100" dir="2700000" algn="tl">
                    <a:srgbClr val="000000">
                      <a:alpha val="43137"/>
                    </a:srgbClr>
                  </a:outerShdw>
                </a:effectLst>
                <a:latin typeface="+mj-lt"/>
                <a:cs typeface="Tahoma" pitchFamily="34" charset="0"/>
              </a:rPr>
              <a:t> </a:t>
            </a:r>
            <a:r>
              <a:rPr lang="en-US" sz="4800" b="1" dirty="0" err="1" smtClean="0">
                <a:solidFill>
                  <a:srgbClr val="FF0000"/>
                </a:solidFill>
                <a:effectLst>
                  <a:outerShdw blurRad="38100" dist="38100" dir="2700000" algn="tl">
                    <a:srgbClr val="000000">
                      <a:alpha val="43137"/>
                    </a:srgbClr>
                  </a:outerShdw>
                </a:effectLst>
                <a:latin typeface="+mj-lt"/>
                <a:cs typeface="Tahoma" pitchFamily="34" charset="0"/>
              </a:rPr>
              <a:t>vịnh</a:t>
            </a:r>
            <a:r>
              <a:rPr lang="en-US" sz="4800" b="1" dirty="0" smtClean="0">
                <a:solidFill>
                  <a:srgbClr val="FF0000"/>
                </a:solidFill>
                <a:effectLst>
                  <a:outerShdw blurRad="38100" dist="38100" dir="2700000" algn="tl">
                    <a:srgbClr val="000000">
                      <a:alpha val="43137"/>
                    </a:srgbClr>
                  </a:outerShdw>
                </a:effectLst>
                <a:latin typeface="+mj-lt"/>
                <a:cs typeface="Tahoma" pitchFamily="34" charset="0"/>
              </a:rPr>
              <a:t> 32</a:t>
            </a:r>
            <a:endParaRPr lang="en-US" sz="4800" b="1" dirty="0" smtClean="0">
              <a:solidFill>
                <a:srgbClr val="FF0000"/>
              </a:solidFill>
              <a:effectLst>
                <a:outerShdw blurRad="38100" dist="38100" dir="2700000" algn="tl">
                  <a:srgbClr val="000000">
                    <a:alpha val="43137"/>
                  </a:srgbClr>
                </a:outerShdw>
              </a:effectLst>
              <a:latin typeface="+mj-lt"/>
              <a:cs typeface="Tahoma" pitchFamily="34" charset="0"/>
            </a:endParaRPr>
          </a:p>
          <a:p>
            <a:pPr eaLnBrk="1" hangingPunct="1">
              <a:lnSpc>
                <a:spcPct val="105000"/>
              </a:lnSpc>
              <a:defRPr/>
            </a:pPr>
            <a:r>
              <a:rPr lang="en-US" sz="4800" b="1" dirty="0" err="1" smtClean="0">
                <a:solidFill>
                  <a:srgbClr val="FF0000"/>
                </a:solidFill>
                <a:effectLst>
                  <a:outerShdw blurRad="38100" dist="38100" dir="2700000" algn="tl">
                    <a:srgbClr val="000000">
                      <a:alpha val="43137"/>
                    </a:srgbClr>
                  </a:outerShdw>
                </a:effectLst>
                <a:latin typeface="+mj-lt"/>
                <a:cs typeface="Tahoma" pitchFamily="34" charset="0"/>
              </a:rPr>
              <a:t>Chúa</a:t>
            </a:r>
            <a:r>
              <a:rPr lang="en-US" sz="4800" b="1" dirty="0" smtClean="0">
                <a:solidFill>
                  <a:srgbClr val="FF0000"/>
                </a:solidFill>
                <a:effectLst>
                  <a:outerShdw blurRad="38100" dist="38100" dir="2700000" algn="tl">
                    <a:srgbClr val="000000">
                      <a:alpha val="43137"/>
                    </a:srgbClr>
                  </a:outerShdw>
                </a:effectLst>
                <a:latin typeface="+mj-lt"/>
                <a:cs typeface="Tahoma" pitchFamily="34" charset="0"/>
              </a:rPr>
              <a:t> </a:t>
            </a:r>
            <a:r>
              <a:rPr lang="en-US" sz="4800" b="1" dirty="0" err="1" smtClean="0">
                <a:solidFill>
                  <a:srgbClr val="FF0000"/>
                </a:solidFill>
                <a:effectLst>
                  <a:outerShdw blurRad="38100" dist="38100" dir="2700000" algn="tl">
                    <a:srgbClr val="000000">
                      <a:alpha val="43137"/>
                    </a:srgbClr>
                  </a:outerShdw>
                </a:effectLst>
                <a:latin typeface="+mj-lt"/>
                <a:cs typeface="Tahoma" pitchFamily="34" charset="0"/>
              </a:rPr>
              <a:t>Nhật</a:t>
            </a:r>
            <a:r>
              <a:rPr lang="en-US" sz="4800" b="1" dirty="0" smtClean="0">
                <a:solidFill>
                  <a:srgbClr val="FF0000"/>
                </a:solidFill>
                <a:effectLst>
                  <a:outerShdw blurRad="38100" dist="38100" dir="2700000" algn="tl">
                    <a:srgbClr val="000000">
                      <a:alpha val="43137"/>
                    </a:srgbClr>
                  </a:outerShdw>
                </a:effectLst>
                <a:latin typeface="+mj-lt"/>
                <a:cs typeface="Tahoma" pitchFamily="34" charset="0"/>
              </a:rPr>
              <a:t> </a:t>
            </a:r>
            <a:r>
              <a:rPr lang="en-US" sz="4800" b="1" dirty="0" err="1" smtClean="0">
                <a:solidFill>
                  <a:srgbClr val="FF0000"/>
                </a:solidFill>
                <a:effectLst>
                  <a:outerShdw blurRad="38100" dist="38100" dir="2700000" algn="tl">
                    <a:srgbClr val="000000">
                      <a:alpha val="43137"/>
                    </a:srgbClr>
                  </a:outerShdw>
                </a:effectLst>
                <a:latin typeface="+mj-lt"/>
                <a:cs typeface="Tahoma" pitchFamily="34" charset="0"/>
              </a:rPr>
              <a:t>Lễ</a:t>
            </a:r>
            <a:r>
              <a:rPr lang="en-US" sz="4800" b="1" dirty="0" smtClean="0">
                <a:solidFill>
                  <a:srgbClr val="FF0000"/>
                </a:solidFill>
                <a:effectLst>
                  <a:outerShdw blurRad="38100" dist="38100" dir="2700000" algn="tl">
                    <a:srgbClr val="000000">
                      <a:alpha val="43137"/>
                    </a:srgbClr>
                  </a:outerShdw>
                </a:effectLst>
                <a:latin typeface="+mj-lt"/>
                <a:cs typeface="Tahoma" pitchFamily="34" charset="0"/>
              </a:rPr>
              <a:t> </a:t>
            </a:r>
            <a:r>
              <a:rPr lang="en-US" sz="4800" b="1" dirty="0" err="1" smtClean="0">
                <a:solidFill>
                  <a:srgbClr val="FF0000"/>
                </a:solidFill>
                <a:effectLst>
                  <a:outerShdw blurRad="38100" dist="38100" dir="2700000" algn="tl">
                    <a:srgbClr val="000000">
                      <a:alpha val="43137"/>
                    </a:srgbClr>
                  </a:outerShdw>
                </a:effectLst>
                <a:latin typeface="+mj-lt"/>
                <a:cs typeface="Tahoma" pitchFamily="34" charset="0"/>
              </a:rPr>
              <a:t>Chúa</a:t>
            </a:r>
            <a:r>
              <a:rPr lang="en-US" sz="4800" b="1" dirty="0" smtClean="0">
                <a:solidFill>
                  <a:srgbClr val="FF0000"/>
                </a:solidFill>
                <a:effectLst>
                  <a:outerShdw blurRad="38100" dist="38100" dir="2700000" algn="tl">
                    <a:srgbClr val="000000">
                      <a:alpha val="43137"/>
                    </a:srgbClr>
                  </a:outerShdw>
                </a:effectLst>
                <a:latin typeface="+mj-lt"/>
                <a:cs typeface="Tahoma" pitchFamily="34" charset="0"/>
              </a:rPr>
              <a:t> Ba </a:t>
            </a:r>
            <a:r>
              <a:rPr lang="en-US" sz="4800" b="1" dirty="0" err="1" smtClean="0">
                <a:solidFill>
                  <a:srgbClr val="FF0000"/>
                </a:solidFill>
                <a:effectLst>
                  <a:outerShdw blurRad="38100" dist="38100" dir="2700000" algn="tl">
                    <a:srgbClr val="000000">
                      <a:alpha val="43137"/>
                    </a:srgbClr>
                  </a:outerShdw>
                </a:effectLst>
                <a:latin typeface="+mj-lt"/>
                <a:cs typeface="Tahoma" pitchFamily="34" charset="0"/>
              </a:rPr>
              <a:t>Ngôi</a:t>
            </a:r>
            <a:endParaRPr lang="en-US" sz="4800" b="1" dirty="0" smtClean="0">
              <a:solidFill>
                <a:srgbClr val="FF0000"/>
              </a:solidFill>
              <a:effectLst>
                <a:outerShdw blurRad="38100" dist="38100" dir="2700000" algn="tl">
                  <a:srgbClr val="000000">
                    <a:alpha val="43137"/>
                  </a:srgbClr>
                </a:outerShdw>
              </a:effectLst>
              <a:latin typeface="+mj-lt"/>
              <a:cs typeface="Tahoma" pitchFamily="34" charset="0"/>
            </a:endParaRPr>
          </a:p>
          <a:p>
            <a:pPr eaLnBrk="1" hangingPunct="1">
              <a:lnSpc>
                <a:spcPct val="105000"/>
              </a:lnSpc>
              <a:defRPr/>
            </a:pPr>
            <a:r>
              <a:rPr lang="en-US" sz="4800" b="1" i="1" dirty="0" smtClean="0">
                <a:solidFill>
                  <a:srgbClr val="003399"/>
                </a:solidFill>
                <a:effectLst>
                  <a:outerShdw blurRad="38100" dist="38100" dir="2700000" algn="tl">
                    <a:srgbClr val="000000">
                      <a:alpha val="43137"/>
                    </a:srgbClr>
                  </a:outerShdw>
                </a:effectLst>
                <a:latin typeface="+mj-lt"/>
                <a:cs typeface="Tahoma" pitchFamily="34" charset="0"/>
              </a:rPr>
              <a:t>Lm. Kim Long</a:t>
            </a:r>
          </a:p>
          <a:p>
            <a:pPr eaLnBrk="1" hangingPunct="1">
              <a:lnSpc>
                <a:spcPct val="105000"/>
              </a:lnSpc>
              <a:defRPr/>
            </a:pPr>
            <a:r>
              <a:rPr lang="en-US" sz="4800" b="1" i="1" dirty="0" smtClean="0">
                <a:solidFill>
                  <a:srgbClr val="003399"/>
                </a:solidFill>
                <a:effectLst>
                  <a:outerShdw blurRad="38100" dist="38100" dir="2700000" algn="tl">
                    <a:srgbClr val="000000">
                      <a:alpha val="43137"/>
                    </a:srgbClr>
                  </a:outerShdw>
                </a:effectLst>
                <a:latin typeface="+mj-lt"/>
                <a:cs typeface="Tahoma" pitchFamily="34" charset="0"/>
              </a:rPr>
              <a:t>04 </a:t>
            </a:r>
            <a:r>
              <a:rPr lang="en-US" sz="4800" b="1" i="1" dirty="0" err="1" smtClean="0">
                <a:solidFill>
                  <a:srgbClr val="003399"/>
                </a:solidFill>
                <a:effectLst>
                  <a:outerShdw blurRad="38100" dist="38100" dir="2700000" algn="tl">
                    <a:srgbClr val="000000">
                      <a:alpha val="43137"/>
                    </a:srgbClr>
                  </a:outerShdw>
                </a:effectLst>
                <a:latin typeface="+mj-lt"/>
                <a:cs typeface="Tahoma" pitchFamily="34" charset="0"/>
              </a:rPr>
              <a:t>câu</a:t>
            </a:r>
            <a:endParaRPr lang="en-US" sz="4400" b="1" i="1" dirty="0" smtClean="0">
              <a:solidFill>
                <a:srgbClr val="003399"/>
              </a:solidFill>
              <a:effectLst>
                <a:outerShdw blurRad="38100" dist="38100" dir="2700000" algn="tl">
                  <a:srgbClr val="000000">
                    <a:alpha val="43137"/>
                  </a:srgbClr>
                </a:outerShdw>
              </a:effectLst>
              <a:latin typeface="+mj-lt"/>
              <a:cs typeface="Tahoma" pitchFamily="34" charset="0"/>
            </a:endParaRPr>
          </a:p>
        </p:txBody>
      </p:sp>
      <p:sp>
        <p:nvSpPr>
          <p:cNvPr id="307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mtClean="0">
                <a:solidFill>
                  <a:srgbClr val="000000"/>
                </a:solidFill>
              </a:rPr>
              <a:t>  </a:t>
            </a:r>
          </a:p>
        </p:txBody>
      </p:sp>
    </p:spTree>
    <p:extLst>
      <p:ext uri="{BB962C8B-B14F-4D97-AF65-F5344CB8AC3E}">
        <p14:creationId xmlns:p14="http://schemas.microsoft.com/office/powerpoint/2010/main" val="368289820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7200" b="1" u="sng" dirty="0" err="1">
                <a:solidFill>
                  <a:srgbClr val="FF0000"/>
                </a:solidFill>
                <a:latin typeface="+mj-lt"/>
                <a:cs typeface="Times New Roman" pitchFamily="18" charset="0"/>
              </a:rPr>
              <a:t>Đk</a:t>
            </a:r>
            <a:r>
              <a:rPr lang="en-US" sz="7200" b="1" u="sng" dirty="0">
                <a:solidFill>
                  <a:srgbClr val="FF0000"/>
                </a:solidFill>
                <a:latin typeface="+mj-lt"/>
                <a:cs typeface="Times New Roman" pitchFamily="18" charset="0"/>
              </a:rPr>
              <a:t>:</a:t>
            </a:r>
            <a:r>
              <a:rPr lang="en-US" sz="8000" b="1" dirty="0">
                <a:solidFill>
                  <a:srgbClr val="003399"/>
                </a:solidFill>
                <a:latin typeface="+mj-lt"/>
                <a:cs typeface="Times New Roman" pitchFamily="18" charset="0"/>
              </a:rPr>
              <a:t> </a:t>
            </a:r>
            <a:r>
              <a:rPr lang="vi-VN" sz="8800" b="1" dirty="0">
                <a:solidFill>
                  <a:schemeClr val="accent4">
                    <a:lumMod val="50000"/>
                  </a:schemeClr>
                </a:solidFill>
                <a:latin typeface="+mn-lt"/>
              </a:rPr>
              <a:t>Phúc thay quốc gia Chúa chọn làm sản nghiệp. </a:t>
            </a:r>
            <a:endParaRPr lang="en-US" sz="8000" b="1" dirty="0">
              <a:solidFill>
                <a:schemeClr val="accent4">
                  <a:lumMod val="50000"/>
                </a:schemeClr>
              </a:solidFill>
              <a:latin typeface="+mn-lt"/>
              <a:cs typeface="Times New Roman" pitchFamily="18" charset="0"/>
            </a:endParaRPr>
          </a:p>
        </p:txBody>
      </p:sp>
    </p:spTree>
    <p:extLst>
      <p:ext uri="{BB962C8B-B14F-4D97-AF65-F5344CB8AC3E}">
        <p14:creationId xmlns:p14="http://schemas.microsoft.com/office/powerpoint/2010/main" val="316146998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5400" b="1" u="sng" dirty="0">
                <a:solidFill>
                  <a:srgbClr val="FF0000"/>
                </a:solidFill>
                <a:cs typeface="Times New Roman" pitchFamily="18" charset="0"/>
              </a:rPr>
              <a:t>Tk1:</a:t>
            </a:r>
            <a:r>
              <a:rPr lang="en-US" sz="5400" b="1" dirty="0">
                <a:solidFill>
                  <a:srgbClr val="FF0000"/>
                </a:solidFill>
                <a:cs typeface="Times New Roman" pitchFamily="18" charset="0"/>
              </a:rPr>
              <a:t> </a:t>
            </a:r>
            <a:r>
              <a:rPr lang="vi-VN" sz="5400" b="1" dirty="0">
                <a:solidFill>
                  <a:schemeClr val="accent4">
                    <a:lumMod val="50000"/>
                  </a:schemeClr>
                </a:solidFill>
              </a:rPr>
              <a:t>Lời Thiên Chúa rất ngay thực chân chính, việc tay Ngài thực đáng cậy tin, Ngài yêu thích công minh chính trực, tình thương Ngài tràn ngập khắp mọi </a:t>
            </a:r>
            <a:r>
              <a:rPr lang="vi-VN" sz="5400" b="1" dirty="0" smtClean="0">
                <a:solidFill>
                  <a:schemeClr val="accent4">
                    <a:lumMod val="50000"/>
                  </a:schemeClr>
                </a:solidFill>
              </a:rPr>
              <a:t>nơi</a:t>
            </a:r>
            <a:r>
              <a:rPr lang="en-US" sz="5400" b="1" dirty="0" smtClean="0">
                <a:solidFill>
                  <a:schemeClr val="accent4">
                    <a:lumMod val="50000"/>
                  </a:schemeClr>
                </a:solidFill>
              </a:rPr>
              <a:t>.</a:t>
            </a:r>
            <a:endParaRPr lang="en-US" sz="5400" b="1" dirty="0">
              <a:solidFill>
                <a:schemeClr val="accent4">
                  <a:lumMod val="50000"/>
                </a:schemeClr>
              </a:solidFill>
              <a:cs typeface="Times New Roman" pitchFamily="18" charset="0"/>
            </a:endParaRPr>
          </a:p>
        </p:txBody>
      </p:sp>
    </p:spTree>
    <p:extLst>
      <p:ext uri="{BB962C8B-B14F-4D97-AF65-F5344CB8AC3E}">
        <p14:creationId xmlns:p14="http://schemas.microsoft.com/office/powerpoint/2010/main" val="111339821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7200" b="1" u="sng" dirty="0" err="1">
                <a:solidFill>
                  <a:srgbClr val="FF0000"/>
                </a:solidFill>
                <a:latin typeface="+mj-lt"/>
                <a:cs typeface="Times New Roman" pitchFamily="18" charset="0"/>
              </a:rPr>
              <a:t>Đk</a:t>
            </a:r>
            <a:r>
              <a:rPr lang="en-US" sz="7200" b="1" u="sng" dirty="0">
                <a:solidFill>
                  <a:srgbClr val="FF0000"/>
                </a:solidFill>
                <a:latin typeface="+mj-lt"/>
                <a:cs typeface="Times New Roman" pitchFamily="18" charset="0"/>
              </a:rPr>
              <a:t>:</a:t>
            </a:r>
            <a:r>
              <a:rPr lang="en-US" sz="8000" b="1" dirty="0">
                <a:solidFill>
                  <a:srgbClr val="003399"/>
                </a:solidFill>
                <a:latin typeface="+mj-lt"/>
                <a:cs typeface="Times New Roman" pitchFamily="18" charset="0"/>
              </a:rPr>
              <a:t> </a:t>
            </a:r>
            <a:r>
              <a:rPr lang="vi-VN" sz="8800" b="1" dirty="0">
                <a:solidFill>
                  <a:schemeClr val="accent4">
                    <a:lumMod val="50000"/>
                  </a:schemeClr>
                </a:solidFill>
                <a:latin typeface="+mn-lt"/>
              </a:rPr>
              <a:t>Phúc thay quốc gia Chúa chọn làm sản nghiệp. </a:t>
            </a:r>
            <a:endParaRPr lang="en-US" sz="8000" b="1" dirty="0">
              <a:solidFill>
                <a:schemeClr val="accent4">
                  <a:lumMod val="50000"/>
                </a:schemeClr>
              </a:solidFill>
              <a:latin typeface="+mn-lt"/>
              <a:cs typeface="Times New Roman" pitchFamily="18" charset="0"/>
            </a:endParaRPr>
          </a:p>
        </p:txBody>
      </p:sp>
    </p:spTree>
    <p:extLst>
      <p:ext uri="{BB962C8B-B14F-4D97-AF65-F5344CB8AC3E}">
        <p14:creationId xmlns:p14="http://schemas.microsoft.com/office/powerpoint/2010/main" val="290406856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5400" b="1" u="sng" dirty="0" smtClean="0">
                <a:solidFill>
                  <a:srgbClr val="FF0000"/>
                </a:solidFill>
                <a:latin typeface="+mn-lt"/>
                <a:cs typeface="Times New Roman" pitchFamily="18" charset="0"/>
              </a:rPr>
              <a:t>Tk2:</a:t>
            </a:r>
            <a:r>
              <a:rPr lang="en-US" sz="5400" b="1" dirty="0">
                <a:solidFill>
                  <a:srgbClr val="FF0000"/>
                </a:solidFill>
                <a:latin typeface="+mn-lt"/>
                <a:cs typeface="Times New Roman" pitchFamily="18" charset="0"/>
              </a:rPr>
              <a:t> </a:t>
            </a:r>
            <a:r>
              <a:rPr lang="vi-VN" sz="5400" b="1" dirty="0">
                <a:solidFill>
                  <a:schemeClr val="accent4">
                    <a:lumMod val="50000"/>
                  </a:schemeClr>
                </a:solidFill>
                <a:latin typeface="+mn-lt"/>
              </a:rPr>
              <a:t>Lời Thiên Chúa khiên cung trời hiện hữu, làn hơi Ngài tạo tác ngàn sao, Ngài tuyên phán khai sinh các loài, Ngài ra lệnh vạn vật xuất hiện </a:t>
            </a:r>
            <a:r>
              <a:rPr lang="vi-VN" sz="5400" b="1" dirty="0" smtClean="0">
                <a:solidFill>
                  <a:schemeClr val="accent4">
                    <a:lumMod val="50000"/>
                  </a:schemeClr>
                </a:solidFill>
                <a:latin typeface="+mn-lt"/>
              </a:rPr>
              <a:t>ngay</a:t>
            </a:r>
            <a:r>
              <a:rPr lang="en-US" sz="5400" b="1" dirty="0" smtClean="0">
                <a:solidFill>
                  <a:schemeClr val="accent4">
                    <a:lumMod val="50000"/>
                  </a:schemeClr>
                </a:solidFill>
                <a:latin typeface="+mn-lt"/>
              </a:rPr>
              <a:t>.</a:t>
            </a:r>
            <a:endParaRPr lang="en-US" sz="5400" b="1" dirty="0">
              <a:solidFill>
                <a:schemeClr val="accent4">
                  <a:lumMod val="50000"/>
                </a:schemeClr>
              </a:solidFill>
              <a:latin typeface="+mn-lt"/>
              <a:cs typeface="Times New Roman" pitchFamily="18" charset="0"/>
            </a:endParaRPr>
          </a:p>
        </p:txBody>
      </p:sp>
    </p:spTree>
    <p:extLst>
      <p:ext uri="{BB962C8B-B14F-4D97-AF65-F5344CB8AC3E}">
        <p14:creationId xmlns:p14="http://schemas.microsoft.com/office/powerpoint/2010/main" val="425982464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7200" b="1" u="sng" dirty="0" err="1">
                <a:solidFill>
                  <a:srgbClr val="FF0000"/>
                </a:solidFill>
                <a:latin typeface="+mj-lt"/>
                <a:cs typeface="Times New Roman" pitchFamily="18" charset="0"/>
              </a:rPr>
              <a:t>Đk</a:t>
            </a:r>
            <a:r>
              <a:rPr lang="en-US" sz="7200" b="1" u="sng" dirty="0">
                <a:solidFill>
                  <a:srgbClr val="FF0000"/>
                </a:solidFill>
                <a:latin typeface="+mj-lt"/>
                <a:cs typeface="Times New Roman" pitchFamily="18" charset="0"/>
              </a:rPr>
              <a:t>:</a:t>
            </a:r>
            <a:r>
              <a:rPr lang="en-US" sz="8000" b="1" dirty="0">
                <a:solidFill>
                  <a:srgbClr val="003399"/>
                </a:solidFill>
                <a:latin typeface="+mj-lt"/>
                <a:cs typeface="Times New Roman" pitchFamily="18" charset="0"/>
              </a:rPr>
              <a:t> </a:t>
            </a:r>
            <a:r>
              <a:rPr lang="vi-VN" sz="8800" b="1" dirty="0">
                <a:solidFill>
                  <a:schemeClr val="accent4">
                    <a:lumMod val="50000"/>
                  </a:schemeClr>
                </a:solidFill>
                <a:latin typeface="+mn-lt"/>
              </a:rPr>
              <a:t>Phúc thay quốc gia Chúa chọn làm sản nghiệp. </a:t>
            </a:r>
            <a:endParaRPr lang="en-US" sz="8000" b="1" dirty="0">
              <a:solidFill>
                <a:schemeClr val="accent4">
                  <a:lumMod val="50000"/>
                </a:schemeClr>
              </a:solidFill>
              <a:latin typeface="+mn-lt"/>
              <a:cs typeface="Times New Roman" pitchFamily="18" charset="0"/>
            </a:endParaRPr>
          </a:p>
        </p:txBody>
      </p:sp>
    </p:spTree>
    <p:extLst>
      <p:ext uri="{BB962C8B-B14F-4D97-AF65-F5344CB8AC3E}">
        <p14:creationId xmlns:p14="http://schemas.microsoft.com/office/powerpoint/2010/main" val="290406856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1" u="sng" dirty="0">
                <a:solidFill>
                  <a:srgbClr val="FF0000"/>
                </a:solidFill>
                <a:cs typeface="Times New Roman" pitchFamily="18" charset="0"/>
              </a:rPr>
              <a:t>Tk3:</a:t>
            </a:r>
            <a:r>
              <a:rPr lang="en-US" sz="5400" b="1" dirty="0">
                <a:solidFill>
                  <a:srgbClr val="003399"/>
                </a:solidFill>
                <a:cs typeface="Times New Roman" pitchFamily="18" charset="0"/>
              </a:rPr>
              <a:t> </a:t>
            </a:r>
            <a:r>
              <a:rPr lang="vi-VN" sz="5400" b="1" dirty="0">
                <a:solidFill>
                  <a:schemeClr val="accent4">
                    <a:lumMod val="50000"/>
                  </a:schemeClr>
                </a:solidFill>
              </a:rPr>
              <a:t>Ngài đưa mắt dõi theo kẻ thờ kính, kẻ tin cậy lòng Chúa dủ thương. Hầu giải cứu qua tay tử thần, hồi cơ hàn Ngài nhìn tới dưỡng nuôi</a:t>
            </a:r>
            <a:r>
              <a:rPr lang="vi-VN" sz="5400" b="1" dirty="0" smtClean="0">
                <a:solidFill>
                  <a:schemeClr val="accent4">
                    <a:lumMod val="50000"/>
                  </a:schemeClr>
                </a:solidFill>
              </a:rPr>
              <a:t>.</a:t>
            </a:r>
            <a:endParaRPr lang="en-US" sz="5400" b="1" dirty="0">
              <a:solidFill>
                <a:schemeClr val="accent4">
                  <a:lumMod val="50000"/>
                </a:schemeClr>
              </a:solidFill>
              <a:cs typeface="Times New Roman" pitchFamily="18" charset="0"/>
            </a:endParaRPr>
          </a:p>
        </p:txBody>
      </p:sp>
    </p:spTree>
    <p:extLst>
      <p:ext uri="{BB962C8B-B14F-4D97-AF65-F5344CB8AC3E}">
        <p14:creationId xmlns:p14="http://schemas.microsoft.com/office/powerpoint/2010/main" val="3689167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685800" y="1598613"/>
            <a:ext cx="7772400" cy="1101725"/>
          </a:xfrm>
        </p:spPr>
        <p:txBody>
          <a:bodyPr/>
          <a:lstStyle/>
          <a:p>
            <a:pPr eaLnBrk="1" hangingPunct="1">
              <a:defRPr/>
            </a:pPr>
            <a:r>
              <a:rPr lang="en-US" smtClean="0">
                <a:effectLst>
                  <a:outerShdw blurRad="38100" dist="38100" dir="2700000" algn="tl">
                    <a:srgbClr val="000000">
                      <a:alpha val="43137"/>
                    </a:srgbClr>
                  </a:outerShdw>
                </a:effectLst>
                <a:latin typeface="+mj-lt"/>
              </a:rPr>
              <a:t/>
            </a:r>
            <a:br>
              <a:rPr lang="en-US" smtClean="0">
                <a:effectLst>
                  <a:outerShdw blurRad="38100" dist="38100" dir="2700000" algn="tl">
                    <a:srgbClr val="000000">
                      <a:alpha val="43137"/>
                    </a:srgbClr>
                  </a:outerShdw>
                </a:effectLst>
                <a:latin typeface="+mj-lt"/>
              </a:rPr>
            </a:br>
            <a:endParaRPr lang="en-US" smtClean="0">
              <a:effectLst>
                <a:outerShdw blurRad="38100" dist="38100" dir="2700000" algn="tl">
                  <a:srgbClr val="000000">
                    <a:alpha val="43137"/>
                  </a:srgbClr>
                </a:outerShdw>
              </a:effectLst>
              <a:latin typeface="+mj-lt"/>
            </a:endParaRPr>
          </a:p>
        </p:txBody>
      </p:sp>
      <p:sp>
        <p:nvSpPr>
          <p:cNvPr id="16387" name="Rectangle 3"/>
          <p:cNvSpPr>
            <a:spLocks noGrp="1" noChangeArrowheads="1"/>
          </p:cNvSpPr>
          <p:nvPr>
            <p:ph type="subTitle" idx="1"/>
          </p:nvPr>
        </p:nvSpPr>
        <p:spPr>
          <a:xfrm>
            <a:off x="0" y="0"/>
            <a:ext cx="9144000" cy="5143500"/>
          </a:xfrm>
        </p:spPr>
        <p:txBody>
          <a:bodyPr/>
          <a:lstStyle/>
          <a:p>
            <a:pPr algn="just" eaLnBrk="1" hangingPunct="1">
              <a:lnSpc>
                <a:spcPct val="105000"/>
              </a:lnSpc>
              <a:defRPr/>
            </a:pPr>
            <a:r>
              <a:rPr lang="en-US" sz="5200" b="1" u="sng" dirty="0" smtClean="0">
                <a:solidFill>
                  <a:srgbClr val="FF0000"/>
                </a:solidFill>
                <a:latin typeface="+mj-lt"/>
                <a:cs typeface="Times New Roman" pitchFamily="18" charset="0"/>
              </a:rPr>
              <a:t>Alleluia-alleluia:</a:t>
            </a:r>
            <a:r>
              <a:rPr lang="en-US" sz="5200" b="1" dirty="0" smtClean="0">
                <a:solidFill>
                  <a:srgbClr val="0000CC"/>
                </a:solidFill>
                <a:latin typeface="+mj-lt"/>
                <a:cs typeface="Times New Roman" pitchFamily="18" charset="0"/>
              </a:rPr>
              <a:t> </a:t>
            </a:r>
            <a:r>
              <a:rPr lang="vi-VN" sz="5200" b="1" dirty="0">
                <a:solidFill>
                  <a:schemeClr val="accent4">
                    <a:lumMod val="50000"/>
                  </a:schemeClr>
                </a:solidFill>
                <a:latin typeface="+mj-lt"/>
                <a:cs typeface="Times New Roman" pitchFamily="18" charset="0"/>
              </a:rPr>
              <a:t>Xin dâng lời tôn vinh chúc tụng Chúa Cha, Chúa Con và Chúa Thánh Thần, là Thiên Chúa đã có, hiện có và đang tới. Xin tôn vinh chúc tụng muôn </a:t>
            </a:r>
            <a:r>
              <a:rPr lang="vi-VN" sz="5200" b="1" dirty="0" smtClean="0">
                <a:solidFill>
                  <a:schemeClr val="accent4">
                    <a:lumMod val="50000"/>
                  </a:schemeClr>
                </a:solidFill>
                <a:latin typeface="+mj-lt"/>
                <a:cs typeface="Times New Roman" pitchFamily="18" charset="0"/>
              </a:rPr>
              <a:t>đời</a:t>
            </a:r>
            <a:r>
              <a:rPr lang="en-US" sz="5200" b="1" dirty="0" smtClean="0">
                <a:solidFill>
                  <a:schemeClr val="accent4">
                    <a:lumMod val="50000"/>
                  </a:schemeClr>
                </a:solidFill>
                <a:latin typeface="+mj-lt"/>
                <a:cs typeface="Times New Roman" pitchFamily="18" charset="0"/>
              </a:rPr>
              <a:t>. </a:t>
            </a:r>
            <a:r>
              <a:rPr lang="en-US" sz="5200" b="1" u="sng" dirty="0" smtClean="0">
                <a:solidFill>
                  <a:srgbClr val="FF0000"/>
                </a:solidFill>
                <a:latin typeface="+mj-lt"/>
                <a:cs typeface="Times New Roman" pitchFamily="18" charset="0"/>
              </a:rPr>
              <a:t>Alleluia</a:t>
            </a:r>
            <a:r>
              <a:rPr lang="en-US" sz="5200" b="1" u="sng" dirty="0" smtClean="0">
                <a:solidFill>
                  <a:srgbClr val="FF0000"/>
                </a:solidFill>
                <a:latin typeface="+mj-lt"/>
                <a:cs typeface="Times New Roman" pitchFamily="18" charset="0"/>
              </a:rPr>
              <a:t>.</a:t>
            </a:r>
          </a:p>
        </p:txBody>
      </p:sp>
      <p:sp>
        <p:nvSpPr>
          <p:cNvPr id="1843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mtClean="0">
                <a:solidFill>
                  <a:srgbClr val="000000"/>
                </a:solidFill>
              </a:rPr>
              <a:t>  </a:t>
            </a:r>
          </a:p>
        </p:txBody>
      </p:sp>
    </p:spTree>
    <p:extLst>
      <p:ext uri="{BB962C8B-B14F-4D97-AF65-F5344CB8AC3E}">
        <p14:creationId xmlns:p14="http://schemas.microsoft.com/office/powerpoint/2010/main" val="162195331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7200" b="1" u="sng" dirty="0" err="1">
                <a:solidFill>
                  <a:srgbClr val="FF0000"/>
                </a:solidFill>
                <a:latin typeface="+mj-lt"/>
                <a:cs typeface="Times New Roman" pitchFamily="18" charset="0"/>
              </a:rPr>
              <a:t>Đk</a:t>
            </a:r>
            <a:r>
              <a:rPr lang="en-US" sz="7200" b="1" u="sng" dirty="0">
                <a:solidFill>
                  <a:srgbClr val="FF0000"/>
                </a:solidFill>
                <a:latin typeface="+mj-lt"/>
                <a:cs typeface="Times New Roman" pitchFamily="18" charset="0"/>
              </a:rPr>
              <a:t>:</a:t>
            </a:r>
            <a:r>
              <a:rPr lang="en-US" sz="8000" b="1" dirty="0">
                <a:solidFill>
                  <a:srgbClr val="003399"/>
                </a:solidFill>
                <a:latin typeface="+mj-lt"/>
                <a:cs typeface="Times New Roman" pitchFamily="18" charset="0"/>
              </a:rPr>
              <a:t> </a:t>
            </a:r>
            <a:r>
              <a:rPr lang="vi-VN" sz="8800" b="1" dirty="0">
                <a:solidFill>
                  <a:schemeClr val="accent4">
                    <a:lumMod val="50000"/>
                  </a:schemeClr>
                </a:solidFill>
                <a:latin typeface="+mn-lt"/>
              </a:rPr>
              <a:t>Phúc thay quốc gia Chúa chọn làm sản nghiệp. </a:t>
            </a:r>
            <a:endParaRPr lang="en-US" sz="8000" b="1" dirty="0">
              <a:solidFill>
                <a:schemeClr val="accent4">
                  <a:lumMod val="50000"/>
                </a:schemeClr>
              </a:solidFill>
              <a:latin typeface="+mn-lt"/>
              <a:cs typeface="Times New Roman" pitchFamily="18" charset="0"/>
            </a:endParaRPr>
          </a:p>
        </p:txBody>
      </p:sp>
    </p:spTree>
    <p:extLst>
      <p:ext uri="{BB962C8B-B14F-4D97-AF65-F5344CB8AC3E}">
        <p14:creationId xmlns:p14="http://schemas.microsoft.com/office/powerpoint/2010/main" val="290406856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1" u="sng" dirty="0" smtClean="0">
                <a:solidFill>
                  <a:srgbClr val="FF0000"/>
                </a:solidFill>
                <a:cs typeface="Times New Roman" pitchFamily="18" charset="0"/>
              </a:rPr>
              <a:t>Tk4:</a:t>
            </a:r>
            <a:r>
              <a:rPr lang="en-US" sz="5400" b="1" dirty="0" smtClean="0">
                <a:solidFill>
                  <a:srgbClr val="003399"/>
                </a:solidFill>
                <a:cs typeface="Times New Roman" pitchFamily="18" charset="0"/>
              </a:rPr>
              <a:t> </a:t>
            </a:r>
            <a:r>
              <a:rPr lang="vi-VN" sz="5400" b="1" dirty="0">
                <a:solidFill>
                  <a:schemeClr val="accent4">
                    <a:lumMod val="50000"/>
                  </a:schemeClr>
                </a:solidFill>
              </a:rPr>
              <a:t>Đoàn con những vững tâm đợi trông Chúa, bởi Chúa hằng phù giúp chở che. Hồng ân Chúa xin thương xuống đầy trên những người hằng bền vững cậy trông. </a:t>
            </a:r>
            <a:endParaRPr lang="en-US" sz="5400" b="1" dirty="0">
              <a:solidFill>
                <a:schemeClr val="accent4">
                  <a:lumMod val="50000"/>
                </a:schemeClr>
              </a:solidFill>
              <a:cs typeface="Times New Roman" pitchFamily="18" charset="0"/>
            </a:endParaRPr>
          </a:p>
        </p:txBody>
      </p:sp>
    </p:spTree>
    <p:extLst>
      <p:ext uri="{BB962C8B-B14F-4D97-AF65-F5344CB8AC3E}">
        <p14:creationId xmlns:p14="http://schemas.microsoft.com/office/powerpoint/2010/main" val="143943975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7200" b="1" u="sng" dirty="0" err="1">
                <a:solidFill>
                  <a:srgbClr val="FF0000"/>
                </a:solidFill>
                <a:latin typeface="+mj-lt"/>
                <a:cs typeface="Times New Roman" pitchFamily="18" charset="0"/>
              </a:rPr>
              <a:t>Đk</a:t>
            </a:r>
            <a:r>
              <a:rPr lang="en-US" sz="7200" b="1" u="sng" dirty="0">
                <a:solidFill>
                  <a:srgbClr val="FF0000"/>
                </a:solidFill>
                <a:latin typeface="+mj-lt"/>
                <a:cs typeface="Times New Roman" pitchFamily="18" charset="0"/>
              </a:rPr>
              <a:t>:</a:t>
            </a:r>
            <a:r>
              <a:rPr lang="en-US" sz="8000" b="1" dirty="0">
                <a:solidFill>
                  <a:srgbClr val="003399"/>
                </a:solidFill>
                <a:latin typeface="+mj-lt"/>
                <a:cs typeface="Times New Roman" pitchFamily="18" charset="0"/>
              </a:rPr>
              <a:t> </a:t>
            </a:r>
            <a:r>
              <a:rPr lang="vi-VN" sz="8800" b="1" dirty="0">
                <a:solidFill>
                  <a:schemeClr val="accent4">
                    <a:lumMod val="50000"/>
                  </a:schemeClr>
                </a:solidFill>
                <a:latin typeface="+mn-lt"/>
              </a:rPr>
              <a:t>Phúc thay quốc gia Chúa chọn làm sản nghiệp. </a:t>
            </a:r>
            <a:endParaRPr lang="en-US" sz="8000" b="1" dirty="0">
              <a:solidFill>
                <a:schemeClr val="accent4">
                  <a:lumMod val="50000"/>
                </a:schemeClr>
              </a:solidFill>
              <a:latin typeface="+mn-lt"/>
              <a:cs typeface="Times New Roman" pitchFamily="18" charset="0"/>
            </a:endParaRPr>
          </a:p>
        </p:txBody>
      </p:sp>
    </p:spTree>
    <p:extLst>
      <p:ext uri="{BB962C8B-B14F-4D97-AF65-F5344CB8AC3E}">
        <p14:creationId xmlns:p14="http://schemas.microsoft.com/office/powerpoint/2010/main" val="290406856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8" name="TextBox 7"/>
          <p:cNvSpPr txBox="1"/>
          <p:nvPr/>
        </p:nvSpPr>
        <p:spPr>
          <a:xfrm>
            <a:off x="152400" y="133350"/>
            <a:ext cx="6205545" cy="1384995"/>
          </a:xfrm>
          <a:prstGeom prst="rect">
            <a:avLst/>
          </a:prstGeom>
          <a:noFill/>
        </p:spPr>
        <p:txBody>
          <a:bodyPr wrap="none" rtlCol="0">
            <a:spAutoFit/>
          </a:bodyPr>
          <a:lstStyle/>
          <a:p>
            <a:r>
              <a:rPr lang="en-US" sz="2800" dirty="0" err="1" smtClean="0">
                <a:solidFill>
                  <a:srgbClr val="FFFF00"/>
                </a:solidFill>
              </a:rPr>
              <a:t>Bài</a:t>
            </a:r>
            <a:r>
              <a:rPr lang="en-US" sz="2800" dirty="0" smtClean="0">
                <a:solidFill>
                  <a:srgbClr val="FFFF00"/>
                </a:solidFill>
              </a:rPr>
              <a:t> </a:t>
            </a:r>
            <a:r>
              <a:rPr lang="en-US" sz="2800" dirty="0" err="1" smtClean="0">
                <a:solidFill>
                  <a:srgbClr val="FFFF00"/>
                </a:solidFill>
              </a:rPr>
              <a:t>đọc</a:t>
            </a:r>
            <a:r>
              <a:rPr lang="en-US" sz="2800" dirty="0" smtClean="0">
                <a:solidFill>
                  <a:srgbClr val="FFFF00"/>
                </a:solidFill>
              </a:rPr>
              <a:t> 2</a:t>
            </a:r>
          </a:p>
          <a:p>
            <a:r>
              <a:rPr lang="vi-VN" sz="2800" dirty="0">
                <a:solidFill>
                  <a:srgbClr val="FFFF00"/>
                </a:solidFill>
              </a:rPr>
              <a:t>Bài trích thư của thánh Phao-lô tông </a:t>
            </a:r>
            <a:r>
              <a:rPr lang="vi-VN" sz="2800" dirty="0" smtClean="0">
                <a:solidFill>
                  <a:srgbClr val="FFFF00"/>
                </a:solidFill>
              </a:rPr>
              <a:t>đồ</a:t>
            </a:r>
            <a:endParaRPr lang="en-US" sz="2800" dirty="0" smtClean="0">
              <a:solidFill>
                <a:srgbClr val="FFFF00"/>
              </a:solidFill>
            </a:endParaRPr>
          </a:p>
          <a:p>
            <a:r>
              <a:rPr lang="vi-VN" sz="2800" dirty="0" smtClean="0">
                <a:solidFill>
                  <a:srgbClr val="FFFF00"/>
                </a:solidFill>
              </a:rPr>
              <a:t>gửi </a:t>
            </a:r>
            <a:r>
              <a:rPr lang="vi-VN" sz="2800" dirty="0">
                <a:solidFill>
                  <a:srgbClr val="FFFF00"/>
                </a:solidFill>
              </a:rPr>
              <a:t>tín hữu Rô-ma.</a:t>
            </a:r>
            <a:endParaRPr lang="en-US" sz="2800" dirty="0">
              <a:solidFill>
                <a:srgbClr val="FFFF00"/>
              </a:solidFill>
            </a:endParaRPr>
          </a:p>
        </p:txBody>
      </p:sp>
      <p:sp>
        <p:nvSpPr>
          <p:cNvPr id="9" name="TextBox 8"/>
          <p:cNvSpPr txBox="1"/>
          <p:nvPr/>
        </p:nvSpPr>
        <p:spPr>
          <a:xfrm>
            <a:off x="76200" y="3486150"/>
            <a:ext cx="8991600" cy="1569660"/>
          </a:xfrm>
          <a:prstGeom prst="rect">
            <a:avLst/>
          </a:prstGeom>
          <a:noFill/>
        </p:spPr>
        <p:txBody>
          <a:bodyPr wrap="square" rtlCol="0">
            <a:spAutoFit/>
          </a:bodyPr>
          <a:lstStyle/>
          <a:p>
            <a:r>
              <a:rPr lang="vi-VN" sz="3200" dirty="0">
                <a:solidFill>
                  <a:srgbClr val="FFFF00"/>
                </a:solidFill>
              </a:rPr>
              <a:t>Anh em đã lãnh nhận Thần Khí làm cho anh em nên nghĩa tử, nhờ đó chúng ta được kêu lên : Áp-ba ! Cha ơi !</a:t>
            </a:r>
            <a:endParaRPr lang="en-US" sz="3200" dirty="0" smtClean="0">
              <a:solidFill>
                <a:srgbClr val="FFFF00"/>
              </a:solidFill>
            </a:endParaRPr>
          </a:p>
        </p:txBody>
      </p:sp>
    </p:spTree>
    <p:extLst>
      <p:ext uri="{BB962C8B-B14F-4D97-AF65-F5344CB8AC3E}">
        <p14:creationId xmlns:p14="http://schemas.microsoft.com/office/powerpoint/2010/main" val="331672038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685800" y="1598613"/>
            <a:ext cx="7772400" cy="1101725"/>
          </a:xfrm>
        </p:spPr>
        <p:txBody>
          <a:bodyPr/>
          <a:lstStyle/>
          <a:p>
            <a:pPr eaLnBrk="1" hangingPunct="1">
              <a:defRPr/>
            </a:pPr>
            <a:r>
              <a:rPr lang="en-US" smtClean="0">
                <a:effectLst>
                  <a:outerShdw blurRad="38100" dist="38100" dir="2700000" algn="tl">
                    <a:srgbClr val="000000">
                      <a:alpha val="43137"/>
                    </a:srgbClr>
                  </a:outerShdw>
                </a:effectLst>
                <a:latin typeface="+mj-lt"/>
              </a:rPr>
              <a:t/>
            </a:r>
            <a:br>
              <a:rPr lang="en-US" smtClean="0">
                <a:effectLst>
                  <a:outerShdw blurRad="38100" dist="38100" dir="2700000" algn="tl">
                    <a:srgbClr val="000000">
                      <a:alpha val="43137"/>
                    </a:srgbClr>
                  </a:outerShdw>
                </a:effectLst>
                <a:latin typeface="+mj-lt"/>
              </a:rPr>
            </a:br>
            <a:endParaRPr lang="en-US" smtClean="0">
              <a:effectLst>
                <a:outerShdw blurRad="38100" dist="38100" dir="2700000" algn="tl">
                  <a:srgbClr val="000000">
                    <a:alpha val="43137"/>
                  </a:srgbClr>
                </a:outerShdw>
              </a:effectLst>
              <a:latin typeface="+mj-lt"/>
            </a:endParaRPr>
          </a:p>
        </p:txBody>
      </p:sp>
      <p:sp>
        <p:nvSpPr>
          <p:cNvPr id="16387" name="Rectangle 3"/>
          <p:cNvSpPr>
            <a:spLocks noGrp="1" noChangeArrowheads="1"/>
          </p:cNvSpPr>
          <p:nvPr>
            <p:ph type="subTitle" idx="1"/>
          </p:nvPr>
        </p:nvSpPr>
        <p:spPr>
          <a:xfrm>
            <a:off x="0" y="0"/>
            <a:ext cx="9144000" cy="5143500"/>
          </a:xfrm>
        </p:spPr>
        <p:txBody>
          <a:bodyPr/>
          <a:lstStyle/>
          <a:p>
            <a:pPr algn="just" eaLnBrk="1" hangingPunct="1">
              <a:lnSpc>
                <a:spcPct val="105000"/>
              </a:lnSpc>
              <a:defRPr/>
            </a:pPr>
            <a:r>
              <a:rPr lang="en-US" sz="5200" b="1" u="sng" dirty="0" smtClean="0">
                <a:solidFill>
                  <a:srgbClr val="FF0000"/>
                </a:solidFill>
                <a:latin typeface="+mj-lt"/>
                <a:cs typeface="Times New Roman" pitchFamily="18" charset="0"/>
              </a:rPr>
              <a:t>Alleluia-alleluia:</a:t>
            </a:r>
            <a:r>
              <a:rPr lang="en-US" sz="5200" b="1" dirty="0" smtClean="0">
                <a:solidFill>
                  <a:srgbClr val="0000CC"/>
                </a:solidFill>
                <a:latin typeface="+mj-lt"/>
                <a:cs typeface="Times New Roman" pitchFamily="18" charset="0"/>
              </a:rPr>
              <a:t> </a:t>
            </a:r>
            <a:r>
              <a:rPr lang="vi-VN" sz="5200" b="1" dirty="0">
                <a:solidFill>
                  <a:schemeClr val="accent4">
                    <a:lumMod val="50000"/>
                  </a:schemeClr>
                </a:solidFill>
                <a:latin typeface="+mj-lt"/>
                <a:cs typeface="Times New Roman" pitchFamily="18" charset="0"/>
              </a:rPr>
              <a:t>Xin dâng lời tôn vinh chúc tụng Chúa Cha, Chúa Con và Chúa Thánh Thần, là Thiên Chúa đã có, hiện có và đang tới. Xin tôn vinh chúc tụng muôn </a:t>
            </a:r>
            <a:r>
              <a:rPr lang="vi-VN" sz="5200" b="1" dirty="0" smtClean="0">
                <a:solidFill>
                  <a:schemeClr val="accent4">
                    <a:lumMod val="50000"/>
                  </a:schemeClr>
                </a:solidFill>
                <a:latin typeface="+mj-lt"/>
                <a:cs typeface="Times New Roman" pitchFamily="18" charset="0"/>
              </a:rPr>
              <a:t>đời</a:t>
            </a:r>
            <a:r>
              <a:rPr lang="en-US" sz="5200" b="1" dirty="0" smtClean="0">
                <a:solidFill>
                  <a:schemeClr val="accent4">
                    <a:lumMod val="50000"/>
                  </a:schemeClr>
                </a:solidFill>
                <a:latin typeface="+mj-lt"/>
                <a:cs typeface="Times New Roman" pitchFamily="18" charset="0"/>
              </a:rPr>
              <a:t>. </a:t>
            </a:r>
            <a:r>
              <a:rPr lang="en-US" sz="5200" b="1" u="sng" dirty="0" smtClean="0">
                <a:solidFill>
                  <a:srgbClr val="FF0000"/>
                </a:solidFill>
                <a:latin typeface="+mj-lt"/>
                <a:cs typeface="Times New Roman" pitchFamily="18" charset="0"/>
              </a:rPr>
              <a:t>Alleluia</a:t>
            </a:r>
            <a:r>
              <a:rPr lang="en-US" sz="5200" b="1" u="sng" dirty="0" smtClean="0">
                <a:solidFill>
                  <a:srgbClr val="FF0000"/>
                </a:solidFill>
                <a:latin typeface="+mj-lt"/>
                <a:cs typeface="Times New Roman" pitchFamily="18" charset="0"/>
              </a:rPr>
              <a:t>.</a:t>
            </a:r>
          </a:p>
        </p:txBody>
      </p:sp>
      <p:sp>
        <p:nvSpPr>
          <p:cNvPr id="1843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mtClean="0">
                <a:solidFill>
                  <a:srgbClr val="000000"/>
                </a:solidFill>
              </a:rPr>
              <a:t>  </a:t>
            </a:r>
          </a:p>
        </p:txBody>
      </p:sp>
    </p:spTree>
    <p:extLst>
      <p:ext uri="{BB962C8B-B14F-4D97-AF65-F5344CB8AC3E}">
        <p14:creationId xmlns:p14="http://schemas.microsoft.com/office/powerpoint/2010/main" val="56016707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r>
            <a:b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17" y="0"/>
            <a:ext cx="9141366" cy="5143500"/>
          </a:xfrm>
          <a:prstGeom prst="rect">
            <a:avLst/>
          </a:prstGeom>
        </p:spPr>
      </p:pic>
    </p:spTree>
    <p:extLst>
      <p:ext uri="{BB962C8B-B14F-4D97-AF65-F5344CB8AC3E}">
        <p14:creationId xmlns:p14="http://schemas.microsoft.com/office/powerpoint/2010/main" val="297687903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7304252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1" dirty="0">
                <a:solidFill>
                  <a:srgbClr val="FF0000"/>
                </a:solidFill>
                <a:effectLst>
                  <a:outerShdw blurRad="38100" dist="38100" dir="2700000" algn="tl">
                    <a:srgbClr val="000000">
                      <a:alpha val="43137"/>
                    </a:srgbClr>
                  </a:outerShdw>
                </a:effectLst>
                <a:latin typeface="+mj-lt"/>
                <a:cs typeface="Times New Roman" pitchFamily="18" charset="0"/>
              </a:rPr>
              <a:t>KINH TIN KÍNH</a:t>
            </a:r>
          </a:p>
        </p:txBody>
      </p:sp>
    </p:spTree>
    <p:extLst>
      <p:ext uri="{BB962C8B-B14F-4D97-AF65-F5344CB8AC3E}">
        <p14:creationId xmlns:p14="http://schemas.microsoft.com/office/powerpoint/2010/main" val="25986121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FF0000"/>
                </a:solidFill>
                <a:latin typeface="+mj-lt"/>
                <a:cs typeface="Times New Roman" pitchFamily="18" charset="0"/>
              </a:rPr>
              <a:t>Tôi tin kính một Thiên Chúa là Cha toàn năng, </a:t>
            </a:r>
            <a:r>
              <a:rPr lang="vi-VN" sz="6600" b="1" dirty="0">
                <a:solidFill>
                  <a:schemeClr val="accent4">
                    <a:lumMod val="50000"/>
                  </a:schemeClr>
                </a:solidFill>
                <a:latin typeface="+mj-lt"/>
                <a:cs typeface="Times New Roman" pitchFamily="18" charset="0"/>
              </a:rPr>
              <a:t>Đấng tạo thành trời đất, muôn vật hữu hình và vô hình. </a:t>
            </a:r>
            <a:endParaRPr lang="en-US" sz="6600" b="1" dirty="0">
              <a:solidFill>
                <a:schemeClr val="accent4">
                  <a:lumMod val="50000"/>
                </a:schemeClr>
              </a:solidFill>
              <a:latin typeface="+mj-lt"/>
              <a:cs typeface="Times New Roman" pitchFamily="18" charset="0"/>
            </a:endParaRPr>
          </a:p>
        </p:txBody>
      </p:sp>
    </p:spTree>
    <p:extLst>
      <p:ext uri="{BB962C8B-B14F-4D97-AF65-F5344CB8AC3E}">
        <p14:creationId xmlns:p14="http://schemas.microsoft.com/office/powerpoint/2010/main" val="368849985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1" dirty="0" err="1">
                <a:solidFill>
                  <a:schemeClr val="accent4">
                    <a:lumMod val="50000"/>
                  </a:schemeClr>
                </a:solidFill>
                <a:latin typeface="+mj-lt"/>
                <a:cs typeface="Times New Roman" pitchFamily="18" charset="0"/>
              </a:rPr>
              <a:t>Tôi</a:t>
            </a:r>
            <a:r>
              <a:rPr lang="en-US" sz="6600" b="1" dirty="0">
                <a:solidFill>
                  <a:schemeClr val="accent4">
                    <a:lumMod val="50000"/>
                  </a:schemeClr>
                </a:solidFill>
                <a:latin typeface="+mj-lt"/>
                <a:cs typeface="Times New Roman" pitchFamily="18" charset="0"/>
              </a:rPr>
              <a:t> tin </a:t>
            </a:r>
            <a:r>
              <a:rPr lang="en-US" sz="6600" b="1" dirty="0" err="1">
                <a:solidFill>
                  <a:schemeClr val="accent4">
                    <a:lumMod val="50000"/>
                  </a:schemeClr>
                </a:solidFill>
                <a:latin typeface="+mj-lt"/>
                <a:cs typeface="Times New Roman" pitchFamily="18" charset="0"/>
              </a:rPr>
              <a:t>kính</a:t>
            </a:r>
            <a:r>
              <a:rPr lang="en-US" sz="6600" b="1" dirty="0">
                <a:solidFill>
                  <a:schemeClr val="accent4">
                    <a:lumMod val="50000"/>
                  </a:schemeClr>
                </a:solidFill>
                <a:latin typeface="+mj-lt"/>
                <a:cs typeface="Times New Roman" pitchFamily="18" charset="0"/>
              </a:rPr>
              <a:t> </a:t>
            </a:r>
            <a:r>
              <a:rPr lang="en-US" sz="6600" b="1" dirty="0" err="1">
                <a:solidFill>
                  <a:schemeClr val="accent4">
                    <a:lumMod val="50000"/>
                  </a:schemeClr>
                </a:solidFill>
                <a:latin typeface="+mj-lt"/>
                <a:cs typeface="Times New Roman" pitchFamily="18" charset="0"/>
              </a:rPr>
              <a:t>một</a:t>
            </a:r>
            <a:r>
              <a:rPr lang="en-US" sz="6600" b="1" dirty="0">
                <a:solidFill>
                  <a:schemeClr val="accent4">
                    <a:lumMod val="50000"/>
                  </a:schemeClr>
                </a:solidFill>
                <a:latin typeface="+mj-lt"/>
                <a:cs typeface="Times New Roman" pitchFamily="18" charset="0"/>
              </a:rPr>
              <a:t> </a:t>
            </a:r>
            <a:r>
              <a:rPr lang="en-US" sz="6600" b="1" dirty="0" err="1">
                <a:solidFill>
                  <a:schemeClr val="accent4">
                    <a:lumMod val="50000"/>
                  </a:schemeClr>
                </a:solidFill>
                <a:latin typeface="+mj-lt"/>
                <a:cs typeface="Times New Roman" pitchFamily="18" charset="0"/>
              </a:rPr>
              <a:t>Chúa</a:t>
            </a:r>
            <a:r>
              <a:rPr lang="en-US" sz="6600" b="1" dirty="0">
                <a:solidFill>
                  <a:schemeClr val="accent4">
                    <a:lumMod val="50000"/>
                  </a:schemeClr>
                </a:solidFill>
                <a:latin typeface="+mj-lt"/>
                <a:cs typeface="Times New Roman" pitchFamily="18" charset="0"/>
              </a:rPr>
              <a:t> </a:t>
            </a:r>
            <a:r>
              <a:rPr lang="en-US" sz="6600" b="1" dirty="0" err="1">
                <a:solidFill>
                  <a:schemeClr val="accent4">
                    <a:lumMod val="50000"/>
                  </a:schemeClr>
                </a:solidFill>
                <a:latin typeface="+mj-lt"/>
                <a:cs typeface="Times New Roman" pitchFamily="18" charset="0"/>
              </a:rPr>
              <a:t>Giêsu</a:t>
            </a:r>
            <a:r>
              <a:rPr lang="en-US" sz="6600" b="1" dirty="0">
                <a:solidFill>
                  <a:schemeClr val="accent4">
                    <a:lumMod val="50000"/>
                  </a:schemeClr>
                </a:solidFill>
                <a:latin typeface="+mj-lt"/>
                <a:cs typeface="Times New Roman" pitchFamily="18" charset="0"/>
              </a:rPr>
              <a:t> </a:t>
            </a:r>
            <a:r>
              <a:rPr lang="en-US" sz="6600" b="1" dirty="0" err="1">
                <a:solidFill>
                  <a:schemeClr val="accent4">
                    <a:lumMod val="50000"/>
                  </a:schemeClr>
                </a:solidFill>
                <a:latin typeface="+mj-lt"/>
                <a:cs typeface="Times New Roman" pitchFamily="18" charset="0"/>
              </a:rPr>
              <a:t>Kitô</a:t>
            </a:r>
            <a:r>
              <a:rPr lang="en-US" sz="6600" b="1" dirty="0">
                <a:solidFill>
                  <a:schemeClr val="accent4">
                    <a:lumMod val="50000"/>
                  </a:schemeClr>
                </a:solidFill>
                <a:latin typeface="+mj-lt"/>
                <a:cs typeface="Times New Roman" pitchFamily="18" charset="0"/>
              </a:rPr>
              <a:t>, Con </a:t>
            </a:r>
            <a:r>
              <a:rPr lang="en-US" sz="6600" b="1" dirty="0" err="1">
                <a:solidFill>
                  <a:schemeClr val="accent4">
                    <a:lumMod val="50000"/>
                  </a:schemeClr>
                </a:solidFill>
                <a:latin typeface="+mj-lt"/>
                <a:cs typeface="Times New Roman" pitchFamily="18" charset="0"/>
              </a:rPr>
              <a:t>Một</a:t>
            </a:r>
            <a:r>
              <a:rPr lang="en-US" sz="6600" b="1" dirty="0">
                <a:solidFill>
                  <a:schemeClr val="accent4">
                    <a:lumMod val="50000"/>
                  </a:schemeClr>
                </a:solidFill>
                <a:latin typeface="+mj-lt"/>
                <a:cs typeface="Times New Roman" pitchFamily="18" charset="0"/>
              </a:rPr>
              <a:t> </a:t>
            </a:r>
            <a:r>
              <a:rPr lang="en-US" sz="6600" b="1" dirty="0" err="1">
                <a:solidFill>
                  <a:schemeClr val="accent4">
                    <a:lumMod val="50000"/>
                  </a:schemeClr>
                </a:solidFill>
                <a:latin typeface="+mj-lt"/>
                <a:cs typeface="Times New Roman" pitchFamily="18" charset="0"/>
              </a:rPr>
              <a:t>Thiên</a:t>
            </a:r>
            <a:r>
              <a:rPr lang="en-US" sz="6600" b="1" dirty="0">
                <a:solidFill>
                  <a:schemeClr val="accent4">
                    <a:lumMod val="50000"/>
                  </a:schemeClr>
                </a:solidFill>
                <a:latin typeface="+mj-lt"/>
                <a:cs typeface="Times New Roman" pitchFamily="18" charset="0"/>
              </a:rPr>
              <a:t> </a:t>
            </a:r>
            <a:r>
              <a:rPr lang="en-US" sz="6600" b="1" dirty="0" err="1">
                <a:solidFill>
                  <a:schemeClr val="accent4">
                    <a:lumMod val="50000"/>
                  </a:schemeClr>
                </a:solidFill>
                <a:latin typeface="+mj-lt"/>
                <a:cs typeface="Times New Roman" pitchFamily="18" charset="0"/>
              </a:rPr>
              <a:t>Chúa</a:t>
            </a:r>
            <a:r>
              <a:rPr lang="en-US" sz="6600" b="1" dirty="0">
                <a:solidFill>
                  <a:schemeClr val="accent4">
                    <a:lumMod val="50000"/>
                  </a:schemeClr>
                </a:solidFill>
                <a:latin typeface="+mj-lt"/>
                <a:cs typeface="Times New Roman" pitchFamily="18" charset="0"/>
              </a:rPr>
              <a:t>, </a:t>
            </a:r>
            <a:r>
              <a:rPr lang="vi-VN" sz="6600" b="1" dirty="0">
                <a:solidFill>
                  <a:schemeClr val="accent4">
                    <a:lumMod val="50000"/>
                  </a:schemeClr>
                </a:solidFill>
                <a:latin typeface="+mj-lt"/>
                <a:cs typeface="Times New Roman" pitchFamily="18" charset="0"/>
              </a:rPr>
              <a:t>Sinh bởi Đức Chúa Cha từ trước muôn đời. </a:t>
            </a:r>
            <a:endParaRPr lang="en-US" sz="6600" b="1" dirty="0">
              <a:solidFill>
                <a:schemeClr val="accent4">
                  <a:lumMod val="50000"/>
                </a:schemeClr>
              </a:solidFill>
              <a:latin typeface="+mj-lt"/>
              <a:cs typeface="Times New Roman" pitchFamily="18" charset="0"/>
            </a:endParaRPr>
          </a:p>
        </p:txBody>
      </p:sp>
    </p:spTree>
    <p:extLst>
      <p:ext uri="{BB962C8B-B14F-4D97-AF65-F5344CB8AC3E}">
        <p14:creationId xmlns:p14="http://schemas.microsoft.com/office/powerpoint/2010/main" val="176941620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07830725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chemeClr val="accent4">
                    <a:lumMod val="50000"/>
                  </a:schemeClr>
                </a:solidFill>
                <a:latin typeface="+mj-lt"/>
                <a:cs typeface="Times New Roman" pitchFamily="18" charset="0"/>
              </a:rPr>
              <a:t>Người là Thiên Chúa bởi Thiên Chúa, Ánh Sáng bởi Ánh Sáng,</a:t>
            </a:r>
            <a:r>
              <a:rPr lang="en-US" sz="6600" b="1" dirty="0">
                <a:solidFill>
                  <a:schemeClr val="accent4">
                    <a:lumMod val="50000"/>
                  </a:schemeClr>
                </a:solidFill>
                <a:latin typeface="+mj-lt"/>
                <a:cs typeface="Times New Roman" pitchFamily="18" charset="0"/>
              </a:rPr>
              <a:t> </a:t>
            </a:r>
            <a:r>
              <a:rPr lang="en-US" sz="6600" b="1" dirty="0" err="1">
                <a:solidFill>
                  <a:schemeClr val="accent4">
                    <a:lumMod val="50000"/>
                  </a:schemeClr>
                </a:solidFill>
                <a:latin typeface="+mj-lt"/>
                <a:cs typeface="Times New Roman" pitchFamily="18" charset="0"/>
              </a:rPr>
              <a:t>Thiên</a:t>
            </a:r>
            <a:r>
              <a:rPr lang="en-US" sz="6600" b="1" dirty="0">
                <a:solidFill>
                  <a:schemeClr val="accent4">
                    <a:lumMod val="50000"/>
                  </a:schemeClr>
                </a:solidFill>
                <a:latin typeface="+mj-lt"/>
                <a:cs typeface="Times New Roman" pitchFamily="18" charset="0"/>
              </a:rPr>
              <a:t> </a:t>
            </a:r>
            <a:r>
              <a:rPr lang="en-US" sz="6600" b="1" dirty="0" err="1">
                <a:solidFill>
                  <a:schemeClr val="accent4">
                    <a:lumMod val="50000"/>
                  </a:schemeClr>
                </a:solidFill>
                <a:latin typeface="+mj-lt"/>
                <a:cs typeface="Times New Roman" pitchFamily="18" charset="0"/>
              </a:rPr>
              <a:t>Chúa</a:t>
            </a:r>
            <a:r>
              <a:rPr lang="en-US" sz="6600" b="1" dirty="0">
                <a:solidFill>
                  <a:schemeClr val="accent4">
                    <a:lumMod val="50000"/>
                  </a:schemeClr>
                </a:solidFill>
                <a:latin typeface="+mj-lt"/>
                <a:cs typeface="Times New Roman" pitchFamily="18" charset="0"/>
              </a:rPr>
              <a:t> </a:t>
            </a:r>
            <a:r>
              <a:rPr lang="en-US" sz="6600" b="1" dirty="0" err="1">
                <a:solidFill>
                  <a:schemeClr val="accent4">
                    <a:lumMod val="50000"/>
                  </a:schemeClr>
                </a:solidFill>
                <a:latin typeface="+mj-lt"/>
                <a:cs typeface="Times New Roman" pitchFamily="18" charset="0"/>
              </a:rPr>
              <a:t>thật</a:t>
            </a:r>
            <a:r>
              <a:rPr lang="en-US" sz="6600" b="1" dirty="0">
                <a:solidFill>
                  <a:schemeClr val="accent4">
                    <a:lumMod val="50000"/>
                  </a:schemeClr>
                </a:solidFill>
                <a:latin typeface="+mj-lt"/>
                <a:cs typeface="Times New Roman" pitchFamily="18" charset="0"/>
              </a:rPr>
              <a:t> </a:t>
            </a:r>
            <a:r>
              <a:rPr lang="en-US" sz="6600" b="1" dirty="0" err="1">
                <a:solidFill>
                  <a:schemeClr val="accent4">
                    <a:lumMod val="50000"/>
                  </a:schemeClr>
                </a:solidFill>
                <a:latin typeface="+mj-lt"/>
                <a:cs typeface="Times New Roman" pitchFamily="18" charset="0"/>
              </a:rPr>
              <a:t>bởi</a:t>
            </a:r>
            <a:r>
              <a:rPr lang="en-US" sz="6600" b="1" dirty="0">
                <a:solidFill>
                  <a:schemeClr val="accent4">
                    <a:lumMod val="50000"/>
                  </a:schemeClr>
                </a:solidFill>
                <a:latin typeface="+mj-lt"/>
                <a:cs typeface="Times New Roman" pitchFamily="18" charset="0"/>
              </a:rPr>
              <a:t> </a:t>
            </a:r>
            <a:r>
              <a:rPr lang="en-US" sz="6600" b="1" dirty="0" err="1">
                <a:solidFill>
                  <a:schemeClr val="accent4">
                    <a:lumMod val="50000"/>
                  </a:schemeClr>
                </a:solidFill>
                <a:latin typeface="+mj-lt"/>
                <a:cs typeface="Times New Roman" pitchFamily="18" charset="0"/>
              </a:rPr>
              <a:t>Thiên</a:t>
            </a:r>
            <a:r>
              <a:rPr lang="en-US" sz="6600" b="1" dirty="0">
                <a:solidFill>
                  <a:schemeClr val="accent4">
                    <a:lumMod val="50000"/>
                  </a:schemeClr>
                </a:solidFill>
                <a:latin typeface="+mj-lt"/>
                <a:cs typeface="Times New Roman" pitchFamily="18" charset="0"/>
              </a:rPr>
              <a:t> </a:t>
            </a:r>
            <a:r>
              <a:rPr lang="en-US" sz="6600" b="1" dirty="0" err="1">
                <a:solidFill>
                  <a:schemeClr val="accent4">
                    <a:lumMod val="50000"/>
                  </a:schemeClr>
                </a:solidFill>
                <a:latin typeface="+mj-lt"/>
                <a:cs typeface="Times New Roman" pitchFamily="18" charset="0"/>
              </a:rPr>
              <a:t>Chúa</a:t>
            </a:r>
            <a:r>
              <a:rPr lang="en-US" sz="6600" b="1" dirty="0">
                <a:solidFill>
                  <a:schemeClr val="accent4">
                    <a:lumMod val="50000"/>
                  </a:schemeClr>
                </a:solidFill>
                <a:latin typeface="+mj-lt"/>
                <a:cs typeface="Times New Roman" pitchFamily="18" charset="0"/>
              </a:rPr>
              <a:t> </a:t>
            </a:r>
            <a:r>
              <a:rPr lang="en-US" sz="6600" b="1" dirty="0" err="1">
                <a:solidFill>
                  <a:schemeClr val="accent4">
                    <a:lumMod val="50000"/>
                  </a:schemeClr>
                </a:solidFill>
                <a:latin typeface="+mj-lt"/>
                <a:cs typeface="Times New Roman" pitchFamily="18" charset="0"/>
              </a:rPr>
              <a:t>thật</a:t>
            </a:r>
            <a:r>
              <a:rPr lang="en-US" sz="6600" b="1" dirty="0">
                <a:solidFill>
                  <a:schemeClr val="accent4">
                    <a:lumMod val="50000"/>
                  </a:schemeClr>
                </a:solidFill>
                <a:latin typeface="+mj-lt"/>
                <a:cs typeface="Times New Roman" pitchFamily="18" charset="0"/>
              </a:rPr>
              <a:t>,</a:t>
            </a:r>
          </a:p>
        </p:txBody>
      </p:sp>
    </p:spTree>
    <p:extLst>
      <p:ext uri="{BB962C8B-B14F-4D97-AF65-F5344CB8AC3E}">
        <p14:creationId xmlns:p14="http://schemas.microsoft.com/office/powerpoint/2010/main" val="135907347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chemeClr val="accent4">
                    <a:lumMod val="50000"/>
                  </a:schemeClr>
                </a:solidFill>
                <a:latin typeface="+mj-lt"/>
              </a:rPr>
              <a:t>được sinh ra mà không phải được tạo thành, đồng bản thể với Đức Chúa Cha: nhờ Người mà muôn vật được tạo thành. </a:t>
            </a:r>
            <a:endParaRPr lang="en-US" sz="6000" b="1" dirty="0">
              <a:solidFill>
                <a:schemeClr val="accent4">
                  <a:lumMod val="50000"/>
                </a:schemeClr>
              </a:solidFill>
              <a:latin typeface="+mj-lt"/>
              <a:cs typeface="Times New Roman" pitchFamily="18" charset="0"/>
            </a:endParaRPr>
          </a:p>
        </p:txBody>
      </p:sp>
    </p:spTree>
    <p:extLst>
      <p:ext uri="{BB962C8B-B14F-4D97-AF65-F5344CB8AC3E}">
        <p14:creationId xmlns:p14="http://schemas.microsoft.com/office/powerpoint/2010/main" val="27076910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1" dirty="0">
                <a:solidFill>
                  <a:schemeClr val="accent4">
                    <a:lumMod val="50000"/>
                  </a:schemeClr>
                </a:solidFill>
                <a:latin typeface="+mj-lt"/>
              </a:rPr>
              <a:t>Vì loài người chúng ta và để cứu độ chúng ta,</a:t>
            </a:r>
            <a:r>
              <a:rPr lang="en-US" sz="7200" b="1" dirty="0">
                <a:solidFill>
                  <a:schemeClr val="accent4">
                    <a:lumMod val="50000"/>
                  </a:schemeClr>
                </a:solidFill>
                <a:latin typeface="+mj-lt"/>
              </a:rPr>
              <a:t> </a:t>
            </a:r>
            <a:r>
              <a:rPr lang="vi-VN" sz="7200" b="1" dirty="0">
                <a:solidFill>
                  <a:schemeClr val="accent4">
                    <a:lumMod val="50000"/>
                  </a:schemeClr>
                </a:solidFill>
                <a:latin typeface="+mj-lt"/>
                <a:cs typeface="Times New Roman" pitchFamily="18" charset="0"/>
              </a:rPr>
              <a:t>Người đã từ trời xuống thế. </a:t>
            </a:r>
            <a:endParaRPr lang="en-US" sz="7200" b="1" dirty="0">
              <a:solidFill>
                <a:schemeClr val="accent4">
                  <a:lumMod val="50000"/>
                </a:schemeClr>
              </a:solidFill>
              <a:latin typeface="+mj-lt"/>
              <a:cs typeface="Times New Roman" pitchFamily="18" charset="0"/>
            </a:endParaRPr>
          </a:p>
        </p:txBody>
      </p:sp>
    </p:spTree>
    <p:extLst>
      <p:ext uri="{BB962C8B-B14F-4D97-AF65-F5344CB8AC3E}">
        <p14:creationId xmlns:p14="http://schemas.microsoft.com/office/powerpoint/2010/main" val="311387690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FF0000"/>
                </a:solidFill>
                <a:latin typeface="+mj-lt"/>
                <a:cs typeface="Times New Roman" pitchFamily="18" charset="0"/>
              </a:rPr>
              <a:t>Bởi phép Đức Chúa Thánh Thần, Người đã nhập thể trong lòng Trinh Nữ Maria, và đã làm người.</a:t>
            </a:r>
            <a:endParaRPr lang="en-US" sz="6600" b="1" dirty="0">
              <a:solidFill>
                <a:srgbClr val="FF0000"/>
              </a:solidFill>
              <a:latin typeface="+mj-lt"/>
              <a:cs typeface="Times New Roman" pitchFamily="18" charset="0"/>
            </a:endParaRPr>
          </a:p>
        </p:txBody>
      </p:sp>
    </p:spTree>
    <p:extLst>
      <p:ext uri="{BB962C8B-B14F-4D97-AF65-F5344CB8AC3E}">
        <p14:creationId xmlns:p14="http://schemas.microsoft.com/office/powerpoint/2010/main" val="93558628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1" dirty="0">
                <a:solidFill>
                  <a:schemeClr val="accent4">
                    <a:lumMod val="50000"/>
                  </a:schemeClr>
                </a:solidFill>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1" dirty="0">
              <a:solidFill>
                <a:schemeClr val="accent4">
                  <a:lumMod val="50000"/>
                </a:schemeClr>
              </a:solidFill>
              <a:latin typeface="+mj-lt"/>
              <a:cs typeface="Times New Roman" pitchFamily="18" charset="0"/>
            </a:endParaRPr>
          </a:p>
        </p:txBody>
      </p:sp>
    </p:spTree>
    <p:extLst>
      <p:ext uri="{BB962C8B-B14F-4D97-AF65-F5344CB8AC3E}">
        <p14:creationId xmlns:p14="http://schemas.microsoft.com/office/powerpoint/2010/main" val="266548005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1" dirty="0">
                <a:solidFill>
                  <a:schemeClr val="accent4">
                    <a:lumMod val="50000"/>
                  </a:schemeClr>
                </a:solidFill>
                <a:effectLst>
                  <a:outerShdw blurRad="38100" dist="38100" dir="2700000" algn="tl">
                    <a:srgbClr val="000000">
                      <a:alpha val="43137"/>
                    </a:srgbClr>
                  </a:outerShdw>
                </a:effectLst>
                <a:latin typeface="+mj-lt"/>
              </a:rPr>
              <a:t>Người lên trời, ngự bên hữu Đức Chúa Cha, và Người sẽ lại đến trong vinh quang để phán xét kẻ sống và kẻ chết, Nước Người sẽ không bao giờ cùng.</a:t>
            </a:r>
            <a:endParaRPr lang="en-US" sz="5300" b="1" dirty="0">
              <a:solidFill>
                <a:schemeClr val="accent4">
                  <a:lumMod val="50000"/>
                </a:schemeClr>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38279745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chemeClr val="accent4">
                    <a:lumMod val="50000"/>
                  </a:schemeClr>
                </a:solidFill>
                <a:effectLst>
                  <a:outerShdw blurRad="38100" dist="38100" dir="2700000" algn="tl">
                    <a:srgbClr val="000000">
                      <a:alpha val="43137"/>
                    </a:srgbClr>
                  </a:outerShdw>
                </a:effectLst>
                <a:latin typeface="+mj-lt"/>
                <a:cs typeface="Times New Roman" pitchFamily="18" charset="0"/>
              </a:rPr>
              <a:t>Tôi tin kính Đức Chúa Thánh Thần là Thiên Chúa và là Đấng ban sự sống, Người bởi Đức Chúa Cha và Đức Chúa Con mà ra,</a:t>
            </a:r>
            <a:endParaRPr lang="en-US" sz="6000" b="1" dirty="0">
              <a:solidFill>
                <a:schemeClr val="accent4">
                  <a:lumMod val="50000"/>
                </a:schemeClr>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7815894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1" dirty="0">
                <a:solidFill>
                  <a:schemeClr val="accent4">
                    <a:lumMod val="50000"/>
                  </a:schemeClr>
                </a:solidFill>
                <a:latin typeface="+mj-lt"/>
              </a:rPr>
              <a:t>Người được phụng thờ và tôn vinh cùng với Đức Chúa Cha và Đức Chúa Con: Người đã dùng các tiên tri mà phán dạy. </a:t>
            </a:r>
            <a:endParaRPr lang="en-US" sz="6000" b="1" dirty="0">
              <a:solidFill>
                <a:schemeClr val="accent4">
                  <a:lumMod val="50000"/>
                </a:schemeClr>
              </a:solidFill>
              <a:latin typeface="+mj-lt"/>
              <a:cs typeface="Times New Roman" pitchFamily="18" charset="0"/>
            </a:endParaRPr>
          </a:p>
        </p:txBody>
      </p:sp>
    </p:spTree>
    <p:extLst>
      <p:ext uri="{BB962C8B-B14F-4D97-AF65-F5344CB8AC3E}">
        <p14:creationId xmlns:p14="http://schemas.microsoft.com/office/powerpoint/2010/main" val="411948520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1" dirty="0">
                <a:solidFill>
                  <a:schemeClr val="accent4">
                    <a:lumMod val="50000"/>
                  </a:schemeClr>
                </a:solidFill>
                <a:latin typeface="+mj-lt"/>
              </a:rPr>
              <a:t>Tôi tin Hội Thánh duy nhất thánh thiện công giáo và tông truyền.</a:t>
            </a:r>
            <a:endParaRPr lang="en-US" sz="8000" b="1" dirty="0">
              <a:solidFill>
                <a:schemeClr val="accent4">
                  <a:lumMod val="50000"/>
                </a:schemeClr>
              </a:solidFill>
              <a:latin typeface="+mj-lt"/>
              <a:cs typeface="Times New Roman" pitchFamily="18" charset="0"/>
            </a:endParaRPr>
          </a:p>
        </p:txBody>
      </p:sp>
    </p:spTree>
    <p:extLst>
      <p:ext uri="{BB962C8B-B14F-4D97-AF65-F5344CB8AC3E}">
        <p14:creationId xmlns:p14="http://schemas.microsoft.com/office/powerpoint/2010/main" val="40508760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chemeClr val="accent4">
                    <a:lumMod val="50000"/>
                  </a:schemeClr>
                </a:solidFill>
                <a:latin typeface="+mj-lt"/>
                <a:cs typeface="Times New Roman" pitchFamily="18" charset="0"/>
              </a:rPr>
              <a:t>Tôi tuyên xưng có một Phép Rửa để tha tội. Tôi trông đợi kẻ chết sống lại và sự</a:t>
            </a:r>
            <a:r>
              <a:rPr lang="en-US" sz="6600" b="1" dirty="0">
                <a:solidFill>
                  <a:schemeClr val="accent4">
                    <a:lumMod val="50000"/>
                  </a:schemeClr>
                </a:solidFill>
                <a:latin typeface="+mj-lt"/>
                <a:cs typeface="Times New Roman" pitchFamily="18" charset="0"/>
              </a:rPr>
              <a:t> </a:t>
            </a:r>
            <a:r>
              <a:rPr lang="vi-VN" sz="6600" b="1" dirty="0">
                <a:solidFill>
                  <a:schemeClr val="accent4">
                    <a:lumMod val="50000"/>
                  </a:schemeClr>
                </a:solidFill>
                <a:latin typeface="+mj-lt"/>
                <a:cs typeface="Times New Roman" pitchFamily="18" charset="0"/>
              </a:rPr>
              <a:t>sống đời sau. </a:t>
            </a:r>
            <a:r>
              <a:rPr lang="vi-VN" sz="6600" b="1" dirty="0">
                <a:solidFill>
                  <a:srgbClr val="FF0000"/>
                </a:solidFill>
                <a:latin typeface="+mj-lt"/>
                <a:cs typeface="Times New Roman" pitchFamily="18" charset="0"/>
              </a:rPr>
              <a:t>Amen.</a:t>
            </a:r>
            <a:endParaRPr lang="en-US" sz="6600" b="1" dirty="0">
              <a:solidFill>
                <a:srgbClr val="FF0000"/>
              </a:solidFill>
              <a:latin typeface="+mj-lt"/>
              <a:cs typeface="Times New Roman" pitchFamily="18" charset="0"/>
            </a:endParaRPr>
          </a:p>
        </p:txBody>
      </p:sp>
    </p:spTree>
    <p:extLst>
      <p:ext uri="{BB962C8B-B14F-4D97-AF65-F5344CB8AC3E}">
        <p14:creationId xmlns:p14="http://schemas.microsoft.com/office/powerpoint/2010/main" val="12407066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438150"/>
            <a:ext cx="9144000" cy="3943350"/>
          </a:xfrm>
        </p:spPr>
        <p:txBody>
          <a:bodyPr>
            <a:normAutofit/>
          </a:bodyPr>
          <a:lstStyle/>
          <a:p>
            <a:pPr marL="27432" indent="0" algn="ctr">
              <a:lnSpc>
                <a:spcPct val="120000"/>
              </a:lnSpc>
              <a:buNone/>
            </a:pPr>
            <a:r>
              <a:rPr lang="en-US" sz="72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Ca </a:t>
            </a:r>
            <a:r>
              <a:rPr lang="en-US" sz="72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nhập</a:t>
            </a:r>
            <a:r>
              <a:rPr lang="en-US" sz="72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72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lễ</a:t>
            </a:r>
            <a:r>
              <a:rPr lang="en-US" sz="72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5200" b="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Vinh Danh Chúa Ba Ngôi</a:t>
            </a:r>
            <a:endParaRPr lang="en-US" sz="5200" b="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endParaRPr>
          </a:p>
          <a:p>
            <a:pPr marL="27432" indent="0" algn="ctr">
              <a:lnSpc>
                <a:spcPct val="120000"/>
              </a:lnSpc>
              <a:buNone/>
            </a:pPr>
            <a:r>
              <a:rPr lang="en-US" sz="5400" b="1"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Đỗ Vy Hạ</a:t>
            </a:r>
            <a:endParaRPr lang="en-US" sz="40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63213778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17" y="0"/>
            <a:ext cx="9141366" cy="5143500"/>
          </a:xfrm>
          <a:prstGeom prst="rect">
            <a:avLst/>
          </a:prstGeom>
        </p:spPr>
      </p:pic>
    </p:spTree>
    <p:extLst>
      <p:ext uri="{BB962C8B-B14F-4D97-AF65-F5344CB8AC3E}">
        <p14:creationId xmlns:p14="http://schemas.microsoft.com/office/powerpoint/2010/main" val="267304252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343400" y="590550"/>
            <a:ext cx="3810000" cy="3181350"/>
          </a:xfrm>
        </p:spPr>
        <p:txBody>
          <a:bodyPr>
            <a:normAutofit/>
          </a:bodyPr>
          <a:lstStyle/>
          <a:p>
            <a:r>
              <a:rPr lang="en-US" sz="5400" b="1" smtClean="0">
                <a:solidFill>
                  <a:srgbClr val="003399"/>
                </a:solidFill>
                <a:effectLst>
                  <a:outerShdw blurRad="38100" dist="38100" dir="2700000" algn="tl">
                    <a:srgbClr val="000000">
                      <a:alpha val="43137"/>
                    </a:srgbClr>
                  </a:outerShdw>
                </a:effectLst>
                <a:latin typeface="+mj-lt"/>
                <a:cs typeface="Times New Roman" pitchFamily="18" charset="0"/>
              </a:rPr>
              <a:t>Ca Dâng </a:t>
            </a:r>
            <a:r>
              <a:rPr lang="en-US" sz="5400" b="1">
                <a:solidFill>
                  <a:srgbClr val="003399"/>
                </a:solidFill>
                <a:effectLst>
                  <a:outerShdw blurRad="38100" dist="38100" dir="2700000" algn="tl">
                    <a:srgbClr val="000000">
                      <a:alpha val="43137"/>
                    </a:srgbClr>
                  </a:outerShdw>
                </a:effectLst>
                <a:cs typeface="Times New Roman" pitchFamily="18" charset="0"/>
              </a:rPr>
              <a:t>Lễ</a:t>
            </a:r>
            <a:br>
              <a:rPr lang="en-US" sz="5400" b="1">
                <a:solidFill>
                  <a:srgbClr val="003399"/>
                </a:solidFill>
                <a:effectLst>
                  <a:outerShdw blurRad="38100" dist="38100" dir="2700000" algn="tl">
                    <a:srgbClr val="000000">
                      <a:alpha val="43137"/>
                    </a:srgbClr>
                  </a:outerShdw>
                </a:effectLst>
                <a:cs typeface="Times New Roman" pitchFamily="18" charset="0"/>
              </a:rPr>
            </a:br>
            <a:r>
              <a:rPr lang="en-US" sz="3600" b="1" smtClean="0">
                <a:solidFill>
                  <a:srgbClr val="C00000"/>
                </a:solidFill>
                <a:effectLst>
                  <a:outerShdw blurRad="38100" dist="38100" dir="2700000" algn="tl">
                    <a:srgbClr val="000000">
                      <a:alpha val="43137"/>
                    </a:srgbClr>
                  </a:outerShdw>
                </a:effectLst>
                <a:cs typeface="Times New Roman" pitchFamily="18" charset="0"/>
              </a:rPr>
              <a:t>TIẾN DÂNG CHA</a:t>
            </a:r>
            <a:r>
              <a:rPr lang="en-US" sz="5400" b="1">
                <a:solidFill>
                  <a:srgbClr val="003399"/>
                </a:solidFill>
                <a:effectLst>
                  <a:outerShdw blurRad="38100" dist="38100" dir="2700000" algn="tl">
                    <a:srgbClr val="000000">
                      <a:alpha val="43137"/>
                    </a:srgbClr>
                  </a:outerShdw>
                </a:effectLst>
                <a:cs typeface="Times New Roman" pitchFamily="18" charset="0"/>
              </a:rPr>
              <a:t/>
            </a:r>
            <a:br>
              <a:rPr lang="en-US" sz="5400" b="1">
                <a:solidFill>
                  <a:srgbClr val="003399"/>
                </a:solidFill>
                <a:effectLst>
                  <a:outerShdw blurRad="38100" dist="38100" dir="2700000" algn="tl">
                    <a:srgbClr val="000000">
                      <a:alpha val="43137"/>
                    </a:srgbClr>
                  </a:outerShdw>
                </a:effectLst>
                <a:cs typeface="Times New Roman" pitchFamily="18" charset="0"/>
              </a:rPr>
            </a:br>
            <a:endParaRPr lang="en-US" sz="54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817244"/>
            <a:ext cx="4840565" cy="432625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 y="57150"/>
            <a:ext cx="2176939" cy="3414806"/>
          </a:xfrm>
          <a:prstGeom prst="rect">
            <a:avLst/>
          </a:prstGeom>
        </p:spPr>
      </p:pic>
    </p:spTree>
    <p:extLst>
      <p:ext uri="{BB962C8B-B14F-4D97-AF65-F5344CB8AC3E}">
        <p14:creationId xmlns:p14="http://schemas.microsoft.com/office/powerpoint/2010/main" val="23724466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95250"/>
            <a:ext cx="9144000" cy="5143500"/>
          </a:xfrm>
        </p:spPr>
        <p:txBody>
          <a:bodyPr>
            <a:noAutofit/>
          </a:bodyPr>
          <a:lstStyle/>
          <a:p>
            <a:pPr marL="27385" indent="0" algn="just">
              <a:lnSpc>
                <a:spcPct val="130000"/>
              </a:lnSpc>
              <a:buNone/>
            </a:pPr>
            <a:r>
              <a:rPr lang="en-US" altLang="en-US" sz="44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Tk1:</a:t>
            </a:r>
            <a:r>
              <a:rPr lang="en-US" altLang="en-US" sz="44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4400" b="1" dirty="0">
                <a:solidFill>
                  <a:schemeClr val="accent4">
                    <a:lumMod val="50000"/>
                  </a:schemeClr>
                </a:solidFill>
                <a:latin typeface="+mj-lt"/>
              </a:rPr>
              <a:t>Này giờ đoàn con tiến dâng lên Ngài. Này là của lễ từ muôn lao công con người. Với bao khó nhọc sớm chiều vất vả ngày đêm. Xin thương đón nhận lễ vật chân thành hiệp dâng.</a:t>
            </a:r>
            <a:endParaRPr lang="en-US" altLang="en-US" sz="4400" b="1" u="sng" dirty="0">
              <a:solidFill>
                <a:schemeClr val="accent4">
                  <a:lumMod val="50000"/>
                </a:schemeClr>
              </a:solidFill>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155419730"/>
      </p:ext>
    </p:extLst>
  </p:cSld>
  <p:clrMapOvr>
    <a:masterClrMapping/>
  </p:clrMapOvr>
  <p:transition spd="slow"/>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lnSpc>
                <a:spcPct val="130000"/>
              </a:lnSpc>
              <a:buNone/>
            </a:pPr>
            <a:r>
              <a:rPr lang="en-US" altLang="en-US" sz="60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Đk</a:t>
            </a:r>
            <a:r>
              <a:rPr lang="en-US" altLang="en-US" sz="60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60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6000" b="1" dirty="0">
                <a:solidFill>
                  <a:schemeClr val="accent4">
                    <a:lumMod val="50000"/>
                  </a:schemeClr>
                </a:solidFill>
                <a:latin typeface="+mj-lt"/>
                <a:cs typeface="Times New Roman" panose="02020603050405020304" pitchFamily="18" charset="0"/>
              </a:rPr>
              <a:t>Kính tiến lên Cha này bánh rượu thơm nồng. Xin tiến dâng lên Cha đoàn con cùng hiệp dâng.</a:t>
            </a:r>
            <a:endParaRPr lang="en-US" altLang="en-US" sz="6000" b="1" u="sng" dirty="0">
              <a:solidFill>
                <a:schemeClr val="accent4">
                  <a:lumMod val="50000"/>
                </a:schemeClr>
              </a:solidFill>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896665342"/>
      </p:ext>
    </p:extLst>
  </p:cSld>
  <p:clrMapOvr>
    <a:masterClrMapping/>
  </p:clrMapOvr>
  <p:transition spd="slow"/>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0354" name="Content Placeholder 2">
            <a:extLst>
              <a:ext uri="{FF2B5EF4-FFF2-40B4-BE49-F238E27FC236}">
                <a16:creationId xmlns="" xmlns:a16="http://schemas.microsoft.com/office/drawing/2014/main" id="{5E3AA635-2CFD-4660-8444-44AAA119DC52}"/>
              </a:ext>
            </a:extLst>
          </p:cNvPr>
          <p:cNvSpPr>
            <a:spLocks noGrp="1" noChangeArrowheads="1"/>
          </p:cNvSpPr>
          <p:nvPr>
            <p:ph idx="1"/>
          </p:nvPr>
        </p:nvSpPr>
        <p:spPr>
          <a:xfrm>
            <a:off x="0" y="0"/>
            <a:ext cx="9144000" cy="5143500"/>
          </a:xfrm>
        </p:spPr>
        <p:txBody>
          <a:bodyPr>
            <a:noAutofit/>
          </a:bodyPr>
          <a:lstStyle/>
          <a:p>
            <a:pPr marL="27385" indent="0" algn="just">
              <a:lnSpc>
                <a:spcPct val="120000"/>
              </a:lnSpc>
              <a:buNone/>
            </a:pPr>
            <a:endParaRPr lang="en-US" altLang="en-US" sz="7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a:p>
            <a:pPr marL="27385" indent="0" algn="just">
              <a:lnSpc>
                <a:spcPct val="120000"/>
              </a:lnSpc>
              <a:buNone/>
            </a:pPr>
            <a:r>
              <a:rPr lang="en-US" altLang="en-US" sz="44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Tk2:</a:t>
            </a:r>
            <a:r>
              <a:rPr lang="en-US" altLang="en-US" sz="44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4000" b="1" dirty="0">
                <a:solidFill>
                  <a:schemeClr val="accent4">
                    <a:lumMod val="50000"/>
                  </a:schemeClr>
                </a:solidFill>
                <a:latin typeface="+mj-lt"/>
                <a:cs typeface="Times New Roman" panose="02020603050405020304" pitchFamily="18" charset="0"/>
              </a:rPr>
              <a:t>Này đoàn con cùng dâng tiến Cha nhân lành Này ngàn mộng ước tình yêu tâm tư con người Xin thương đón nhận chân thành tâm tình đầy vơi. Đoái thương chúc lành khối tình con người hiệp dâng.</a:t>
            </a:r>
          </a:p>
        </p:txBody>
      </p:sp>
    </p:spTree>
  </p:cSld>
  <p:clrMapOvr>
    <a:masterClrMapping/>
  </p:clrMapOvr>
  <p:transition spd="slow"/>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 xmlns:a16="http://schemas.microsoft.com/office/drawing/2014/main"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lnSpc>
                <a:spcPct val="130000"/>
              </a:lnSpc>
              <a:buNone/>
            </a:pPr>
            <a:r>
              <a:rPr lang="en-US" altLang="en-US" sz="60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Đk</a:t>
            </a:r>
            <a:r>
              <a:rPr lang="en-US" altLang="en-US" sz="60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60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6000" b="1" dirty="0">
                <a:solidFill>
                  <a:schemeClr val="accent4">
                    <a:lumMod val="50000"/>
                  </a:schemeClr>
                </a:solidFill>
                <a:latin typeface="+mj-lt"/>
                <a:cs typeface="Times New Roman" panose="02020603050405020304" pitchFamily="18" charset="0"/>
              </a:rPr>
              <a:t>Kính tiến lên Cha này bánh rượu thơm nồng. Xin tiến dâng lên Cha đoàn con cùng hiệp dâng.</a:t>
            </a:r>
            <a:endParaRPr lang="en-US" altLang="en-US" sz="6000" b="1" u="sng" dirty="0">
              <a:solidFill>
                <a:schemeClr val="accent4">
                  <a:lumMod val="50000"/>
                </a:schemeClr>
              </a:solidFill>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230349976"/>
      </p:ext>
    </p:extLst>
  </p:cSld>
  <p:clrMapOvr>
    <a:masterClrMapping/>
  </p:clrMapOvr>
  <p:transition spd="slow"/>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444625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41591988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437" y="0"/>
            <a:ext cx="9001125" cy="5143500"/>
          </a:xfrm>
          <a:prstGeom prst="rect">
            <a:avLst/>
          </a:prstGeom>
        </p:spPr>
      </p:pic>
    </p:spTree>
    <p:extLst>
      <p:ext uri="{BB962C8B-B14F-4D97-AF65-F5344CB8AC3E}">
        <p14:creationId xmlns:p14="http://schemas.microsoft.com/office/powerpoint/2010/main" val="3358062172"/>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657850"/>
          </a:xfrm>
        </p:spPr>
        <p:txBody>
          <a:bodyPr>
            <a:noAutofit/>
          </a:bodyPr>
          <a:lstStyle/>
          <a:p>
            <a:pPr marL="27432" indent="0" algn="ctr">
              <a:lnSpc>
                <a:spcPct val="120000"/>
              </a:lnSpc>
              <a:buNone/>
            </a:pPr>
            <a:r>
              <a:rPr lang="en-US" sz="1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5400" b="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Ca </a:t>
            </a:r>
            <a:r>
              <a:rPr lang="en-US" sz="5400" b="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Nguyện Hiệp </a:t>
            </a:r>
            <a:r>
              <a:rPr lang="en-US" sz="54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Lễ</a:t>
            </a:r>
            <a:r>
              <a:rPr lang="en-US" sz="5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5400" b="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TÔN VINH BA NGÔI</a:t>
            </a:r>
            <a:endParaRPr lang="en-US" sz="5400" b="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endParaRPr>
          </a:p>
          <a:p>
            <a:pPr marL="27432" indent="0" algn="ctr">
              <a:lnSpc>
                <a:spcPct val="120000"/>
              </a:lnSpc>
              <a:buNone/>
            </a:pPr>
            <a:r>
              <a:rPr lang="en-US" sz="5400" b="1" i="1"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Phạm Liên Hùng</a:t>
            </a:r>
            <a:endParaRPr lang="en-US" sz="2000" b="1" i="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7859216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5300" b="1" u="sng" dirty="0">
                <a:solidFill>
                  <a:srgbClr val="FF0000"/>
                </a:solidFill>
                <a:latin typeface="+mj-lt"/>
                <a:ea typeface="Tahoma" pitchFamily="34" charset="0"/>
                <a:cs typeface="Times New Roman" pitchFamily="18" charset="0"/>
              </a:rPr>
              <a:t>Tk1:</a:t>
            </a:r>
            <a:r>
              <a:rPr lang="en-US" sz="5300" dirty="0">
                <a:latin typeface="+mj-lt"/>
              </a:rPr>
              <a:t> </a:t>
            </a:r>
            <a:r>
              <a:rPr lang="vi-VN" sz="5300" b="1" dirty="0">
                <a:solidFill>
                  <a:schemeClr val="accent4">
                    <a:lumMod val="50000"/>
                  </a:schemeClr>
                </a:solidFill>
                <a:latin typeface="+mj-lt"/>
              </a:rPr>
              <a:t>Trong tâm tình đơn sơ con tiến vào đền thánh Chúa Trời, xin dâng lời chúc tụng Ngài là Ðấng tác sinh muôn loài. </a:t>
            </a:r>
          </a:p>
        </p:txBody>
      </p:sp>
    </p:spTree>
    <p:extLst>
      <p:ext uri="{BB962C8B-B14F-4D97-AF65-F5344CB8AC3E}">
        <p14:creationId xmlns:p14="http://schemas.microsoft.com/office/powerpoint/2010/main" val="198897436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lnSpc>
                <a:spcPct val="130000"/>
              </a:lnSpc>
              <a:buNone/>
            </a:pPr>
            <a:r>
              <a:rPr lang="en-US" sz="46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Tk1:</a:t>
            </a:r>
            <a:r>
              <a:rPr lang="en-US" sz="46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600" b="1" dirty="0" smtClean="0">
                <a:solidFill>
                  <a:schemeClr val="accent4">
                    <a:lumMod val="50000"/>
                  </a:schemeClr>
                </a:solidFill>
                <a:latin typeface="+mj-lt"/>
                <a:cs typeface="Times New Roman" panose="02020603050405020304" pitchFamily="18" charset="0"/>
              </a:rPr>
              <a:t>Xin </a:t>
            </a:r>
            <a:r>
              <a:rPr lang="vi-VN" sz="4600" b="1" dirty="0">
                <a:solidFill>
                  <a:schemeClr val="accent4">
                    <a:lumMod val="50000"/>
                  </a:schemeClr>
                </a:solidFill>
                <a:latin typeface="+mj-lt"/>
                <a:cs typeface="Times New Roman" panose="02020603050405020304" pitchFamily="18" charset="0"/>
              </a:rPr>
              <a:t>tôn vinh, tôn vinh Một Chúa Ba Ngôi. Xin tôn vinh Ngôi Cha toàn năng Đấng dựng nên đất trời. Xin tôn vinh Ngôi Con giáng sinh cứu đời.</a:t>
            </a:r>
            <a:endParaRPr lang="en-US" sz="4600" b="1" u="sng" dirty="0">
              <a:solidFill>
                <a:schemeClr val="accent4">
                  <a:lumMod val="50000"/>
                </a:schemeClr>
              </a:solidFill>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460560312"/>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lnSpc>
                <a:spcPct val="130000"/>
              </a:lnSpc>
              <a:buNone/>
            </a:pPr>
            <a:r>
              <a:rPr lang="en-US" sz="54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4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400" dirty="0">
                <a:effectLst>
                  <a:outerShdw blurRad="38100" dist="38100" dir="2700000" algn="tl">
                    <a:srgbClr val="000000">
                      <a:alpha val="43137"/>
                    </a:srgbClr>
                  </a:outerShdw>
                </a:effectLst>
                <a:latin typeface="+mj-lt"/>
              </a:rPr>
              <a:t> </a:t>
            </a:r>
            <a:r>
              <a:rPr lang="vi-VN" sz="5400" b="1" dirty="0">
                <a:solidFill>
                  <a:schemeClr val="accent4">
                    <a:lumMod val="50000"/>
                  </a:schemeClr>
                </a:solidFill>
                <a:latin typeface="+mj-lt"/>
                <a:cs typeface="Times New Roman" panose="02020603050405020304" pitchFamily="18" charset="0"/>
              </a:rPr>
              <a:t>Xin tôn vinh và Ngôi Ba Thánh Linh thánh hóa muôn người. Xin tôn vinh ngàn đời tôn vinh.</a:t>
            </a:r>
            <a:endParaRPr lang="en-US" sz="5400" b="1" u="sng" dirty="0">
              <a:solidFill>
                <a:schemeClr val="accent4">
                  <a:lumMod val="50000"/>
                </a:schemeClr>
              </a:solidFill>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134235437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5250"/>
            <a:ext cx="9144000" cy="5162550"/>
          </a:xfrm>
        </p:spPr>
        <p:txBody>
          <a:bodyPr>
            <a:noAutofit/>
          </a:bodyPr>
          <a:lstStyle/>
          <a:p>
            <a:pPr marL="27432" indent="0" algn="just">
              <a:lnSpc>
                <a:spcPct val="130000"/>
              </a:lnSpc>
              <a:buNone/>
            </a:pPr>
            <a:r>
              <a:rPr lang="en-US" sz="4800" b="1" u="sng"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48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800" b="1" dirty="0"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800" b="1" dirty="0">
                <a:solidFill>
                  <a:schemeClr val="accent4">
                    <a:lumMod val="50000"/>
                  </a:schemeClr>
                </a:solidFill>
                <a:latin typeface="+mj-lt"/>
                <a:cs typeface="Times New Roman" panose="02020603050405020304" pitchFamily="18" charset="0"/>
              </a:rPr>
              <a:t>Xin tôn vinh một Chúa uy linh cao vời. Xin tôn vinh với người dương thế. Xin tôn vinh Thiên Chúa muôn cao. Xin tôn thờ quyền phép nhiệm mầu.</a:t>
            </a:r>
            <a:endParaRPr lang="en-US" sz="4800" b="1" u="sng" dirty="0">
              <a:solidFill>
                <a:schemeClr val="accent4">
                  <a:lumMod val="50000"/>
                </a:schemeClr>
              </a:solidFill>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3867767786"/>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71450"/>
            <a:ext cx="9067800" cy="5143500"/>
          </a:xfrm>
        </p:spPr>
        <p:txBody>
          <a:bodyPr>
            <a:noAutofit/>
          </a:bodyPr>
          <a:lstStyle/>
          <a:p>
            <a:pPr marL="27432" indent="0" algn="just">
              <a:lnSpc>
                <a:spcPct val="130000"/>
              </a:lnSpc>
              <a:buNone/>
            </a:pPr>
            <a:r>
              <a:rPr lang="en-US" sz="48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Tk2:</a:t>
            </a:r>
            <a:r>
              <a:rPr lang="en-US" sz="4800" b="1" dirty="0"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800" b="1" dirty="0">
                <a:solidFill>
                  <a:schemeClr val="accent4">
                    <a:lumMod val="50000"/>
                  </a:schemeClr>
                </a:solidFill>
                <a:latin typeface="+mj-lt"/>
                <a:cs typeface="Times New Roman" panose="02020603050405020304" pitchFamily="18" charset="0"/>
              </a:rPr>
              <a:t>Xin tôn vinh, tôn vinh Một Chúa Ba Ngôi Xin tôn vinh Ngôi Cha toàn năng thiết lập bao công trình.  Xin tôn vinh Ngôi Con gánh mang tội tình.</a:t>
            </a:r>
            <a:endParaRPr lang="en-US" sz="4800" b="1" u="sng" dirty="0">
              <a:solidFill>
                <a:schemeClr val="accent4">
                  <a:lumMod val="50000"/>
                </a:schemeClr>
              </a:solidFill>
              <a:latin typeface="+mj-lt"/>
              <a:ea typeface="Tahoma" pitchFamily="34" charset="0"/>
              <a:cs typeface="Times New Roman" pitchFamily="18" charset="0"/>
            </a:endParaRPr>
          </a:p>
        </p:txBody>
      </p:sp>
    </p:spTree>
    <p:extLst>
      <p:ext uri="{BB962C8B-B14F-4D97-AF65-F5344CB8AC3E}">
        <p14:creationId xmlns:p14="http://schemas.microsoft.com/office/powerpoint/2010/main" val="192788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050"/>
            <a:ext cx="9067800" cy="5143500"/>
          </a:xfrm>
        </p:spPr>
        <p:txBody>
          <a:bodyPr>
            <a:noAutofit/>
          </a:bodyPr>
          <a:lstStyle/>
          <a:p>
            <a:pPr marL="27432" indent="0" algn="just">
              <a:lnSpc>
                <a:spcPct val="130000"/>
              </a:lnSpc>
              <a:buNone/>
            </a:pPr>
            <a:r>
              <a:rPr lang="en-US" sz="60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6000" b="1" dirty="0"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6000" b="1" dirty="0">
                <a:solidFill>
                  <a:schemeClr val="accent4">
                    <a:lumMod val="50000"/>
                  </a:schemeClr>
                </a:solidFill>
                <a:latin typeface="+mj-lt"/>
                <a:cs typeface="Times New Roman" panose="02020603050405020304" pitchFamily="18" charset="0"/>
              </a:rPr>
              <a:t>Xin tôn vinh và Ngôi Ba Thánh Linh ban xuống ơn lành.  Xin tôn vinh ngàn đời tôn vinh.</a:t>
            </a:r>
            <a:endParaRPr lang="en-US" sz="6000" b="1" u="sng" dirty="0">
              <a:solidFill>
                <a:schemeClr val="accent4">
                  <a:lumMod val="50000"/>
                </a:schemeClr>
              </a:solidFill>
              <a:latin typeface="+mj-lt"/>
              <a:ea typeface="Tahoma" pitchFamily="34" charset="0"/>
              <a:cs typeface="Times New Roman" pitchFamily="18" charset="0"/>
            </a:endParaRPr>
          </a:p>
        </p:txBody>
      </p:sp>
    </p:spTree>
    <p:extLst>
      <p:ext uri="{BB962C8B-B14F-4D97-AF65-F5344CB8AC3E}">
        <p14:creationId xmlns:p14="http://schemas.microsoft.com/office/powerpoint/2010/main" val="218569235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5250"/>
            <a:ext cx="9144000" cy="5162550"/>
          </a:xfrm>
        </p:spPr>
        <p:txBody>
          <a:bodyPr>
            <a:noAutofit/>
          </a:bodyPr>
          <a:lstStyle/>
          <a:p>
            <a:pPr marL="27432" indent="0" algn="just">
              <a:lnSpc>
                <a:spcPct val="130000"/>
              </a:lnSpc>
              <a:buNone/>
            </a:pPr>
            <a:r>
              <a:rPr lang="en-US" sz="4800" b="1" u="sng"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48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800" b="1" dirty="0"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800" b="1" dirty="0">
                <a:solidFill>
                  <a:schemeClr val="accent4">
                    <a:lumMod val="50000"/>
                  </a:schemeClr>
                </a:solidFill>
                <a:latin typeface="+mj-lt"/>
                <a:cs typeface="Times New Roman" panose="02020603050405020304" pitchFamily="18" charset="0"/>
              </a:rPr>
              <a:t>Xin tôn vinh một Chúa uy linh cao vời. Xin tôn vinh với người dương thế. Xin tôn vinh Thiên Chúa muôn cao. Xin tôn thờ quyền phép nhiệm mầu.</a:t>
            </a:r>
            <a:endParaRPr lang="en-US" sz="4800" b="1" u="sng" dirty="0">
              <a:solidFill>
                <a:schemeClr val="accent4">
                  <a:lumMod val="50000"/>
                </a:schemeClr>
              </a:solidFill>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2265079818"/>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050"/>
            <a:ext cx="9067800" cy="5162550"/>
          </a:xfrm>
        </p:spPr>
        <p:txBody>
          <a:bodyPr>
            <a:noAutofit/>
          </a:bodyPr>
          <a:lstStyle/>
          <a:p>
            <a:pPr marL="27432" indent="0" algn="just">
              <a:lnSpc>
                <a:spcPct val="130000"/>
              </a:lnSpc>
              <a:buNone/>
            </a:pPr>
            <a:r>
              <a:rPr lang="en-US" sz="48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Tk3:</a:t>
            </a:r>
            <a:r>
              <a:rPr lang="en-US" sz="4800" b="1" dirty="0"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800" b="1" dirty="0">
                <a:solidFill>
                  <a:schemeClr val="accent4">
                    <a:lumMod val="50000"/>
                  </a:schemeClr>
                </a:solidFill>
                <a:latin typeface="+mj-lt"/>
                <a:cs typeface="Times New Roman" panose="02020603050405020304" pitchFamily="18" charset="0"/>
              </a:rPr>
              <a:t>Xin tôn vinh, tôn vinh Một Chúa Ba Ngôi. Xin tôn vinh Ngôi Cha toàn năng Đấng ngày đêm quan phòng.  Xin tôn vinh Ngôi Con đến ban hy vọng.</a:t>
            </a:r>
            <a:endParaRPr lang="en-US" sz="4800" b="1" u="sng" dirty="0">
              <a:solidFill>
                <a:schemeClr val="accent4">
                  <a:lumMod val="50000"/>
                </a:schemeClr>
              </a:solidFill>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74611465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lnSpc>
                <a:spcPct val="130000"/>
              </a:lnSpc>
              <a:buNone/>
            </a:pPr>
            <a:r>
              <a:rPr lang="en-US" sz="60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60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6000" b="1" dirty="0">
                <a:solidFill>
                  <a:schemeClr val="accent4">
                    <a:lumMod val="50000"/>
                  </a:schemeClr>
                </a:solidFill>
                <a:latin typeface="+mj-lt"/>
                <a:cs typeface="Times New Roman" panose="02020603050405020304" pitchFamily="18" charset="0"/>
              </a:rPr>
              <a:t>Xin tôn vinh và Ngôi Ba Thánh Linh soi sáng muôn lòng. Xin tôn vinh ngàn đời tôn vinh.</a:t>
            </a:r>
            <a:endParaRPr lang="en-US" sz="6000" b="1" u="sng" dirty="0">
              <a:solidFill>
                <a:schemeClr val="accent4">
                  <a:lumMod val="50000"/>
                </a:schemeClr>
              </a:solidFill>
              <a:latin typeface="+mj-lt"/>
              <a:ea typeface="Tahoma" pitchFamily="34" charset="0"/>
              <a:cs typeface="Times New Roman" pitchFamily="18" charset="0"/>
            </a:endParaRPr>
          </a:p>
        </p:txBody>
      </p:sp>
    </p:spTree>
    <p:extLst>
      <p:ext uri="{BB962C8B-B14F-4D97-AF65-F5344CB8AC3E}">
        <p14:creationId xmlns:p14="http://schemas.microsoft.com/office/powerpoint/2010/main" val="2205642882"/>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5250"/>
            <a:ext cx="9144000" cy="5162550"/>
          </a:xfrm>
        </p:spPr>
        <p:txBody>
          <a:bodyPr>
            <a:noAutofit/>
          </a:bodyPr>
          <a:lstStyle/>
          <a:p>
            <a:pPr marL="27432" indent="0" algn="just">
              <a:lnSpc>
                <a:spcPct val="130000"/>
              </a:lnSpc>
              <a:buNone/>
            </a:pPr>
            <a:r>
              <a:rPr lang="en-US" sz="4800" b="1" u="sng" dirty="0" err="1"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4800" b="1" u="sng" dirty="0" smtClean="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800" b="1" dirty="0" smtClean="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800" b="1" dirty="0">
                <a:solidFill>
                  <a:schemeClr val="accent4">
                    <a:lumMod val="50000"/>
                  </a:schemeClr>
                </a:solidFill>
                <a:latin typeface="+mj-lt"/>
                <a:cs typeface="Times New Roman" panose="02020603050405020304" pitchFamily="18" charset="0"/>
              </a:rPr>
              <a:t>Xin tôn vinh một Chúa uy linh cao vời. Xin tôn vinh với người dương thế. Xin tôn vinh Thiên Chúa muôn cao. Xin tôn thờ quyền phép nhiệm mầu.</a:t>
            </a:r>
            <a:endParaRPr lang="en-US" sz="4800" b="1" u="sng" dirty="0">
              <a:solidFill>
                <a:schemeClr val="accent4">
                  <a:lumMod val="50000"/>
                </a:schemeClr>
              </a:solidFill>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226507981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19443201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5200" b="1" u="sng" dirty="0" smtClean="0">
                <a:solidFill>
                  <a:srgbClr val="FF0000"/>
                </a:solidFill>
                <a:latin typeface="+mj-lt"/>
                <a:ea typeface="Tahoma" pitchFamily="34" charset="0"/>
                <a:cs typeface="Times New Roman" pitchFamily="18" charset="0"/>
              </a:rPr>
              <a:t>**:</a:t>
            </a:r>
            <a:r>
              <a:rPr lang="en-US" sz="5200" dirty="0">
                <a:latin typeface="+mj-lt"/>
              </a:rPr>
              <a:t> </a:t>
            </a:r>
            <a:r>
              <a:rPr lang="vi-VN" sz="5200" b="1" dirty="0" smtClean="0">
                <a:solidFill>
                  <a:schemeClr val="accent4">
                    <a:lumMod val="50000"/>
                  </a:schemeClr>
                </a:solidFill>
                <a:latin typeface="+mj-lt"/>
              </a:rPr>
              <a:t>Con </a:t>
            </a:r>
            <a:r>
              <a:rPr lang="vi-VN" sz="5200" b="1" dirty="0">
                <a:solidFill>
                  <a:schemeClr val="accent4">
                    <a:lumMod val="50000"/>
                  </a:schemeClr>
                </a:solidFill>
                <a:latin typeface="+mj-lt"/>
              </a:rPr>
              <a:t>tâm thành tri ân tình thương Chúa biết bao cao vời. Ngài đã hướng dẫn con vào đời, cho con được gọi Ngài là </a:t>
            </a:r>
            <a:r>
              <a:rPr lang="vi-VN" sz="5200" b="1" dirty="0" smtClean="0">
                <a:solidFill>
                  <a:schemeClr val="accent4">
                    <a:lumMod val="50000"/>
                  </a:schemeClr>
                </a:solidFill>
                <a:latin typeface="+mj-lt"/>
              </a:rPr>
              <a:t>Cha</a:t>
            </a:r>
            <a:r>
              <a:rPr lang="en-US" sz="5200" b="1" dirty="0" smtClean="0">
                <a:solidFill>
                  <a:schemeClr val="accent4">
                    <a:lumMod val="50000"/>
                  </a:schemeClr>
                </a:solidFill>
                <a:latin typeface="+mj-lt"/>
              </a:rPr>
              <a:t>.</a:t>
            </a:r>
            <a:endParaRPr lang="vi-VN" sz="5200" b="1" dirty="0">
              <a:solidFill>
                <a:schemeClr val="accent4">
                  <a:lumMod val="50000"/>
                </a:schemeClr>
              </a:solidFill>
              <a:latin typeface="+mj-lt"/>
            </a:endParaRPr>
          </a:p>
        </p:txBody>
      </p:sp>
    </p:spTree>
    <p:extLst>
      <p:ext uri="{BB962C8B-B14F-4D97-AF65-F5344CB8AC3E}">
        <p14:creationId xmlns:p14="http://schemas.microsoft.com/office/powerpoint/2010/main" val="297202395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437" y="0"/>
            <a:ext cx="9001125" cy="5143500"/>
          </a:xfrm>
          <a:prstGeom prst="rect">
            <a:avLst/>
          </a:prstGeom>
        </p:spPr>
      </p:pic>
    </p:spTree>
    <p:extLst>
      <p:ext uri="{BB962C8B-B14F-4D97-AF65-F5344CB8AC3E}">
        <p14:creationId xmlns:p14="http://schemas.microsoft.com/office/powerpoint/2010/main" val="1625239445"/>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514350"/>
            <a:ext cx="9144000" cy="2862322"/>
          </a:xfrm>
          <a:prstGeom prst="rect">
            <a:avLst/>
          </a:prstGeom>
        </p:spPr>
        <p:txBody>
          <a:bodyPr wrap="square">
            <a:spAutoFit/>
          </a:bodyPr>
          <a:lstStyle/>
          <a:p>
            <a:pPr algn="ctr"/>
            <a:r>
              <a:rPr lang="en-US" sz="6000" b="1" smtClean="0">
                <a:solidFill>
                  <a:srgbClr val="FF0000"/>
                </a:solidFill>
                <a:effectLst>
                  <a:outerShdw blurRad="38100" dist="38100" dir="2700000" algn="tl">
                    <a:srgbClr val="000000">
                      <a:alpha val="43137"/>
                    </a:srgbClr>
                  </a:outerShdw>
                </a:effectLst>
                <a:latin typeface="+mj-lt"/>
                <a:ea typeface="Times" pitchFamily="34" charset="0"/>
                <a:cs typeface="Times New Roman" pitchFamily="18" charset="0"/>
              </a:rPr>
              <a:t>Ca </a:t>
            </a:r>
            <a:r>
              <a:rPr lang="en-US" sz="6000" b="1">
                <a:solidFill>
                  <a:srgbClr val="FF0000"/>
                </a:solidFill>
                <a:effectLst>
                  <a:outerShdw blurRad="38100" dist="38100" dir="2700000" algn="tl">
                    <a:srgbClr val="000000">
                      <a:alpha val="43137"/>
                    </a:srgbClr>
                  </a:outerShdw>
                </a:effectLst>
                <a:latin typeface="+mj-lt"/>
                <a:ea typeface="Times" pitchFamily="34" charset="0"/>
                <a:cs typeface="Times New Roman" pitchFamily="18" charset="0"/>
              </a:rPr>
              <a:t>kết lễ</a:t>
            </a:r>
          </a:p>
          <a:p>
            <a:pPr algn="ctr"/>
            <a:r>
              <a:rPr lang="en-US" sz="6000" b="1" smtClean="0">
                <a:solidFill>
                  <a:srgbClr val="FF0000"/>
                </a:solidFill>
                <a:effectLst>
                  <a:outerShdw blurRad="38100" dist="38100" dir="2700000" algn="tl">
                    <a:srgbClr val="000000">
                      <a:alpha val="43137"/>
                    </a:srgbClr>
                  </a:outerShdw>
                </a:effectLst>
                <a:latin typeface="+mj-lt"/>
                <a:ea typeface="Times" pitchFamily="34" charset="0"/>
                <a:cs typeface="Times New Roman" pitchFamily="18" charset="0"/>
              </a:rPr>
              <a:t>Thánh Tâm Chúa Giê-su</a:t>
            </a:r>
            <a:endParaRPr lang="en-US" sz="6000" b="1">
              <a:solidFill>
                <a:srgbClr val="FF0000"/>
              </a:solidFill>
              <a:effectLst>
                <a:outerShdw blurRad="38100" dist="38100" dir="2700000" algn="tl">
                  <a:srgbClr val="000000">
                    <a:alpha val="43137"/>
                  </a:srgbClr>
                </a:outerShdw>
              </a:effectLst>
              <a:latin typeface="+mj-lt"/>
              <a:ea typeface="Times" pitchFamily="34" charset="0"/>
              <a:cs typeface="Times New Roman" pitchFamily="18" charset="0"/>
            </a:endParaRPr>
          </a:p>
          <a:p>
            <a:pPr algn="ctr"/>
            <a:r>
              <a:rPr lang="en-US" sz="6000" b="1" i="1" smtClean="0">
                <a:solidFill>
                  <a:srgbClr val="003399"/>
                </a:solidFill>
                <a:effectLst>
                  <a:outerShdw blurRad="38100" dist="38100" dir="2700000" algn="tl">
                    <a:srgbClr val="000000">
                      <a:alpha val="43137"/>
                    </a:srgbClr>
                  </a:outerShdw>
                </a:effectLst>
                <a:latin typeface="+mj-lt"/>
                <a:ea typeface="Times" pitchFamily="34" charset="0"/>
                <a:cs typeface="Times New Roman" pitchFamily="18" charset="0"/>
              </a:rPr>
              <a:t>Huyền Linh</a:t>
            </a:r>
            <a:endParaRPr lang="en-US" sz="6000" b="1" i="1">
              <a:solidFill>
                <a:srgbClr val="003399"/>
              </a:solidFill>
              <a:effectLst>
                <a:outerShdw blurRad="38100" dist="38100" dir="2700000" algn="tl">
                  <a:srgbClr val="000000">
                    <a:alpha val="43137"/>
                  </a:srgbClr>
                </a:outerShdw>
              </a:effectLst>
              <a:latin typeface="+mj-lt"/>
              <a:ea typeface="Times" pitchFamily="34" charset="0"/>
              <a:cs typeface="Times New Roman" pitchFamily="18" charset="0"/>
            </a:endParaRPr>
          </a:p>
        </p:txBody>
      </p:sp>
    </p:spTree>
    <p:extLst>
      <p:ext uri="{BB962C8B-B14F-4D97-AF65-F5344CB8AC3E}">
        <p14:creationId xmlns:p14="http://schemas.microsoft.com/office/powerpoint/2010/main" val="3565395012"/>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lnSpc>
                <a:spcPct val="120000"/>
              </a:lnSpc>
              <a:buNone/>
            </a:pPr>
            <a:r>
              <a:rPr lang="en-US" sz="4200" b="1" u="sng" dirty="0" smtClean="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Tk1:</a:t>
            </a:r>
            <a:r>
              <a:rPr lang="en-US" sz="4200" b="1" dirty="0" smtClean="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4200" b="1" dirty="0">
                <a:solidFill>
                  <a:schemeClr val="accent4">
                    <a:lumMod val="50000"/>
                  </a:schemeClr>
                </a:solidFill>
                <a:latin typeface="+mj-lt"/>
                <a:cs typeface="Times New Roman" panose="02020603050405020304" pitchFamily="18" charset="0"/>
              </a:rPr>
              <a:t>Thánh Tâm Chúa Giêsu, nguồn êm ái dịu dàng, xin hãy ban xuống lòng con ngọn lửa say yêu một Chúa. Thánh Tâm Chúa Giêsu, tràn lan tình thương xót, xin thương giúp người đang sống trong tội biết tìm đến Thánh Tâm Cha.</a:t>
            </a:r>
            <a:endParaRPr lang="en-US" sz="4200" b="1" dirty="0">
              <a:solidFill>
                <a:schemeClr val="accent4">
                  <a:lumMod val="50000"/>
                </a:schemeClr>
              </a:solidFill>
              <a:latin typeface="+mj-lt"/>
              <a:ea typeface="SimHei" pitchFamily="49" charset="-122"/>
              <a:cs typeface="Times New Roman" pitchFamily="18" charset="0"/>
            </a:endParaRPr>
          </a:p>
        </p:txBody>
      </p:sp>
    </p:spTree>
    <p:extLst>
      <p:ext uri="{BB962C8B-B14F-4D97-AF65-F5344CB8AC3E}">
        <p14:creationId xmlns:p14="http://schemas.microsoft.com/office/powerpoint/2010/main" val="2171279573"/>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133350"/>
            <a:ext cx="9144000" cy="4972050"/>
          </a:xfrm>
        </p:spPr>
        <p:txBody>
          <a:bodyPr>
            <a:noAutofit/>
          </a:bodyPr>
          <a:lstStyle/>
          <a:p>
            <a:pPr marL="0" indent="0" algn="just">
              <a:lnSpc>
                <a:spcPct val="120000"/>
              </a:lnSpc>
              <a:buNone/>
            </a:pPr>
            <a:r>
              <a:rPr lang="en-US" sz="4100" b="1" u="sng" dirty="0" smtClean="0">
                <a:solidFill>
                  <a:srgbClr val="FF0000"/>
                </a:solidFill>
                <a:effectLst>
                  <a:outerShdw blurRad="38100" dist="38100" dir="2700000" algn="tl">
                    <a:srgbClr val="000000">
                      <a:alpha val="43137"/>
                    </a:srgbClr>
                  </a:outerShdw>
                </a:effectLst>
                <a:latin typeface="+mj-lt"/>
                <a:ea typeface="SimHei" pitchFamily="49" charset="-122"/>
                <a:cs typeface="Times New Roman" pitchFamily="18" charset="0"/>
              </a:rPr>
              <a:t>Tk2:</a:t>
            </a:r>
            <a:r>
              <a:rPr lang="en-US" sz="4100" b="1" dirty="0" smtClean="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4100" b="1" dirty="0">
                <a:solidFill>
                  <a:schemeClr val="accent4">
                    <a:lumMod val="50000"/>
                  </a:schemeClr>
                </a:solidFill>
                <a:latin typeface="+mj-lt"/>
                <a:ea typeface="SimHei" pitchFamily="49" charset="-122"/>
                <a:cs typeface="Times New Roman" panose="02020603050405020304" pitchFamily="18" charset="0"/>
              </a:rPr>
              <a:t>Thánh Tâm Chúa Giêsu, nguồn nhân ái vô ngần, xin hãy thương giúp đoàn con một lòng mê say một Chúa. Thánh Tâm Chúa Giêsu, tràn lan tình tha thứ, xin thương những người đã trót vô tình xúc phạm đến Thánh Tâm Cha.</a:t>
            </a:r>
            <a:endParaRPr lang="en-US" sz="4100" b="1" dirty="0">
              <a:solidFill>
                <a:schemeClr val="accent4">
                  <a:lumMod val="50000"/>
                </a:schemeClr>
              </a:solidFill>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2164558311"/>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437" y="0"/>
            <a:ext cx="9001125" cy="5143500"/>
          </a:xfrm>
          <a:prstGeom prst="rect">
            <a:avLst/>
          </a:prstGeom>
        </p:spPr>
      </p:pic>
    </p:spTree>
    <p:extLst>
      <p:ext uri="{BB962C8B-B14F-4D97-AF65-F5344CB8AC3E}">
        <p14:creationId xmlns:p14="http://schemas.microsoft.com/office/powerpoint/2010/main" val="16252394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525" y="0"/>
            <a:ext cx="9144000" cy="5143500"/>
          </a:xfrm>
        </p:spPr>
        <p:txBody>
          <a:bodyPr>
            <a:noAutofit/>
          </a:bodyPr>
          <a:lstStyle/>
          <a:p>
            <a:pPr marL="27432" indent="0" algn="just">
              <a:lnSpc>
                <a:spcPct val="130000"/>
              </a:lnSpc>
              <a:buNone/>
            </a:pPr>
            <a:r>
              <a:rPr lang="en-US" sz="4800" b="1" u="sng" dirty="0" err="1">
                <a:solidFill>
                  <a:srgbClr val="FF0000"/>
                </a:solidFill>
                <a:latin typeface="+mj-lt"/>
                <a:ea typeface="Tahoma" pitchFamily="34" charset="0"/>
                <a:cs typeface="Times New Roman" pitchFamily="18" charset="0"/>
              </a:rPr>
              <a:t>Đk</a:t>
            </a:r>
            <a:r>
              <a:rPr lang="en-US" sz="4800" b="1" u="sng" dirty="0">
                <a:solidFill>
                  <a:srgbClr val="FF0000"/>
                </a:solidFill>
                <a:latin typeface="+mj-lt"/>
                <a:ea typeface="Tahoma" pitchFamily="34" charset="0"/>
                <a:cs typeface="Times New Roman" pitchFamily="18" charset="0"/>
              </a:rPr>
              <a:t>:</a:t>
            </a:r>
            <a:r>
              <a:rPr lang="en-US" sz="4800" b="1" dirty="0">
                <a:solidFill>
                  <a:srgbClr val="003399"/>
                </a:solidFill>
                <a:latin typeface="+mj-lt"/>
                <a:ea typeface="Tahoma" pitchFamily="34" charset="0"/>
                <a:cs typeface="Times New Roman" pitchFamily="18" charset="0"/>
              </a:rPr>
              <a:t> </a:t>
            </a:r>
            <a:r>
              <a:rPr lang="vi-VN" sz="4800" b="1" dirty="0">
                <a:solidFill>
                  <a:schemeClr val="accent4">
                    <a:lumMod val="50000"/>
                  </a:schemeClr>
                </a:solidFill>
                <a:latin typeface="+mj-lt"/>
              </a:rPr>
              <a:t>Vinh danh Chúa Cha uy hùng toàn năng. Vinh danh Chúa Con cứu độ nhân trần. Vinh danh Thánh Linh chính nguồn ủi an. Vinh danh Ba Ngôi đến tận ngàn </a:t>
            </a:r>
            <a:r>
              <a:rPr lang="vi-VN" sz="4800" b="1" dirty="0" smtClean="0">
                <a:solidFill>
                  <a:schemeClr val="accent4">
                    <a:lumMod val="50000"/>
                  </a:schemeClr>
                </a:solidFill>
                <a:latin typeface="+mj-lt"/>
              </a:rPr>
              <a:t>thu</a:t>
            </a:r>
            <a:r>
              <a:rPr lang="en-US" sz="4800" b="1" dirty="0" smtClean="0">
                <a:solidFill>
                  <a:schemeClr val="accent4">
                    <a:lumMod val="50000"/>
                  </a:schemeClr>
                </a:solidFill>
                <a:latin typeface="+mj-lt"/>
              </a:rPr>
              <a:t>.</a:t>
            </a:r>
            <a:endParaRPr lang="en-US" sz="4800" b="1" u="sng" dirty="0">
              <a:solidFill>
                <a:schemeClr val="accent4">
                  <a:lumMod val="50000"/>
                </a:schemeClr>
              </a:solidFill>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86304705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905</TotalTime>
  <Words>1721</Words>
  <Application>Microsoft Office PowerPoint</Application>
  <PresentationFormat>On-screen Show (16:9)</PresentationFormat>
  <Paragraphs>122</Paragraphs>
  <Slides>84</Slides>
  <Notes>0</Notes>
  <HiddenSlides>0</HiddenSlides>
  <MMClips>0</MMClips>
  <ScaleCrop>false</ScaleCrop>
  <HeadingPairs>
    <vt:vector size="4" baseType="variant">
      <vt:variant>
        <vt:lpstr>Theme</vt:lpstr>
      </vt:variant>
      <vt:variant>
        <vt:i4>22</vt:i4>
      </vt:variant>
      <vt:variant>
        <vt:lpstr>Slide Titles</vt:lpstr>
      </vt:variant>
      <vt:variant>
        <vt:i4>84</vt:i4>
      </vt:variant>
    </vt:vector>
  </HeadingPairs>
  <TitlesOfParts>
    <vt:vector size="106" baseType="lpstr">
      <vt:lpstr>Office Theme</vt:lpstr>
      <vt:lpstr>1_Default Design</vt:lpstr>
      <vt:lpstr>Default Design</vt:lpstr>
      <vt:lpstr>36_Default Design</vt:lpstr>
      <vt:lpstr>2_Office Theme</vt:lpstr>
      <vt:lpstr>5_Office Theme</vt:lpstr>
      <vt:lpstr>1_Office Theme</vt:lpstr>
      <vt:lpstr>10_Office Theme</vt:lpstr>
      <vt:lpstr>37_Default Design</vt:lpstr>
      <vt:lpstr>9_Office Theme</vt:lpstr>
      <vt:lpstr>11_Office Theme</vt:lpstr>
      <vt:lpstr>12_Office Theme</vt:lpstr>
      <vt:lpstr>17_Office Theme</vt:lpstr>
      <vt:lpstr>21_Office Theme</vt:lpstr>
      <vt:lpstr>4_Office Theme</vt:lpstr>
      <vt:lpstr>13_Office Theme</vt:lpstr>
      <vt:lpstr>14_Office Theme</vt:lpstr>
      <vt:lpstr>3_Office Theme</vt:lpstr>
      <vt:lpstr>7_Office Theme</vt:lpstr>
      <vt:lpstr>8_Office Theme</vt:lpstr>
      <vt:lpstr>6_Office Theme</vt:lpstr>
      <vt:lpstr>15_Office Theme</vt:lpstr>
      <vt:lpstr>PowerPoint Presentation</vt:lpstr>
      <vt:lpstr>Tập Hát Cộng Đoàn</vt:lpstr>
      <vt:lpstr>Đk: Phúc thay quốc gia Chúa chọn làm sản nghiệp. </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 </vt:lpstr>
      <vt:lpstr> </vt:lpstr>
      <vt:lpstr> </vt:lpstr>
      <vt:lpstr> </vt:lpstr>
      <vt:lpstr> </vt:lpstr>
      <vt:lpstr> </vt:lpstr>
      <vt:lpstr> </vt:lpstr>
      <vt:lpstr> </vt:lpstr>
      <vt:lpstr>PowerPoint Presentation</vt:lpstr>
      <vt:lpstr>PowerPoint Presentation</vt:lpstr>
      <vt:lpstr> </vt:lpstr>
      <vt:lpstr>Đk: Phúc thay quốc gia Chúa chọn làm sản nghiệp. </vt:lpstr>
      <vt:lpstr>Tk1: Lời Thiên Chúa rất ngay thực chân chính, việc tay Ngài thực đáng cậy tin, Ngài yêu thích công minh chính trực, tình thương Ngài tràn ngập khắp mọi nơi.</vt:lpstr>
      <vt:lpstr>Đk: Phúc thay quốc gia Chúa chọn làm sản nghiệp. </vt:lpstr>
      <vt:lpstr>Tk2: Lời Thiên Chúa khiên cung trời hiện hữu, làn hơi Ngài tạo tác ngàn sao, Ngài tuyên phán khai sinh các loài, Ngài ra lệnh vạn vật xuất hiện ngay.</vt:lpstr>
      <vt:lpstr>Đk: Phúc thay quốc gia Chúa chọn làm sản nghiệp. </vt:lpstr>
      <vt:lpstr>Tk3: Ngài đưa mắt dõi theo kẻ thờ kính, kẻ tin cậy lòng Chúa dủ thương. Hầu giải cứu qua tay tử thần, hồi cơ hàn Ngài nhìn tới dưỡng nuôi.</vt:lpstr>
      <vt:lpstr>Đk: Phúc thay quốc gia Chúa chọn làm sản nghiệp. </vt:lpstr>
      <vt:lpstr>Tk4: Đoàn con những vững tâm đợi trông Chúa, bởi Chúa hằng phù giúp chở che. Hồng ân Chúa xin thương xuống đầy trên những người hằng bền vững cậy trông. </vt:lpstr>
      <vt:lpstr>Đk: Phúc thay quốc gia Chúa chọn làm sản nghiệp. </vt:lpstr>
      <vt:lpstr>PowerPoint Presentation</vt:lpstr>
      <vt:lpstr> </vt:lpstr>
      <vt:lpstr> </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Ca Dâng Lễ TIẾN DÂNG CHA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Hùng Nam</dc:creator>
  <cp:lastModifiedBy>RePack by Diakov</cp:lastModifiedBy>
  <cp:revision>143</cp:revision>
  <dcterms:created xsi:type="dcterms:W3CDTF">2021-05-09T08:36:44Z</dcterms:created>
  <dcterms:modified xsi:type="dcterms:W3CDTF">2024-05-09T08:15:07Z</dcterms:modified>
</cp:coreProperties>
</file>