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60" r:id="rId9"/>
    <p:sldMasterId id="2147483772" r:id="rId10"/>
    <p:sldMasterId id="2147483784" r:id="rId11"/>
  </p:sldMasterIdLst>
  <p:sldIdLst>
    <p:sldId id="380" r:id="rId12"/>
    <p:sldId id="376" r:id="rId13"/>
    <p:sldId id="441" r:id="rId14"/>
    <p:sldId id="439" r:id="rId15"/>
    <p:sldId id="440" r:id="rId16"/>
    <p:sldId id="418" r:id="rId17"/>
    <p:sldId id="256" r:id="rId18"/>
    <p:sldId id="257" r:id="rId19"/>
    <p:sldId id="258" r:id="rId20"/>
    <p:sldId id="280" r:id="rId21"/>
    <p:sldId id="259" r:id="rId22"/>
    <p:sldId id="281" r:id="rId23"/>
    <p:sldId id="260" r:id="rId24"/>
    <p:sldId id="282" r:id="rId25"/>
    <p:sldId id="419" r:id="rId26"/>
    <p:sldId id="384" r:id="rId27"/>
    <p:sldId id="385" r:id="rId28"/>
    <p:sldId id="386" r:id="rId29"/>
    <p:sldId id="387" r:id="rId30"/>
    <p:sldId id="388" r:id="rId31"/>
    <p:sldId id="389" r:id="rId32"/>
    <p:sldId id="390" r:id="rId33"/>
    <p:sldId id="391" r:id="rId34"/>
    <p:sldId id="420" r:id="rId35"/>
    <p:sldId id="392" r:id="rId36"/>
    <p:sldId id="393" r:id="rId37"/>
    <p:sldId id="394" r:id="rId38"/>
    <p:sldId id="395" r:id="rId39"/>
    <p:sldId id="396" r:id="rId40"/>
    <p:sldId id="397" r:id="rId41"/>
    <p:sldId id="398" r:id="rId42"/>
    <p:sldId id="399" r:id="rId43"/>
    <p:sldId id="421" r:id="rId44"/>
    <p:sldId id="415" r:id="rId45"/>
    <p:sldId id="425" r:id="rId46"/>
    <p:sldId id="426" r:id="rId47"/>
    <p:sldId id="427" r:id="rId48"/>
    <p:sldId id="428" r:id="rId49"/>
    <p:sldId id="429" r:id="rId50"/>
    <p:sldId id="430" r:id="rId51"/>
    <p:sldId id="431" r:id="rId52"/>
    <p:sldId id="432" r:id="rId53"/>
    <p:sldId id="433" r:id="rId54"/>
    <p:sldId id="434" r:id="rId55"/>
    <p:sldId id="417" r:id="rId56"/>
    <p:sldId id="438" r:id="rId57"/>
    <p:sldId id="269" r:id="rId58"/>
    <p:sldId id="383"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22" r:id="rId73"/>
    <p:sldId id="414" r:id="rId74"/>
    <p:sldId id="271" r:id="rId75"/>
    <p:sldId id="272" r:id="rId76"/>
    <p:sldId id="273" r:id="rId77"/>
    <p:sldId id="286" r:id="rId78"/>
    <p:sldId id="274" r:id="rId79"/>
    <p:sldId id="287" r:id="rId80"/>
    <p:sldId id="275" r:id="rId81"/>
    <p:sldId id="288" r:id="rId82"/>
    <p:sldId id="276" r:id="rId83"/>
    <p:sldId id="423" r:id="rId84"/>
    <p:sldId id="277" r:id="rId85"/>
    <p:sldId id="442" r:id="rId86"/>
    <p:sldId id="278" r:id="rId87"/>
    <p:sldId id="279" r:id="rId88"/>
    <p:sldId id="290" r:id="rId89"/>
    <p:sldId id="443" r:id="rId90"/>
    <p:sldId id="292" r:id="rId91"/>
    <p:sldId id="382" r:id="rId92"/>
    <p:sldId id="293" r:id="rId93"/>
    <p:sldId id="294" r:id="rId94"/>
    <p:sldId id="295" r:id="rId95"/>
    <p:sldId id="365" r:id="rId96"/>
    <p:sldId id="296" r:id="rId97"/>
    <p:sldId id="366" r:id="rId98"/>
    <p:sldId id="424"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5/15/2024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64826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b="0" smtClean="0">
                <a:solidFill>
                  <a:schemeClr val="bg1"/>
                </a:solidFill>
                <a:effectLst/>
              </a:rPr>
              <a:t>Hồng ân Ngài vượt trên sự sống, miệng lưỡi con tụng ca Chúa hoài. Đôi tay hằng vươn tới danh Ngài để chúc tụng ngợi khen suốt đời.</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64826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smtClean="0">
                <a:solidFill>
                  <a:srgbClr val="FFFF00"/>
                </a:solidFill>
                <a:effectLst/>
              </a:rPr>
              <a:t>Tk3:</a:t>
            </a:r>
            <a:r>
              <a:rPr lang="en-US" sz="5400" b="0" smtClean="0">
                <a:solidFill>
                  <a:schemeClr val="bg1"/>
                </a:solidFill>
                <a:effectLst/>
              </a:rPr>
              <a:t> </a:t>
            </a:r>
            <a:r>
              <a:rPr lang="vi-VN" sz="5400" b="0" smtClean="0">
                <a:solidFill>
                  <a:schemeClr val="bg1"/>
                </a:solidFill>
                <a:effectLst/>
              </a:rPr>
              <a:t>Hồn con được đầy no ân phúc, và cửa môi tràn niềm sướng vui. Khi đêm về con nhớ danh Ngài, và suốt canh trường suy gẫm hoài.</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64826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699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650632"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Sáng</a:t>
            </a:r>
            <a:r>
              <a:rPr lang="en-US" sz="3600" dirty="0">
                <a:solidFill>
                  <a:srgbClr val="FFFF00"/>
                </a:solidFill>
              </a:rPr>
              <a:t> </a:t>
            </a:r>
            <a:r>
              <a:rPr lang="en-US" sz="3600" dirty="0" err="1">
                <a:solidFill>
                  <a:srgbClr val="FFFF00"/>
                </a:solidFill>
              </a:rPr>
              <a:t>thế</a:t>
            </a:r>
            <a:r>
              <a:rPr lang="en-US" sz="3600" dirty="0">
                <a:solidFill>
                  <a:srgbClr val="FFFF00"/>
                </a:solidFill>
              </a:rPr>
              <a:t>.</a:t>
            </a:r>
            <a:endParaRPr lang="en-US" sz="3600" dirty="0">
              <a:solidFill>
                <a:srgbClr val="FFFF00"/>
              </a:solidFill>
            </a:endParaRPr>
          </a:p>
        </p:txBody>
      </p:sp>
      <p:sp>
        <p:nvSpPr>
          <p:cNvPr id="7" name="TextBox 6"/>
          <p:cNvSpPr txBox="1"/>
          <p:nvPr/>
        </p:nvSpPr>
        <p:spPr>
          <a:xfrm>
            <a:off x="304799" y="3867150"/>
            <a:ext cx="6833089" cy="1077218"/>
          </a:xfrm>
          <a:prstGeom prst="rect">
            <a:avLst/>
          </a:prstGeom>
          <a:noFill/>
        </p:spPr>
        <p:txBody>
          <a:bodyPr wrap="none" rtlCol="0">
            <a:spAutoFit/>
          </a:bodyPr>
          <a:lstStyle/>
          <a:p>
            <a:r>
              <a:rPr lang="vi-VN" sz="3200" dirty="0">
                <a:solidFill>
                  <a:srgbClr val="FFFF00"/>
                </a:solidFill>
              </a:rPr>
              <a:t>Ta sẽ gây mối thù giữa dòng giống </a:t>
            </a:r>
            <a:r>
              <a:rPr lang="vi-VN" sz="3200" dirty="0" smtClean="0">
                <a:solidFill>
                  <a:srgbClr val="FFFF00"/>
                </a:solidFill>
              </a:rPr>
              <a:t>mi</a:t>
            </a:r>
            <a:endParaRPr lang="en-US" sz="3200" dirty="0" smtClean="0">
              <a:solidFill>
                <a:srgbClr val="FFFF00"/>
              </a:solidFill>
            </a:endParaRPr>
          </a:p>
          <a:p>
            <a:r>
              <a:rPr lang="vi-VN" sz="3200" dirty="0" smtClean="0">
                <a:solidFill>
                  <a:srgbClr val="FFFF00"/>
                </a:solidFill>
              </a:rPr>
              <a:t>và </a:t>
            </a:r>
            <a:r>
              <a:rPr lang="vi-VN" sz="3200" dirty="0">
                <a:solidFill>
                  <a:srgbClr val="FFFF00"/>
                </a:solidFill>
              </a:rPr>
              <a:t>dòng giống người đàn bà.</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32535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4173952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Từ vực thẳm con kêu lên Ngài, lạy Chúa, muôn lạy Chúa xin Ngài lắng nghe. Xin lắng tai thẩm nhận bao lời con tha thiết nguyện cầu.</a:t>
            </a:r>
          </a:p>
        </p:txBody>
      </p:sp>
    </p:spTree>
    <p:extLst>
      <p:ext uri="{BB962C8B-B14F-4D97-AF65-F5344CB8AC3E}">
        <p14:creationId xmlns:p14="http://schemas.microsoft.com/office/powerpoint/2010/main" val="3191462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960396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Ngài mà chấp bao nhiêu sai phạm, lạy Chúa ai người sẽ mong còn đứng yên. Nhưng Chúa thương khoan hồng nên đoàn con luôn kính sợ Ngài.</a:t>
            </a:r>
            <a:endParaRPr lang="en-US" sz="5400">
              <a:solidFill>
                <a:schemeClr val="bg1"/>
              </a:solidFill>
            </a:endParaRPr>
          </a:p>
        </p:txBody>
      </p:sp>
    </p:spTree>
    <p:extLst>
      <p:ext uri="{BB962C8B-B14F-4D97-AF65-F5344CB8AC3E}">
        <p14:creationId xmlns:p14="http://schemas.microsoft.com/office/powerpoint/2010/main" val="255954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747153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660107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Lòng thành khẩn con trông mong Ngài, lạy Chúa nơi lời Chúa con hằng vững tin. Như lính canh mỏi mòn mong hừng đông, con ngóng trông Ngài.</a:t>
            </a:r>
            <a:endParaRPr lang="en-US" sz="5400">
              <a:solidFill>
                <a:schemeClr val="bg1"/>
              </a:solidFill>
            </a:endParaRPr>
          </a:p>
        </p:txBody>
      </p:sp>
    </p:spTree>
    <p:extLst>
      <p:ext uri="{BB962C8B-B14F-4D97-AF65-F5344CB8AC3E}">
        <p14:creationId xmlns:p14="http://schemas.microsoft.com/office/powerpoint/2010/main" val="3984876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509552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Cậy vào Chúa, Ít-ra-en nào vì Chúa ban rộng rãi ơn giải thoát ta. Luôn xót thương trọn niềm, cho thần dân xa thoát tội tình.</a:t>
            </a:r>
            <a:endParaRPr lang="en-US" sz="5400">
              <a:solidFill>
                <a:schemeClr val="bg1"/>
              </a:solidFill>
            </a:endParaRPr>
          </a:p>
        </p:txBody>
      </p:sp>
    </p:spTree>
    <p:extLst>
      <p:ext uri="{BB962C8B-B14F-4D97-AF65-F5344CB8AC3E}">
        <p14:creationId xmlns:p14="http://schemas.microsoft.com/office/powerpoint/2010/main" val="252367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833793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31216"/>
          </a:xfrm>
          <a:prstGeom prst="rect">
            <a:avLst/>
          </a:prstGeom>
          <a:noFill/>
        </p:spPr>
        <p:txBody>
          <a:bodyPr wrap="squar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a:t>
            </a:r>
            <a:r>
              <a:rPr lang="vi-VN" sz="3200" dirty="0" smtClean="0">
                <a:solidFill>
                  <a:srgbClr val="FFFF00"/>
                </a:solidFill>
              </a:rPr>
              <a:t>hai</a:t>
            </a:r>
            <a:r>
              <a:rPr lang="en-US" sz="3200" dirty="0">
                <a:solidFill>
                  <a:srgbClr val="FFFF00"/>
                </a:solidFill>
              </a:rPr>
              <a:t> </a:t>
            </a:r>
            <a:r>
              <a:rPr lang="vi-VN" sz="3200" dirty="0" smtClean="0">
                <a:solidFill>
                  <a:srgbClr val="FFFF00"/>
                </a:solidFill>
              </a:rPr>
              <a:t>của </a:t>
            </a:r>
            <a:r>
              <a:rPr lang="vi-VN" sz="3200" dirty="0">
                <a:solidFill>
                  <a:srgbClr val="FFFF00"/>
                </a:solidFill>
              </a:rPr>
              <a:t>thánh Phao-lô tông </a:t>
            </a:r>
            <a:r>
              <a:rPr lang="vi-VN" sz="3200" dirty="0" smtClean="0">
                <a:solidFill>
                  <a:srgbClr val="FFFF00"/>
                </a:solidFill>
              </a:rPr>
              <a:t>đồ</a:t>
            </a:r>
            <a:r>
              <a:rPr lang="en-US" sz="3200" dirty="0">
                <a:solidFill>
                  <a:srgbClr val="FFFF00"/>
                </a:solidFill>
              </a:rPr>
              <a:t> </a:t>
            </a:r>
            <a:endParaRPr lang="en-US" sz="3200" dirty="0" smtClean="0">
              <a:solidFill>
                <a:srgbClr val="FFFF00"/>
              </a:solidFill>
            </a:endParaRPr>
          </a:p>
          <a:p>
            <a:r>
              <a:rPr lang="vi-VN" sz="3200" dirty="0" smtClean="0">
                <a:solidFill>
                  <a:srgbClr val="FFFF00"/>
                </a:solidFill>
              </a:rPr>
              <a:t>gửi </a:t>
            </a:r>
            <a:r>
              <a:rPr lang="vi-VN" sz="3200" dirty="0">
                <a:solidFill>
                  <a:srgbClr val="FFFF00"/>
                </a:solidFill>
              </a:rPr>
              <a:t>tín hữu Cô-rin-tô.</a:t>
            </a:r>
            <a:endParaRPr lang="en-US" sz="3200" dirty="0">
              <a:solidFill>
                <a:srgbClr val="FFFF00"/>
              </a:solidFill>
            </a:endParaRPr>
          </a:p>
        </p:txBody>
      </p:sp>
      <p:sp>
        <p:nvSpPr>
          <p:cNvPr id="7" name="TextBox 6"/>
          <p:cNvSpPr txBox="1"/>
          <p:nvPr/>
        </p:nvSpPr>
        <p:spPr>
          <a:xfrm>
            <a:off x="304798" y="3562350"/>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137770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408661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
            <a:ext cx="9144000" cy="3028949"/>
          </a:xfrm>
        </p:spPr>
        <p:txBody>
          <a:bodyPr>
            <a:noAutofit/>
          </a:bodyPr>
          <a:lstStyle/>
          <a:p>
            <a:pPr algn="just"/>
            <a:r>
              <a:rPr lang="en-US" sz="4000" dirty="0" smtClean="0">
                <a:solidFill>
                  <a:srgbClr val="FFFF00"/>
                </a:solidFill>
              </a:rPr>
              <a:t>LỜI </a:t>
            </a:r>
            <a:r>
              <a:rPr lang="en-US" sz="4000" dirty="0">
                <a:solidFill>
                  <a:srgbClr val="FFFF00"/>
                </a:solidFill>
              </a:rPr>
              <a:t>NGUYỆN TÍN HỮU</a:t>
            </a:r>
            <a:r>
              <a:rPr lang="en-US" sz="2800" dirty="0">
                <a:solidFill>
                  <a:schemeClr val="bg1"/>
                </a:solidFill>
              </a:rPr>
              <a:t>	</a:t>
            </a:r>
            <a:br>
              <a:rPr lang="en-US" sz="2800" dirty="0">
                <a:solidFill>
                  <a:schemeClr val="bg1"/>
                </a:solidFill>
              </a:rPr>
            </a:br>
            <a:r>
              <a:rPr lang="vi-VN" sz="2800" dirty="0" smtClean="0">
                <a:solidFill>
                  <a:schemeClr val="bg1"/>
                </a:solidFill>
              </a:rPr>
              <a:t>Anh </a:t>
            </a:r>
            <a:r>
              <a:rPr lang="vi-VN" sz="2800" dirty="0">
                <a:solidFill>
                  <a:schemeClr val="bg1"/>
                </a:solidFill>
              </a:rPr>
              <a:t>chị em thân mến, đường lối của Thiên Chúa khác xa với những suy nghĩ tầm thường của con người. Tin tưởng và xác tín Thiên Chúa là Đấng thượng trí vô song, chúng ta cùng dâng lời cầu </a:t>
            </a:r>
            <a:r>
              <a:rPr lang="vi-VN" sz="2800" dirty="0" smtClean="0">
                <a:solidFill>
                  <a:schemeClr val="bg1"/>
                </a:solidFill>
              </a:rPr>
              <a:t>nguyện:</a:t>
            </a:r>
            <a:endParaRPr lang="en-US" sz="2800" b="0" dirty="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81350"/>
            <a:ext cx="5029200" cy="2407730"/>
          </a:xfrm>
          <a:prstGeom prst="rect">
            <a:avLst/>
          </a:prstGeom>
        </p:spPr>
      </p:pic>
    </p:spTree>
    <p:extLst>
      <p:ext uri="{BB962C8B-B14F-4D97-AF65-F5344CB8AC3E}">
        <p14:creationId xmlns:p14="http://schemas.microsoft.com/office/powerpoint/2010/main" val="16951871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Tiến Dâng Của Lễ</a:t>
            </a:r>
            <a:br>
              <a:rPr lang="en-US" sz="4000">
                <a:solidFill>
                  <a:srgbClr val="FFFF00"/>
                </a:solidFill>
              </a:rPr>
            </a:br>
            <a:r>
              <a:rPr lang="en-US" sz="4000" i="1">
                <a:solidFill>
                  <a:schemeClr val="bg1"/>
                </a:solidFill>
              </a:rPr>
              <a:t>Đinh Công Huỳnh</a:t>
            </a: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Tk1:</a:t>
            </a:r>
            <a:r>
              <a:rPr lang="en-US" sz="6000" b="0" smtClean="0">
                <a:solidFill>
                  <a:schemeClr val="bg1"/>
                </a:solidFill>
                <a:effectLst/>
              </a:rPr>
              <a:t> </a:t>
            </a:r>
            <a:r>
              <a:rPr lang="vi-VN" sz="6000" b="0" smtClean="0">
                <a:solidFill>
                  <a:schemeClr val="bg1"/>
                </a:solidFill>
                <a:effectLst/>
              </a:rPr>
              <a:t>Dâng tiến Cha lễ vật đây bánh rượu tình yêu nồng thắm. Dâng tiến Cha lao nhọc tháng ngày góp công đầy tâm.</a:t>
            </a:r>
            <a:endParaRPr lang="en-US" sz="6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Tk2:</a:t>
            </a:r>
            <a:r>
              <a:rPr lang="en-US" sz="6000" b="0" smtClean="0">
                <a:solidFill>
                  <a:schemeClr val="bg1"/>
                </a:solidFill>
                <a:effectLst/>
              </a:rPr>
              <a:t> </a:t>
            </a:r>
            <a:r>
              <a:rPr lang="vi-VN" sz="6000" b="0" smtClean="0">
                <a:solidFill>
                  <a:schemeClr val="bg1"/>
                </a:solidFill>
                <a:effectLst/>
              </a:rPr>
              <a:t>Dâng tiến Cha hoa màu nơi cánh đồng đoàn con gặt hái. Hoa trái thơm dâng Ngài với trọn trái tim nồng say.</a:t>
            </a:r>
            <a:endParaRPr lang="en-US" sz="60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Tk3:</a:t>
            </a:r>
            <a:r>
              <a:rPr lang="en-US" sz="6000" b="0" smtClean="0">
                <a:solidFill>
                  <a:schemeClr val="bg1"/>
                </a:solidFill>
                <a:effectLst/>
              </a:rPr>
              <a:t> </a:t>
            </a:r>
            <a:r>
              <a:rPr lang="vi-VN" sz="6000" b="0" smtClean="0">
                <a:solidFill>
                  <a:schemeClr val="bg1"/>
                </a:solidFill>
                <a:effectLst/>
              </a:rPr>
              <a:t>Dâng tiến Cha xuân hồng hương ngát nồng mộng mơ cuộc sống. Đây tấm thân linh hồn bé nhỏ tiến dâng thành tâm.</a:t>
            </a:r>
            <a:endParaRPr lang="en-US" sz="60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b="0" smtClean="0">
                <a:solidFill>
                  <a:srgbClr val="FFFF00"/>
                </a:solidFill>
                <a:effectLst/>
              </a:rPr>
              <a:t>Từ Hừng Sáng</a:t>
            </a:r>
            <a:br>
              <a:rPr lang="en-US" sz="6000" b="0" smtClean="0">
                <a:solidFill>
                  <a:srgbClr val="FFFF00"/>
                </a:solidFill>
                <a:effectLst/>
              </a:rPr>
            </a:br>
            <a:r>
              <a:rPr lang="en-US" sz="6000" b="0" i="1" smtClean="0">
                <a:solidFill>
                  <a:srgbClr val="FFFF00"/>
                </a:solidFill>
                <a:effectLst/>
              </a:rPr>
              <a:t>Lm. Kim Long</a:t>
            </a:r>
            <a:endParaRPr lang="en-US" sz="6000" b="0" i="1">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Tk4:</a:t>
            </a:r>
            <a:r>
              <a:rPr lang="en-US" sz="6000" b="0" smtClean="0">
                <a:solidFill>
                  <a:schemeClr val="bg1"/>
                </a:solidFill>
                <a:effectLst/>
              </a:rPr>
              <a:t> </a:t>
            </a:r>
            <a:r>
              <a:rPr lang="vi-VN" sz="6000" b="0" smtClean="0">
                <a:solidFill>
                  <a:schemeClr val="bg1"/>
                </a:solidFill>
                <a:effectLst/>
              </a:rPr>
              <a:t>Dâng Chúa bao u buồn bao thất vọng sầu vương nặng trĩu. Xin tiến dâng trọn tình để đẹp lễ dâng tình yêu.</a:t>
            </a:r>
            <a:endParaRPr lang="en-US" sz="6000"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FF00"/>
                </a:solidFill>
                <a:effectLst/>
              </a:rPr>
              <a:t>Ca</a:t>
            </a:r>
            <a:r>
              <a:rPr lang="en-US" sz="5400" b="0" dirty="0" smtClean="0">
                <a:solidFill>
                  <a:srgbClr val="FFFF00"/>
                </a:solidFill>
                <a:effectLst/>
              </a:rPr>
              <a:t> </a:t>
            </a:r>
            <a:r>
              <a:rPr lang="en-US" sz="5400" b="0" dirty="0" err="1" smtClean="0">
                <a:solidFill>
                  <a:srgbClr val="FFFF00"/>
                </a:solidFill>
                <a:effectLst/>
              </a:rPr>
              <a:t>Nguyện</a:t>
            </a:r>
            <a:r>
              <a:rPr lang="en-US" sz="5400" b="0" dirty="0" smtClean="0">
                <a:solidFill>
                  <a:srgbClr val="FFFF00"/>
                </a:solidFill>
                <a:effectLst/>
              </a:rPr>
              <a:t> </a:t>
            </a:r>
            <a:r>
              <a:rPr lang="en-US" sz="5400" b="0" dirty="0" err="1" smtClean="0">
                <a:solidFill>
                  <a:srgbClr val="FFFF00"/>
                </a:solidFill>
                <a:effectLst/>
              </a:rPr>
              <a:t>Hiệp</a:t>
            </a:r>
            <a:r>
              <a:rPr lang="en-US" sz="5400" b="0" dirty="0" smtClean="0">
                <a:solidFill>
                  <a:srgbClr val="FFFF00"/>
                </a:solidFill>
                <a:effectLst/>
              </a:rPr>
              <a:t> </a:t>
            </a:r>
            <a:r>
              <a:rPr lang="en-US" sz="5400" b="0"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en-US" sz="5400" dirty="0" smtClean="0">
                <a:solidFill>
                  <a:srgbClr val="FFFF00"/>
                </a:solidFill>
              </a:rPr>
              <a:t>Ai </a:t>
            </a:r>
            <a:r>
              <a:rPr lang="en-US" sz="5400" dirty="0" err="1" smtClean="0">
                <a:solidFill>
                  <a:srgbClr val="FFFF00"/>
                </a:solidFill>
              </a:rPr>
              <a:t>Là</a:t>
            </a:r>
            <a:r>
              <a:rPr lang="en-US" sz="5400" dirty="0" smtClean="0">
                <a:solidFill>
                  <a:srgbClr val="FFFF00"/>
                </a:solidFill>
              </a:rPr>
              <a:t> </a:t>
            </a:r>
            <a:r>
              <a:rPr lang="en-US" sz="5400" dirty="0" err="1" smtClean="0">
                <a:solidFill>
                  <a:srgbClr val="FFFF00"/>
                </a:solidFill>
              </a:rPr>
              <a:t>Mẹ</a:t>
            </a:r>
            <a:r>
              <a:rPr lang="en-US" sz="5400" dirty="0" smtClean="0">
                <a:solidFill>
                  <a:srgbClr val="FFFF00"/>
                </a:solidFill>
              </a:rPr>
              <a:t> Ta</a:t>
            </a:r>
            <a:br>
              <a:rPr lang="en-US" sz="5400" dirty="0" smtClean="0">
                <a:solidFill>
                  <a:srgbClr val="FFFF00"/>
                </a:solidFill>
              </a:rPr>
            </a:br>
            <a:r>
              <a:rPr lang="en-US" sz="5400" b="0" i="1" dirty="0" err="1" smtClean="0">
                <a:solidFill>
                  <a:schemeClr val="bg1"/>
                </a:solidFill>
                <a:effectLst/>
              </a:rPr>
              <a:t>Thanh</a:t>
            </a:r>
            <a:r>
              <a:rPr lang="en-US" sz="5400" b="0" i="1" dirty="0" smtClean="0">
                <a:solidFill>
                  <a:schemeClr val="bg1"/>
                </a:solidFill>
                <a:effectLst/>
              </a:rPr>
              <a:t> </a:t>
            </a:r>
            <a:r>
              <a:rPr lang="en-US" sz="5400" b="0" i="1" dirty="0" err="1" smtClean="0">
                <a:solidFill>
                  <a:schemeClr val="bg1"/>
                </a:solidFill>
                <a:effectLst/>
              </a:rPr>
              <a:t>Bình</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Ai là thân nhân Ta. Ai là anh em Ta. Ai là Mẹ của Ta. Chính người nghe lời Ta. Ra về thi hành đi. Ấy là người con của Ta.</a:t>
            </a:r>
            <a:endParaRPr lang="en-US" sz="6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smtClean="0">
                <a:solidFill>
                  <a:srgbClr val="FFFF00"/>
                </a:solidFill>
                <a:effectLst/>
              </a:rPr>
              <a:t>Tk1:</a:t>
            </a:r>
            <a:r>
              <a:rPr lang="en-US" sz="6000" b="0" dirty="0" smtClean="0">
                <a:solidFill>
                  <a:schemeClr val="bg1"/>
                </a:solidFill>
                <a:effectLst/>
              </a:rPr>
              <a:t> </a:t>
            </a:r>
            <a:r>
              <a:rPr lang="vi-VN" sz="6000" dirty="0">
                <a:solidFill>
                  <a:schemeClr val="bg1"/>
                </a:solidFill>
              </a:rPr>
              <a:t>Những ai nghe lời Chúa, thực thi trong cuộc sống, hãy mau vang lời Ngài truyền ban. Vì ngoài Lời Thiên Chúa, chẳng còn lời dẫn đưa trọn kiếp người về quê Trời.</a:t>
            </a: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Ai là thân nhân Ta. Ai là anh em Ta. Ai là Mẹ của Ta. Chính người nghe lời Ta. Ra về thi hành đi. Ấy là người con của Ta.</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Xin cho con trung thành, Lời Chúa đem thi hành, nhiệt thành khắp mọi chốn mọi nơi. Yêu thương hết mọi người, trao ban hết cho đời. Dù rằng nhiều thách thức giữa chốn lưu đày.</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Ai là thân nhân Ta. Ai là anh em Ta. Ai là Mẹ của Ta. Chính người nghe lời Ta. Ra về thi hành đi. Ấy là người con của Ta.</a:t>
            </a:r>
            <a:endParaRPr lang="en-US" sz="6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8000" b="0" smtClean="0">
                <a:solidFill>
                  <a:srgbClr val="FFFF00"/>
                </a:solidFill>
                <a:effectLst/>
              </a:rPr>
              <a:t>Ra Về</a:t>
            </a:r>
            <a:br>
              <a:rPr lang="en-US" sz="8000" b="0" smtClean="0">
                <a:solidFill>
                  <a:srgbClr val="FFFF00"/>
                </a:solidFill>
                <a:effectLst/>
              </a:rPr>
            </a:br>
            <a:r>
              <a:rPr lang="en-US" sz="4800" b="0" i="1" smtClean="0">
                <a:solidFill>
                  <a:schemeClr val="bg1"/>
                </a:solidFill>
                <a:effectLst/>
              </a:rPr>
              <a:t>Lm. Nguyễn Duy</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b="0" smtClean="0">
                <a:solidFill>
                  <a:schemeClr val="bg1"/>
                </a:solidFill>
                <a:effectLst/>
              </a:rPr>
              <a:t> </a:t>
            </a:r>
            <a:r>
              <a:rPr lang="vi-VN" sz="4800" b="0" smtClean="0">
                <a:solidFill>
                  <a:schemeClr val="bg1"/>
                </a:solidFill>
                <a:effectLst/>
              </a:rPr>
              <a:t>Ra về, ra về lòng con bao hân hoan Chúa ơi. Vui mừng, vui mừng vì có Chúa bước đi cùng con. Ơn trời, ơn trời tựa mưa sa xuống trên đời con. Đỡ nâng con, giữ gìn con luôn thắm tươi màu son.</a:t>
            </a:r>
            <a:endParaRPr lang="en-US" sz="48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Tk1:</a:t>
            </a:r>
            <a:r>
              <a:rPr lang="en-US" sz="6000" b="0" smtClean="0">
                <a:solidFill>
                  <a:schemeClr val="bg1"/>
                </a:solidFill>
                <a:effectLst/>
              </a:rPr>
              <a:t> </a:t>
            </a:r>
            <a:r>
              <a:rPr lang="vi-VN" sz="6000" b="0" smtClean="0">
                <a:solidFill>
                  <a:schemeClr val="bg1"/>
                </a:solidFill>
                <a:effectLst/>
              </a:rPr>
              <a:t>Chúa đã thương kêu mời đoàn con cái. Đến nơi bàn tiệc Thánh. Đón nhận Mình Chúa Kitô làm của ăn thêm sức trên đường ta.</a:t>
            </a:r>
            <a:endParaRPr lang="en-US" sz="60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b="0" smtClean="0">
                <a:solidFill>
                  <a:schemeClr val="bg1"/>
                </a:solidFill>
                <a:effectLst/>
              </a:rPr>
              <a:t> </a:t>
            </a:r>
            <a:r>
              <a:rPr lang="vi-VN" sz="4800" b="0" smtClean="0">
                <a:solidFill>
                  <a:schemeClr val="bg1"/>
                </a:solidFill>
                <a:effectLst/>
              </a:rPr>
              <a:t>Ra về, ra về lòng con bao hân hoan Chúa ơi. Vui mừng, vui mừng vì có Chúa bước đi cùng con. Ơn trời, ơn trời tựa mưa sa xuống trên đời con. Đỡ nâng con, giữ gìn con luôn thắm tươi màu son.</a:t>
            </a:r>
            <a:endParaRPr lang="en-US" sz="4800" b="0">
              <a:solidFill>
                <a:schemeClr val="bg1"/>
              </a:solidFill>
              <a:effectLst/>
            </a:endParaRPr>
          </a:p>
        </p:txBody>
      </p:sp>
    </p:spTree>
    <p:extLst>
      <p:ext uri="{BB962C8B-B14F-4D97-AF65-F5344CB8AC3E}">
        <p14:creationId xmlns:p14="http://schemas.microsoft.com/office/powerpoint/2010/main" val="34359100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b="0" smtClean="0">
                <a:solidFill>
                  <a:schemeClr val="bg1"/>
                </a:solidFill>
                <a:effectLst/>
              </a:rPr>
              <a:t>Chúa đã thương ban lời Người soi sáng. Dẫn đưa đoàn con cái. Thấy đường về bến yêu thương là quê hương luôn sống trong niềm vui.</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b="0" smtClean="0">
                <a:solidFill>
                  <a:schemeClr val="bg1"/>
                </a:solidFill>
                <a:effectLst/>
              </a:rPr>
              <a:t> </a:t>
            </a:r>
            <a:r>
              <a:rPr lang="vi-VN" sz="4800" b="0" smtClean="0">
                <a:solidFill>
                  <a:schemeClr val="bg1"/>
                </a:solidFill>
                <a:effectLst/>
              </a:rPr>
              <a:t>Ra về, ra về lòng con bao hân hoan Chúa ơi. Vui mừng, vui mừng vì có Chúa bước đi cùng con. Ơn trời, ơn trời tựa mưa sa xuống trên đời con. Đỡ nâng con, giữ gìn con luôn thắm tươi màu son.</a:t>
            </a:r>
            <a:endParaRPr lang="en-US" sz="4800" b="0">
              <a:solidFill>
                <a:schemeClr val="bg1"/>
              </a:solidFill>
              <a:effectLst/>
            </a:endParaRPr>
          </a:p>
        </p:txBody>
      </p:sp>
    </p:spTree>
    <p:extLst>
      <p:ext uri="{BB962C8B-B14F-4D97-AF65-F5344CB8AC3E}">
        <p14:creationId xmlns:p14="http://schemas.microsoft.com/office/powerpoint/2010/main" val="34359100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smtClean="0">
                <a:solidFill>
                  <a:srgbClr val="FFFF00"/>
                </a:solidFill>
                <a:effectLst/>
              </a:rPr>
              <a:t>Tk1:</a:t>
            </a:r>
            <a:r>
              <a:rPr lang="en-US" sz="5400" b="0" smtClean="0">
                <a:solidFill>
                  <a:schemeClr val="bg1"/>
                </a:solidFill>
                <a:effectLst/>
              </a:rPr>
              <a:t> </a:t>
            </a:r>
            <a:r>
              <a:rPr lang="vi-VN" sz="5400" b="0" smtClean="0">
                <a:solidFill>
                  <a:schemeClr val="bg1"/>
                </a:solidFill>
                <a:effectLst/>
              </a:rPr>
              <a:t>Hồn con mòn mỏi trông mong Chúa, tựa đất khô cằn đợi nước nguồn. Con mong được đi tới thánh điện để ngắm trông quyền uy Chúa Trời.</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1942</Words>
  <Application>Microsoft Office PowerPoint</Application>
  <PresentationFormat>On-screen Show (16:9)</PresentationFormat>
  <Paragraphs>114</Paragraphs>
  <Slides>88</Slides>
  <Notes>0</Notes>
  <HiddenSlides>0</HiddenSlides>
  <MMClips>0</MMClips>
  <ScaleCrop>false</ScaleCrop>
  <HeadingPairs>
    <vt:vector size="4" baseType="variant">
      <vt:variant>
        <vt:lpstr>Theme</vt:lpstr>
      </vt:variant>
      <vt:variant>
        <vt:i4>11</vt:i4>
      </vt:variant>
      <vt:variant>
        <vt:lpstr>Slide Titles</vt:lpstr>
      </vt:variant>
      <vt:variant>
        <vt:i4>88</vt:i4>
      </vt:variant>
    </vt:vector>
  </HeadingPairs>
  <TitlesOfParts>
    <vt:vector size="99" baseType="lpstr">
      <vt:lpstr>Office Theme</vt:lpstr>
      <vt:lpstr>12_Office Theme</vt:lpstr>
      <vt:lpstr>36_Default Design</vt:lpstr>
      <vt:lpstr>10_Office Theme</vt:lpstr>
      <vt:lpstr>37_Default Design</vt:lpstr>
      <vt:lpstr>3_Office Theme</vt:lpstr>
      <vt:lpstr>4_Office Theme</vt:lpstr>
      <vt:lpstr>2_Office Theme</vt:lpstr>
      <vt:lpstr>5_Office Theme</vt:lpstr>
      <vt:lpstr>6_Office Theme</vt:lpstr>
      <vt:lpstr>1_Office Theme</vt:lpstr>
      <vt:lpstr>PowerPoint Presentation</vt:lpstr>
      <vt:lpstr>TẬP HÁT CỘNG ĐOÀN</vt:lpstr>
      <vt:lpstr>THÁNH VỊNH 129 CHÚA NHẬT X THƯỜNG NIÊN NĂM B  Lm Kim Long 04 câu</vt:lpstr>
      <vt:lpstr>Đk: Vì Chúa một niềm từ ái, ơn cứu độ nơi Ngài chứa chan.</vt:lpstr>
      <vt:lpstr>Chúa nói: giờ là lúc thủ lãnh thế gian bị khai trừ. Phần Tôi khi được giương cao khỏi đất, Tôi sẽ kéo mọi người đến cùng Tôi.</vt:lpstr>
      <vt:lpstr>PowerPoint Presentation</vt:lpstr>
      <vt:lpstr>Ca Nhập Lễ Từ Hừng Sáng Lm. Kim Long</vt:lpstr>
      <vt:lpstr>Đk: Từ hừng sáng con đã khấn cầu, lạy Chúa Trời con, Thiên Chúa con, này thần trí con những khao khát Ngài.</vt:lpstr>
      <vt:lpstr>Tk1: Hồn con mòn mỏi trông mong Chúa, tựa đất khô cằn đợi nước nguồn. Con mong được đi tới thánh điện để ngắm trông quyền uy Chúa Trời.</vt:lpstr>
      <vt:lpstr>Đk: Từ hừng sáng con đã khấn cầu, lạy Chúa Trời con, Thiên Chúa con, này thần trí con những khao khát Ngài.</vt:lpstr>
      <vt:lpstr>Tk2: Hồng ân Ngài vượt trên sự sống, miệng lưỡi con tụng ca Chúa hoài. Đôi tay hằng vươn tới danh Ngài để chúc tụng ngợi khen suốt đời.</vt:lpstr>
      <vt:lpstr>Đk: Từ hừng sáng con đã khấn cầu, lạy Chúa Trời con, Thiên Chúa con, này thần trí con những khao khát Ngài.</vt:lpstr>
      <vt:lpstr>Tk3: Hồn con được đầy no ân phúc, và cửa môi tràn niềm sướng vui. Khi đêm về con nhớ danh Ngài, và suốt canh trường suy gẫm hoài.</vt:lpstr>
      <vt:lpstr>Đk: Từ hừng sáng con đã khấn cầu, lạy Chúa Trời con, Thiên Chúa con, này thần trí con những khao khát Ngài.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129 CHÚA NHẬT X THƯỜNG NIÊN NĂM B  Lm Kim Long 04 câu</vt:lpstr>
      <vt:lpstr>Đk: Vì Chúa một niềm từ ái, ơn cứu độ nơi Ngài chứa chan.</vt:lpstr>
      <vt:lpstr>Tk1: Từ vực thẳm con kêu lên Ngài, lạy Chúa, muôn lạy Chúa xin Ngài lắng nghe. Xin lắng tai thẩm nhận bao lời con tha thiết nguyện cầu.</vt:lpstr>
      <vt:lpstr>Đk: Vì Chúa một niềm từ ái, ơn cứu độ nơi Ngài chứa chan.</vt:lpstr>
      <vt:lpstr>Tk2: Ngài mà chấp bao nhiêu sai phạm, lạy Chúa ai người sẽ mong còn đứng yên. Nhưng Chúa thương khoan hồng nên đoàn con luôn kính sợ Ngài.</vt:lpstr>
      <vt:lpstr>Đk: Vì Chúa một niềm từ ái, ơn cứu độ nơi Ngài chứa chan.</vt:lpstr>
      <vt:lpstr>Tk3: Lòng thành khẩn con trông mong Ngài, lạy Chúa nơi lời Chúa con hằng vững tin. Như lính canh mỏi mòn mong hừng đông, con ngóng trông Ngài.</vt:lpstr>
      <vt:lpstr>Đk: Vì Chúa một niềm từ ái, ơn cứu độ nơi Ngài chứa chan.</vt:lpstr>
      <vt:lpstr>Tk4: Cậy vào Chúa, Ít-ra-en nào vì Chúa ban rộng rãi ơn giải thoát ta. Luôn xót thương trọn niềm, cho thần dân xa thoát tội tình.</vt:lpstr>
      <vt:lpstr>Đk: Vì Chúa một niềm từ ái, ơn cứu độ nơi Ngài chứa chan.</vt:lpstr>
      <vt:lpstr>PowerPoint Presentation</vt:lpstr>
      <vt:lpstr>Chúa nói: giờ là lúc thủ lãnh thế gian bị khai trừ. Phần Tôi khi được giương cao khỏi đất, Tôi sẽ kéo mọi người đến cùng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  Anh chị em thân mến, đường lối của Thiên Chúa khác xa với những suy nghĩ tầm thường của con người. Tin tưởng và xác tín Thiên Chúa là Đấng thượng trí vô song, chúng ta cùng dâng lời cầu nguyện:</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Tk3: Dâng tiến Cha xuân hồng hương ngát nồng mộng mơ cuộc sống. Đây tấm thân linh hồn bé nhỏ tiến dâng thành tâm.</vt:lpstr>
      <vt:lpstr>Đk: Xin dâng lên Cha đây rượu nho bánh thơm tình yêu. Dâng lên con tim thắm ân tình chan hòa đẹp xinh.</vt:lpstr>
      <vt:lpstr>Tk4: Dâng Chúa bao u buồn bao thất vọng sầu vương nặng trĩu. Xin tiến dâng trọn tình để đẹp lễ dâng tình yêu.</vt:lpstr>
      <vt:lpstr>Đk: Xin dâng lên Cha đây rượu nho bánh thơm tình yêu. Dâng lên con tim thắm ân tình chan hòa đẹp xinh.</vt:lpstr>
      <vt:lpstr>PowerPoint Presentation</vt:lpstr>
      <vt:lpstr>PowerPoint Presentation</vt:lpstr>
      <vt:lpstr>Ca Nguyện Hiệp Lễ Ai Là Mẹ Ta Thanh Bình</vt:lpstr>
      <vt:lpstr>Đk: Ai là thân nhân Ta. Ai là anh em Ta. Ai là Mẹ của Ta. Chính người nghe lời Ta. Ra về thi hành đi. Ấy là người con của Ta.</vt:lpstr>
      <vt:lpstr>Tk1: Những ai nghe lời Chúa, thực thi trong cuộc sống, hãy mau vang lời Ngài truyền ban. Vì ngoài Lời Thiên Chúa, chẳng còn lời dẫn đưa trọn kiếp người về quê Trời.</vt:lpstr>
      <vt:lpstr>Đk: Ai là thân nhân Ta. Ai là anh em Ta. Ai là Mẹ của Ta. Chính người nghe lời Ta. Ra về thi hành đi. Ấy là người con của Ta.</vt:lpstr>
      <vt:lpstr>Tk2: Xin cho con trung thành, Lời Chúa đem thi hành, nhiệt thành khắp mọi chốn mọi nơi. Yêu thương hết mọi người, trao ban hết cho đời. Dù rằng nhiều thách thức giữa chốn lưu đày.</vt:lpstr>
      <vt:lpstr>Đk: Ai là thân nhân Ta. Ai là anh em Ta. Ai là Mẹ của Ta. Chính người nghe lời Ta. Ra về thi hành đi. Ấy là người con của Ta.</vt:lpstr>
      <vt:lpstr>PowerPoint Presentation</vt:lpstr>
      <vt:lpstr>PowerPoint Presentation</vt:lpstr>
      <vt:lpstr>Ca Kết Lễ Ra Về Lm. Nguyễn Duy</vt:lpstr>
      <vt:lpstr>Đk: Ra về, ra về lòng con bao hân hoan Chúa ơi. Vui mừng, vui mừng vì có Chúa bước đi cùng con. Ơn trời, ơn trời tựa mưa sa xuống trên đời con. Đỡ nâng con, giữ gìn con luôn thắm tươi màu son.</vt:lpstr>
      <vt:lpstr>Tk1: Chúa đã thương kêu mời đoàn con cái. Đến nơi bàn tiệc Thánh. Đón nhận Mình Chúa Kitô làm của ăn thêm sức trên đường ta.</vt:lpstr>
      <vt:lpstr>Đk: Ra về, ra về lòng con bao hân hoan Chúa ơi. Vui mừng, vui mừng vì có Chúa bước đi cùng con. Ơn trời, ơn trời tựa mưa sa xuống trên đời con. Đỡ nâng con, giữ gìn con luôn thắm tươi màu son.</vt:lpstr>
      <vt:lpstr>Tk2: Chúa đã thương ban lời Người soi sáng. Dẫn đưa đoàn con cái. Thấy đường về bến yêu thương là quê hương luôn sống trong niềm vui.</vt:lpstr>
      <vt:lpstr>Đk: Ra về, ra về lòng con bao hân hoan Chúa ơi. Vui mừng, vui mừng vì có Chúa bước đi cùng con. Ơn trời, ơn trời tựa mưa sa xuống trên đời con. Đỡ nâng con, giữ gìn con luôn thắm tươi màu 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15</cp:revision>
  <dcterms:created xsi:type="dcterms:W3CDTF">2023-05-21T07:25:42Z</dcterms:created>
  <dcterms:modified xsi:type="dcterms:W3CDTF">2024-05-15T12:17:18Z</dcterms:modified>
</cp:coreProperties>
</file>