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2" r:id="rId5"/>
    <p:sldMasterId id="2147483704" r:id="rId6"/>
    <p:sldMasterId id="2147483712" r:id="rId7"/>
    <p:sldMasterId id="2147483724" r:id="rId8"/>
    <p:sldMasterId id="2147483736" r:id="rId9"/>
    <p:sldMasterId id="2147483748" r:id="rId10"/>
  </p:sldMasterIdLst>
  <p:sldIdLst>
    <p:sldId id="380" r:id="rId11"/>
    <p:sldId id="376" r:id="rId12"/>
    <p:sldId id="430" r:id="rId13"/>
    <p:sldId id="431" r:id="rId14"/>
    <p:sldId id="375" r:id="rId15"/>
    <p:sldId id="256" r:id="rId16"/>
    <p:sldId id="257" r:id="rId17"/>
    <p:sldId id="258" r:id="rId18"/>
    <p:sldId id="280" r:id="rId19"/>
    <p:sldId id="259" r:id="rId20"/>
    <p:sldId id="281" r:id="rId21"/>
    <p:sldId id="260" r:id="rId22"/>
    <p:sldId id="282" r:id="rId23"/>
    <p:sldId id="432" r:id="rId24"/>
    <p:sldId id="384" r:id="rId25"/>
    <p:sldId id="385" r:id="rId26"/>
    <p:sldId id="386" r:id="rId27"/>
    <p:sldId id="387" r:id="rId28"/>
    <p:sldId id="388" r:id="rId29"/>
    <p:sldId id="389" r:id="rId30"/>
    <p:sldId id="390" r:id="rId31"/>
    <p:sldId id="391" r:id="rId32"/>
    <p:sldId id="433" r:id="rId33"/>
    <p:sldId id="392" r:id="rId34"/>
    <p:sldId id="393" r:id="rId35"/>
    <p:sldId id="394" r:id="rId36"/>
    <p:sldId id="395" r:id="rId37"/>
    <p:sldId id="396" r:id="rId38"/>
    <p:sldId id="397" r:id="rId39"/>
    <p:sldId id="398" r:id="rId40"/>
    <p:sldId id="399" r:id="rId41"/>
    <p:sldId id="434" r:id="rId42"/>
    <p:sldId id="415" r:id="rId43"/>
    <p:sldId id="418" r:id="rId44"/>
    <p:sldId id="419" r:id="rId45"/>
    <p:sldId id="420" r:id="rId46"/>
    <p:sldId id="421" r:id="rId47"/>
    <p:sldId id="422" r:id="rId48"/>
    <p:sldId id="423" r:id="rId49"/>
    <p:sldId id="424" r:id="rId50"/>
    <p:sldId id="425" r:id="rId51"/>
    <p:sldId id="417" r:id="rId52"/>
    <p:sldId id="429" r:id="rId53"/>
    <p:sldId id="269" r:id="rId54"/>
    <p:sldId id="383" r:id="rId55"/>
    <p:sldId id="400" r:id="rId56"/>
    <p:sldId id="401" r:id="rId57"/>
    <p:sldId id="402" r:id="rId58"/>
    <p:sldId id="403" r:id="rId59"/>
    <p:sldId id="404" r:id="rId60"/>
    <p:sldId id="405" r:id="rId61"/>
    <p:sldId id="406" r:id="rId62"/>
    <p:sldId id="407" r:id="rId63"/>
    <p:sldId id="408" r:id="rId64"/>
    <p:sldId id="409" r:id="rId65"/>
    <p:sldId id="410" r:id="rId66"/>
    <p:sldId id="411" r:id="rId67"/>
    <p:sldId id="412" r:id="rId68"/>
    <p:sldId id="413" r:id="rId69"/>
    <p:sldId id="414" r:id="rId70"/>
    <p:sldId id="271" r:id="rId71"/>
    <p:sldId id="272" r:id="rId72"/>
    <p:sldId id="273" r:id="rId73"/>
    <p:sldId id="286" r:id="rId74"/>
    <p:sldId id="274" r:id="rId75"/>
    <p:sldId id="287" r:id="rId76"/>
    <p:sldId id="275" r:id="rId77"/>
    <p:sldId id="288" r:id="rId78"/>
    <p:sldId id="276" r:id="rId79"/>
    <p:sldId id="381" r:id="rId80"/>
    <p:sldId id="277" r:id="rId81"/>
    <p:sldId id="278" r:id="rId82"/>
    <p:sldId id="279" r:id="rId83"/>
    <p:sldId id="290" r:id="rId84"/>
    <p:sldId id="436" r:id="rId85"/>
    <p:sldId id="291" r:id="rId86"/>
    <p:sldId id="437" r:id="rId87"/>
    <p:sldId id="292" r:id="rId88"/>
    <p:sldId id="382" r:id="rId89"/>
    <p:sldId id="293" r:id="rId90"/>
    <p:sldId id="294" r:id="rId91"/>
    <p:sldId id="295" r:id="rId92"/>
    <p:sldId id="438" r:id="rId93"/>
    <p:sldId id="296" r:id="rId94"/>
    <p:sldId id="439" r:id="rId95"/>
    <p:sldId id="435" r:id="rId9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80" Type="http://schemas.openxmlformats.org/officeDocument/2006/relationships/slide" Target="slides/slide70.xml"/><Relationship Id="rId85" Type="http://schemas.openxmlformats.org/officeDocument/2006/relationships/slide" Target="slides/slide75.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3042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422092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325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260075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46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875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97123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676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4216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6057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24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1179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6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966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5/30/2024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5/30/2024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5/30/2024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5/30/2024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5/30/2024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5/30/2024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5/30/2024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5/30/2024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5/30/2024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5/30/2024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5/30/2024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5/30/2024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8695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8566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7785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0133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5/30/2024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5614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5/30/2024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9147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5/30/2024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283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3967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3.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9" Type="http://schemas.openxmlformats.org/officeDocument/2006/relationships/image" Target="../media/image3.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5/30/2024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79031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0247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7"/>
            <a:ext cx="9144000" cy="5143501"/>
          </a:xfrm>
          <a:prstGeom prst="rect">
            <a:avLst/>
          </a:prstGeom>
        </p:spPr>
      </p:pic>
    </p:spTree>
    <p:extLst>
      <p:ext uri="{BB962C8B-B14F-4D97-AF65-F5344CB8AC3E}">
        <p14:creationId xmlns:p14="http://schemas.microsoft.com/office/powerpoint/2010/main" val="2493682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Tk2:</a:t>
            </a:r>
            <a:r>
              <a:rPr lang="en-US" sz="5400" b="0" smtClean="0">
                <a:solidFill>
                  <a:schemeClr val="bg1"/>
                </a:solidFill>
                <a:effectLst/>
              </a:rPr>
              <a:t> </a:t>
            </a:r>
            <a:r>
              <a:rPr lang="vi-VN" sz="5400" b="0" smtClean="0">
                <a:solidFill>
                  <a:schemeClr val="bg1"/>
                </a:solidFill>
                <a:effectLst/>
              </a:rPr>
              <a:t>Hồng ân Ngài vượt trên sự sống, miệng lưỡi con tụng ca Chúa hoài. Đôi tay hằng vươn tới danh Ngài để chúc tụng ngợi khen suốt đời.</a:t>
            </a:r>
            <a:endParaRPr lang="en-US" sz="5400" b="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smtClean="0">
                <a:solidFill>
                  <a:srgbClr val="FFFF00"/>
                </a:solidFill>
                <a:effectLst/>
              </a:rPr>
              <a:t>Đk:</a:t>
            </a:r>
            <a:r>
              <a:rPr lang="en-US" sz="6000" b="0" smtClean="0">
                <a:solidFill>
                  <a:schemeClr val="bg1"/>
                </a:solidFill>
                <a:effectLst/>
              </a:rPr>
              <a:t> </a:t>
            </a:r>
            <a:r>
              <a:rPr lang="vi-VN" sz="6000" b="0" smtClean="0">
                <a:solidFill>
                  <a:schemeClr val="bg1"/>
                </a:solidFill>
                <a:effectLst/>
              </a:rPr>
              <a:t>Từ hừng sáng con đã khấn cầu, lạy Chúa Trời con, Thiên Chúa con, này thần trí con những khao khát Ngài.</a:t>
            </a:r>
            <a:endParaRPr lang="en-US" sz="6000" b="0">
              <a:solidFill>
                <a:schemeClr val="bg1"/>
              </a:solidFill>
              <a:effectLst/>
            </a:endParaRPr>
          </a:p>
        </p:txBody>
      </p:sp>
    </p:spTree>
    <p:extLst>
      <p:ext uri="{BB962C8B-B14F-4D97-AF65-F5344CB8AC3E}">
        <p14:creationId xmlns:p14="http://schemas.microsoft.com/office/powerpoint/2010/main" val="3648269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smtClean="0">
                <a:solidFill>
                  <a:srgbClr val="FFFF00"/>
                </a:solidFill>
                <a:effectLst/>
              </a:rPr>
              <a:t>Tk3:</a:t>
            </a:r>
            <a:r>
              <a:rPr lang="en-US" sz="5400" b="0" smtClean="0">
                <a:solidFill>
                  <a:schemeClr val="bg1"/>
                </a:solidFill>
                <a:effectLst/>
              </a:rPr>
              <a:t> </a:t>
            </a:r>
            <a:r>
              <a:rPr lang="vi-VN" sz="5400" b="0" smtClean="0">
                <a:solidFill>
                  <a:schemeClr val="bg1"/>
                </a:solidFill>
                <a:effectLst/>
              </a:rPr>
              <a:t>Hồn con được đầy no ân phúc, và cửa môi tràn niềm sướng vui. Khi đêm về con nhớ danh Ngài, và suốt canh trường suy gẫm hoài.</a:t>
            </a:r>
            <a:endParaRPr lang="en-US" sz="5400" b="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smtClean="0">
                <a:solidFill>
                  <a:srgbClr val="FFFF00"/>
                </a:solidFill>
                <a:effectLst/>
              </a:rPr>
              <a:t>Đk:</a:t>
            </a:r>
            <a:r>
              <a:rPr lang="en-US" sz="6000" b="0" smtClean="0">
                <a:solidFill>
                  <a:schemeClr val="bg1"/>
                </a:solidFill>
                <a:effectLst/>
              </a:rPr>
              <a:t> </a:t>
            </a:r>
            <a:r>
              <a:rPr lang="vi-VN" sz="6000" b="0" smtClean="0">
                <a:solidFill>
                  <a:schemeClr val="bg1"/>
                </a:solidFill>
                <a:effectLst/>
              </a:rPr>
              <a:t>Từ hừng sáng con đã khấn cầu, lạy Chúa Trời con, Thiên Chúa con, này thần trí con những khao khát Ngài.</a:t>
            </a:r>
            <a:endParaRPr lang="en-US" sz="6000" b="0">
              <a:solidFill>
                <a:schemeClr val="bg1"/>
              </a:solidFill>
              <a:effectLst/>
            </a:endParaRPr>
          </a:p>
        </p:txBody>
      </p:sp>
    </p:spTree>
    <p:extLst>
      <p:ext uri="{BB962C8B-B14F-4D97-AF65-F5344CB8AC3E}">
        <p14:creationId xmlns:p14="http://schemas.microsoft.com/office/powerpoint/2010/main" val="3648269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1431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a:t>
            </a:r>
            <a:r>
              <a:rPr lang="en-US" sz="7200" b="0" i="1" smtClean="0">
                <a:solidFill>
                  <a:srgbClr val="FFFF00"/>
                </a:solidFill>
                <a:effectLst/>
                <a:latin typeface="+mj-lt"/>
                <a:cs typeface="Times New Roman" panose="02020603050405020304" pitchFamily="18" charset="0"/>
              </a:rPr>
              <a:t>DANH</a:t>
            </a:r>
          </a:p>
          <a:p>
            <a:pPr eaLnBrk="1" hangingPunct="1">
              <a:lnSpc>
                <a:spcPct val="150000"/>
              </a:lnSpc>
            </a:pPr>
            <a:r>
              <a:rPr lang="en-US" sz="7200" b="0" i="1" smtClean="0">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smtClean="0">
                <a:solidFill>
                  <a:schemeClr val="bg1"/>
                </a:solidFill>
                <a:effectLst/>
                <a:latin typeface="+mj-lt"/>
                <a:cs typeface="Times New Roman" panose="02020603050405020304" pitchFamily="18" charset="0"/>
              </a:rPr>
              <a:t>Và </a:t>
            </a:r>
            <a:r>
              <a:rPr lang="vi-VN" sz="5400" b="0">
                <a:solidFill>
                  <a:schemeClr val="bg1"/>
                </a:solidFill>
                <a:effectLst/>
                <a:latin typeface="+mj-lt"/>
                <a:cs typeface="Times New Roman" panose="02020603050405020304" pitchFamily="18" charset="0"/>
              </a:rPr>
              <a:t>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TẬP HÁT CỘNG ĐOÀN</a:t>
            </a:r>
            <a:endParaRPr lang="en-US" sz="6000" b="0">
              <a:solidFill>
                <a:srgbClr val="FFFF00"/>
              </a:solidFill>
              <a:effectLst/>
            </a:endParaRP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14315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Lạy Chúa, được tạ ơn Chúa thực thú vị thay.</a:t>
            </a:r>
            <a:endParaRPr lang="en-US" sz="6600">
              <a:solidFill>
                <a:schemeClr val="bg1"/>
              </a:solidFill>
            </a:endParaRPr>
          </a:p>
        </p:txBody>
      </p:sp>
    </p:spTree>
    <p:extLst>
      <p:ext uri="{BB962C8B-B14F-4D97-AF65-F5344CB8AC3E}">
        <p14:creationId xmlns:p14="http://schemas.microsoft.com/office/powerpoint/2010/main" val="1594506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14315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6651180" cy="1200329"/>
          </a:xfrm>
          <a:prstGeom prst="rect">
            <a:avLst/>
          </a:prstGeom>
          <a:noFill/>
        </p:spPr>
        <p:txBody>
          <a:bodyPr wrap="non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1</a:t>
            </a:r>
          </a:p>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ngôn</a:t>
            </a:r>
            <a:r>
              <a:rPr lang="en-US" sz="3600" dirty="0">
                <a:solidFill>
                  <a:srgbClr val="FFFF00"/>
                </a:solidFill>
              </a:rPr>
              <a:t> </a:t>
            </a:r>
            <a:r>
              <a:rPr lang="en-US" sz="3600" dirty="0" err="1">
                <a:solidFill>
                  <a:srgbClr val="FFFF00"/>
                </a:solidFill>
              </a:rPr>
              <a:t>sứ</a:t>
            </a:r>
            <a:r>
              <a:rPr lang="en-US" sz="3600" dirty="0">
                <a:solidFill>
                  <a:srgbClr val="FFFF00"/>
                </a:solidFill>
              </a:rPr>
              <a:t> Ê-</a:t>
            </a:r>
            <a:r>
              <a:rPr lang="en-US" sz="3600" dirty="0" err="1">
                <a:solidFill>
                  <a:srgbClr val="FFFF00"/>
                </a:solidFill>
              </a:rPr>
              <a:t>dê</a:t>
            </a:r>
            <a:r>
              <a:rPr lang="en-US" sz="3600" dirty="0">
                <a:solidFill>
                  <a:srgbClr val="FFFF00"/>
                </a:solidFill>
              </a:rPr>
              <a:t>-</a:t>
            </a:r>
            <a:r>
              <a:rPr lang="en-US" sz="3600" dirty="0" err="1">
                <a:solidFill>
                  <a:srgbClr val="FFFF00"/>
                </a:solidFill>
              </a:rPr>
              <a:t>ki</a:t>
            </a:r>
            <a:r>
              <a:rPr lang="en-US" sz="3600" dirty="0">
                <a:solidFill>
                  <a:srgbClr val="FFFF00"/>
                </a:solidFill>
              </a:rPr>
              <a:t>-en.</a:t>
            </a:r>
          </a:p>
        </p:txBody>
      </p:sp>
      <p:sp>
        <p:nvSpPr>
          <p:cNvPr id="7" name="TextBox 6"/>
          <p:cNvSpPr txBox="1"/>
          <p:nvPr/>
        </p:nvSpPr>
        <p:spPr>
          <a:xfrm>
            <a:off x="381000" y="4324350"/>
            <a:ext cx="7394140" cy="584775"/>
          </a:xfrm>
          <a:prstGeom prst="rect">
            <a:avLst/>
          </a:prstGeom>
          <a:noFill/>
        </p:spPr>
        <p:txBody>
          <a:bodyPr wrap="none" rtlCol="0">
            <a:spAutoFit/>
          </a:bodyPr>
          <a:lstStyle/>
          <a:p>
            <a:r>
              <a:rPr lang="en-US" sz="3200" dirty="0">
                <a:solidFill>
                  <a:srgbClr val="FFFF00"/>
                </a:solidFill>
              </a:rPr>
              <a:t>Ta </a:t>
            </a:r>
            <a:r>
              <a:rPr lang="en-US" sz="3200" dirty="0" err="1">
                <a:solidFill>
                  <a:srgbClr val="FFFF00"/>
                </a:solidFill>
              </a:rPr>
              <a:t>hạ</a:t>
            </a:r>
            <a:r>
              <a:rPr lang="en-US" sz="3200" dirty="0">
                <a:solidFill>
                  <a:srgbClr val="FFFF00"/>
                </a:solidFill>
              </a:rPr>
              <a:t> </a:t>
            </a:r>
            <a:r>
              <a:rPr lang="en-US" sz="3200" dirty="0" err="1">
                <a:solidFill>
                  <a:srgbClr val="FFFF00"/>
                </a:solidFill>
              </a:rPr>
              <a:t>thấp</a:t>
            </a:r>
            <a:r>
              <a:rPr lang="en-US" sz="3200" dirty="0">
                <a:solidFill>
                  <a:srgbClr val="FFFF00"/>
                </a:solidFill>
              </a:rPr>
              <a:t> </a:t>
            </a:r>
            <a:r>
              <a:rPr lang="en-US" sz="3200" dirty="0" err="1">
                <a:solidFill>
                  <a:srgbClr val="FFFF00"/>
                </a:solidFill>
              </a:rPr>
              <a:t>cây</a:t>
            </a:r>
            <a:r>
              <a:rPr lang="en-US" sz="3200" dirty="0">
                <a:solidFill>
                  <a:srgbClr val="FFFF00"/>
                </a:solidFill>
              </a:rPr>
              <a:t> </a:t>
            </a:r>
            <a:r>
              <a:rPr lang="en-US" sz="3200" dirty="0" err="1">
                <a:solidFill>
                  <a:srgbClr val="FFFF00"/>
                </a:solidFill>
              </a:rPr>
              <a:t>cao</a:t>
            </a:r>
            <a:r>
              <a:rPr lang="en-US" sz="3200" dirty="0">
                <a:solidFill>
                  <a:srgbClr val="FFFF00"/>
                </a:solidFill>
              </a:rPr>
              <a:t> </a:t>
            </a:r>
            <a:r>
              <a:rPr lang="en-US" sz="3200" dirty="0" err="1">
                <a:solidFill>
                  <a:srgbClr val="FFFF00"/>
                </a:solidFill>
              </a:rPr>
              <a:t>và</a:t>
            </a:r>
            <a:r>
              <a:rPr lang="en-US" sz="3200" dirty="0">
                <a:solidFill>
                  <a:srgbClr val="FFFF00"/>
                </a:solidFill>
              </a:rPr>
              <a:t> </a:t>
            </a:r>
            <a:r>
              <a:rPr lang="en-US" sz="3200" dirty="0" err="1">
                <a:solidFill>
                  <a:srgbClr val="FFFF00"/>
                </a:solidFill>
              </a:rPr>
              <a:t>nâng</a:t>
            </a:r>
            <a:r>
              <a:rPr lang="en-US" sz="3200" dirty="0">
                <a:solidFill>
                  <a:srgbClr val="FFFF00"/>
                </a:solidFill>
              </a:rPr>
              <a:t> </a:t>
            </a:r>
            <a:r>
              <a:rPr lang="en-US" sz="3200" dirty="0" err="1">
                <a:solidFill>
                  <a:srgbClr val="FFFF00"/>
                </a:solidFill>
              </a:rPr>
              <a:t>cao</a:t>
            </a:r>
            <a:r>
              <a:rPr lang="en-US" sz="3200" dirty="0">
                <a:solidFill>
                  <a:srgbClr val="FFFF00"/>
                </a:solidFill>
              </a:rPr>
              <a:t> </a:t>
            </a:r>
            <a:r>
              <a:rPr lang="en-US" sz="3200" dirty="0" err="1">
                <a:solidFill>
                  <a:srgbClr val="FFFF00"/>
                </a:solidFill>
              </a:rPr>
              <a:t>cây</a:t>
            </a:r>
            <a:r>
              <a:rPr lang="en-US" sz="3200" dirty="0">
                <a:solidFill>
                  <a:srgbClr val="FFFF00"/>
                </a:solidFill>
              </a:rPr>
              <a:t> </a:t>
            </a:r>
            <a:r>
              <a:rPr lang="en-US" sz="3200" dirty="0" err="1">
                <a:solidFill>
                  <a:srgbClr val="FFFF00"/>
                </a:solidFill>
              </a:rPr>
              <a:t>thấp</a:t>
            </a:r>
            <a:r>
              <a:rPr lang="en-US" sz="3200" dirty="0">
                <a:solidFill>
                  <a:srgbClr val="FFFF00"/>
                </a:solidFill>
              </a:rPr>
              <a:t>.</a:t>
            </a:r>
          </a:p>
        </p:txBody>
      </p:sp>
    </p:spTree>
    <p:extLst>
      <p:ext uri="{BB962C8B-B14F-4D97-AF65-F5344CB8AC3E}">
        <p14:creationId xmlns:p14="http://schemas.microsoft.com/office/powerpoint/2010/main" val="29822751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VỊNH 91</a:t>
            </a:r>
            <a:br>
              <a:rPr lang="en-US" dirty="0" smtClean="0">
                <a:solidFill>
                  <a:srgbClr val="FFFF00"/>
                </a:solidFill>
              </a:rPr>
            </a:br>
            <a:r>
              <a:rPr lang="en-US" dirty="0" smtClean="0">
                <a:solidFill>
                  <a:srgbClr val="FFFF00"/>
                </a:solidFill>
              </a:rPr>
              <a:t>CHÚA NHẬT XI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03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10148436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Lạy Chúa, được tạ ơn Chúa thực thú vị thay.</a:t>
            </a:r>
            <a:endParaRPr lang="en-US" sz="6600">
              <a:solidFill>
                <a:schemeClr val="bg1"/>
              </a:solidFill>
            </a:endParaRPr>
          </a:p>
        </p:txBody>
      </p:sp>
    </p:spTree>
    <p:extLst>
      <p:ext uri="{BB962C8B-B14F-4D97-AF65-F5344CB8AC3E}">
        <p14:creationId xmlns:p14="http://schemas.microsoft.com/office/powerpoint/2010/main" val="619735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FFFF00"/>
                </a:solidFill>
              </a:rPr>
              <a:t>Tk1:</a:t>
            </a:r>
            <a:r>
              <a:rPr lang="en-US" sz="4800">
                <a:solidFill>
                  <a:schemeClr val="bg1"/>
                </a:solidFill>
              </a:rPr>
              <a:t> </a:t>
            </a:r>
            <a:r>
              <a:rPr lang="vi-VN" sz="4800">
                <a:solidFill>
                  <a:schemeClr val="bg1"/>
                </a:solidFill>
              </a:rPr>
              <a:t>Ôi thú vị thay được tạ ơn Chúa, được mừng hát danh Ngài, lạy Đấng Tối Cao. Từ bình minh tuyên xưng kỳ công của Ngài. Suốt đêm trường quảng bá lòng Ngài tín </a:t>
            </a:r>
            <a:r>
              <a:rPr lang="vi-VN" sz="4800" smtClean="0">
                <a:solidFill>
                  <a:schemeClr val="bg1"/>
                </a:solidFill>
              </a:rPr>
              <a:t>trung</a:t>
            </a:r>
            <a:r>
              <a:rPr lang="en-US" sz="4800" smtClean="0">
                <a:solidFill>
                  <a:schemeClr val="bg1"/>
                </a:solidFill>
              </a:rPr>
              <a:t>.</a:t>
            </a:r>
            <a:endParaRPr lang="en-US" sz="4800">
              <a:solidFill>
                <a:schemeClr val="bg1"/>
              </a:solidFill>
            </a:endParaRPr>
          </a:p>
        </p:txBody>
      </p:sp>
    </p:spTree>
    <p:extLst>
      <p:ext uri="{BB962C8B-B14F-4D97-AF65-F5344CB8AC3E}">
        <p14:creationId xmlns:p14="http://schemas.microsoft.com/office/powerpoint/2010/main" val="24579807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Lạy Chúa, được tạ ơn Chúa thực thú vị thay.</a:t>
            </a:r>
            <a:endParaRPr lang="en-US" sz="6600">
              <a:solidFill>
                <a:schemeClr val="bg1"/>
              </a:solidFill>
            </a:endParaRPr>
          </a:p>
        </p:txBody>
      </p:sp>
    </p:spTree>
    <p:extLst>
      <p:ext uri="{BB962C8B-B14F-4D97-AF65-F5344CB8AC3E}">
        <p14:creationId xmlns:p14="http://schemas.microsoft.com/office/powerpoint/2010/main" val="3732675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FFFF00"/>
                </a:solidFill>
              </a:rPr>
              <a:t>Tk2:</a:t>
            </a:r>
            <a:r>
              <a:rPr lang="en-US" sz="4800">
                <a:solidFill>
                  <a:schemeClr val="bg1"/>
                </a:solidFill>
              </a:rPr>
              <a:t> </a:t>
            </a:r>
            <a:r>
              <a:rPr lang="vi-VN" sz="4800">
                <a:solidFill>
                  <a:schemeClr val="bg1"/>
                </a:solidFill>
              </a:rPr>
              <a:t>Như khóm dừa xanh, này người công chính, như hương bá vươn mình từ núi Ly-băng, </a:t>
            </a:r>
            <a:r>
              <a:rPr lang="vi-VN" sz="4800" smtClean="0">
                <a:solidFill>
                  <a:schemeClr val="bg1"/>
                </a:solidFill>
              </a:rPr>
              <a:t>đượ</a:t>
            </a:r>
            <a:r>
              <a:rPr lang="en-US" sz="4800" smtClean="0">
                <a:solidFill>
                  <a:schemeClr val="bg1"/>
                </a:solidFill>
              </a:rPr>
              <a:t>A</a:t>
            </a:r>
            <a:r>
              <a:rPr lang="vi-VN" sz="4800" smtClean="0">
                <a:solidFill>
                  <a:schemeClr val="bg1"/>
                </a:solidFill>
              </a:rPr>
              <a:t>c </a:t>
            </a:r>
            <a:r>
              <a:rPr lang="vi-VN" sz="4800">
                <a:solidFill>
                  <a:schemeClr val="bg1"/>
                </a:solidFill>
              </a:rPr>
              <a:t>trồng lên ngay trong nhà của Chúa Trời, Giữa khuôn vườn, ở trước đền thờ Chúa ta.</a:t>
            </a:r>
            <a:endParaRPr lang="en-US" sz="4800">
              <a:solidFill>
                <a:schemeClr val="bg1"/>
              </a:solidFill>
            </a:endParaRPr>
          </a:p>
        </p:txBody>
      </p:sp>
    </p:spTree>
    <p:extLst>
      <p:ext uri="{BB962C8B-B14F-4D97-AF65-F5344CB8AC3E}">
        <p14:creationId xmlns:p14="http://schemas.microsoft.com/office/powerpoint/2010/main" val="41548160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Lạy Chúa, được tạ ơn Chúa thực thú vị thay.</a:t>
            </a:r>
            <a:endParaRPr lang="en-US" sz="6600">
              <a:solidFill>
                <a:schemeClr val="bg1"/>
              </a:solidFill>
            </a:endParaRPr>
          </a:p>
        </p:txBody>
      </p:sp>
    </p:spTree>
    <p:extLst>
      <p:ext uri="{BB962C8B-B14F-4D97-AF65-F5344CB8AC3E}">
        <p14:creationId xmlns:p14="http://schemas.microsoft.com/office/powerpoint/2010/main" val="2019311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000" smtClean="0">
                <a:solidFill>
                  <a:schemeClr val="bg1"/>
                </a:solidFill>
              </a:rPr>
              <a:t>Hạt </a:t>
            </a:r>
            <a:r>
              <a:rPr lang="vi-VN" sz="5000">
                <a:solidFill>
                  <a:schemeClr val="bg1"/>
                </a:solidFill>
              </a:rPr>
              <a:t>giống là Lời Thiên Chúa, Người gieo giống là Đức Ki-tô, những ai tuân giữ Lời Người sẽ tồn tại muôn </a:t>
            </a:r>
            <a:r>
              <a:rPr lang="vi-VN" sz="5000" smtClean="0">
                <a:solidFill>
                  <a:schemeClr val="bg1"/>
                </a:solidFill>
              </a:rPr>
              <a:t>đời</a:t>
            </a:r>
            <a:r>
              <a:rPr lang="en-US" sz="5000" smtClean="0">
                <a:solidFill>
                  <a:schemeClr val="bg1"/>
                </a:solidFill>
              </a:rPr>
              <a:t>.</a:t>
            </a:r>
            <a:endParaRPr lang="vi-VN" sz="5000">
              <a:solidFill>
                <a:schemeClr val="bg1"/>
              </a:solidFill>
            </a:endParaRP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25941451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Tk3:</a:t>
            </a:r>
            <a:r>
              <a:rPr lang="en-US" sz="5400" smtClean="0">
                <a:solidFill>
                  <a:schemeClr val="bg1"/>
                </a:solidFill>
              </a:rPr>
              <a:t> </a:t>
            </a:r>
            <a:r>
              <a:rPr lang="vi-VN" sz="5400" smtClean="0">
                <a:solidFill>
                  <a:schemeClr val="bg1"/>
                </a:solidFill>
              </a:rPr>
              <a:t>Tuy </a:t>
            </a:r>
            <a:r>
              <a:rPr lang="vi-VN" sz="5400">
                <a:solidFill>
                  <a:schemeClr val="bg1"/>
                </a:solidFill>
              </a:rPr>
              <a:t>đã già nhưng còn trổ hoa trái, thân cây vẫn căng đầy nhựa sống xanh tươi, Để truyền rao nơi nơi Ngài luôn chính trực, núi ẩn mình bởi Chúa, Ngài chẳng bất công.</a:t>
            </a:r>
            <a:endParaRPr lang="en-US" sz="5400">
              <a:solidFill>
                <a:schemeClr val="bg1"/>
              </a:solidFill>
            </a:endParaRPr>
          </a:p>
        </p:txBody>
      </p:sp>
    </p:spTree>
    <p:extLst>
      <p:ext uri="{BB962C8B-B14F-4D97-AF65-F5344CB8AC3E}">
        <p14:creationId xmlns:p14="http://schemas.microsoft.com/office/powerpoint/2010/main" val="21062391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Lạy Chúa, được tạ ơn Chúa thực thú vị thay.</a:t>
            </a:r>
            <a:endParaRPr lang="en-US" sz="6600">
              <a:solidFill>
                <a:schemeClr val="bg1"/>
              </a:solidFill>
            </a:endParaRPr>
          </a:p>
        </p:txBody>
      </p:sp>
    </p:spTree>
    <p:extLst>
      <p:ext uri="{BB962C8B-B14F-4D97-AF65-F5344CB8AC3E}">
        <p14:creationId xmlns:p14="http://schemas.microsoft.com/office/powerpoint/2010/main" val="24928714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8384026" cy="1692771"/>
          </a:xfrm>
          <a:prstGeom prst="rect">
            <a:avLst/>
          </a:prstGeom>
          <a:noFill/>
        </p:spPr>
        <p:txBody>
          <a:bodyPr wrap="non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2</a:t>
            </a:r>
          </a:p>
          <a:p>
            <a:r>
              <a:rPr lang="vi-VN" sz="3200" dirty="0">
                <a:solidFill>
                  <a:srgbClr val="FFFF00"/>
                </a:solidFill>
              </a:rPr>
              <a:t>Bài trích thư thứ hai của thánh Phao-lô tông </a:t>
            </a:r>
            <a:r>
              <a:rPr lang="vi-VN" sz="3200" dirty="0" smtClean="0">
                <a:solidFill>
                  <a:srgbClr val="FFFF00"/>
                </a:solidFill>
              </a:rPr>
              <a:t>đồ</a:t>
            </a:r>
            <a:endParaRPr lang="en-US" sz="3200" dirty="0" smtClean="0">
              <a:solidFill>
                <a:srgbClr val="FFFF00"/>
              </a:solidFill>
            </a:endParaRPr>
          </a:p>
          <a:p>
            <a:r>
              <a:rPr lang="vi-VN" sz="3600" dirty="0" smtClean="0">
                <a:solidFill>
                  <a:srgbClr val="FFFF00"/>
                </a:solidFill>
              </a:rPr>
              <a:t>gửi </a:t>
            </a:r>
            <a:r>
              <a:rPr lang="vi-VN" sz="3600" dirty="0">
                <a:solidFill>
                  <a:srgbClr val="FFFF00"/>
                </a:solidFill>
              </a:rPr>
              <a:t>tín hữu Cô-rin-tô.</a:t>
            </a:r>
            <a:endParaRPr lang="en-US" sz="3600" dirty="0">
              <a:solidFill>
                <a:srgbClr val="FFFF00"/>
              </a:solidFill>
            </a:endParaRPr>
          </a:p>
        </p:txBody>
      </p:sp>
      <p:sp>
        <p:nvSpPr>
          <p:cNvPr id="7" name="TextBox 6"/>
          <p:cNvSpPr txBox="1"/>
          <p:nvPr/>
        </p:nvSpPr>
        <p:spPr>
          <a:xfrm>
            <a:off x="304798" y="4032628"/>
            <a:ext cx="8481809" cy="954107"/>
          </a:xfrm>
          <a:prstGeom prst="rect">
            <a:avLst/>
          </a:prstGeom>
          <a:noFill/>
        </p:spPr>
        <p:txBody>
          <a:bodyPr wrap="none" rtlCol="0">
            <a:spAutoFit/>
          </a:bodyPr>
          <a:lstStyle/>
          <a:p>
            <a:r>
              <a:rPr lang="vi-VN" sz="2800" dirty="0">
                <a:solidFill>
                  <a:srgbClr val="FFFF00"/>
                </a:solidFill>
              </a:rPr>
              <a:t>Dù còn ở trong thân xác, hoặc đã lìa bỏ thân </a:t>
            </a:r>
            <a:r>
              <a:rPr lang="vi-VN" sz="2800" dirty="0" smtClean="0">
                <a:solidFill>
                  <a:srgbClr val="FFFF00"/>
                </a:solidFill>
              </a:rPr>
              <a:t>xác,</a:t>
            </a:r>
            <a:endParaRPr lang="en-US" sz="2800" dirty="0" smtClean="0">
              <a:solidFill>
                <a:srgbClr val="FFFF00"/>
              </a:solidFill>
            </a:endParaRPr>
          </a:p>
          <a:p>
            <a:r>
              <a:rPr lang="vi-VN" sz="2800" dirty="0" smtClean="0">
                <a:solidFill>
                  <a:srgbClr val="FFFF00"/>
                </a:solidFill>
              </a:rPr>
              <a:t>chúng </a:t>
            </a:r>
            <a:r>
              <a:rPr lang="vi-VN" sz="2800" dirty="0">
                <a:solidFill>
                  <a:srgbClr val="FFFF00"/>
                </a:solidFill>
              </a:rPr>
              <a:t>tôi chỉ có một tham vọng là làm đẹp lòng Chúa.</a:t>
            </a:r>
            <a:endParaRPr lang="en-US" sz="2800" dirty="0">
              <a:solidFill>
                <a:srgbClr val="FFFF00"/>
              </a:solidFill>
            </a:endParaRPr>
          </a:p>
        </p:txBody>
      </p:sp>
    </p:spTree>
    <p:extLst>
      <p:ext uri="{BB962C8B-B14F-4D97-AF65-F5344CB8AC3E}">
        <p14:creationId xmlns:p14="http://schemas.microsoft.com/office/powerpoint/2010/main" val="34937877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000" smtClean="0">
                <a:solidFill>
                  <a:schemeClr val="bg1"/>
                </a:solidFill>
              </a:rPr>
              <a:t>Hạt </a:t>
            </a:r>
            <a:r>
              <a:rPr lang="vi-VN" sz="5000">
                <a:solidFill>
                  <a:schemeClr val="bg1"/>
                </a:solidFill>
              </a:rPr>
              <a:t>giống là Lời Thiên Chúa, Người gieo giống là Đức Ki-tô, những ai tuân giữ Lời Người sẽ tồn tại muôn </a:t>
            </a:r>
            <a:r>
              <a:rPr lang="vi-VN" sz="5000" smtClean="0">
                <a:solidFill>
                  <a:schemeClr val="bg1"/>
                </a:solidFill>
              </a:rPr>
              <a:t>đời</a:t>
            </a:r>
            <a:r>
              <a:rPr lang="en-US" sz="5000" smtClean="0">
                <a:solidFill>
                  <a:schemeClr val="bg1"/>
                </a:solidFill>
              </a:rPr>
              <a:t>.</a:t>
            </a:r>
            <a:endParaRPr lang="vi-VN" sz="5000">
              <a:solidFill>
                <a:schemeClr val="bg1"/>
              </a:solidFill>
            </a:endParaRP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20841618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745072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794063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40"/>
            <a:ext cx="9144000" cy="5140260"/>
          </a:xfrm>
          <a:prstGeom prst="rect">
            <a:avLst/>
          </a:prstGeom>
        </p:spPr>
      </p:pic>
      <p:sp>
        <p:nvSpPr>
          <p:cNvPr id="5" name="Rectangle 4"/>
          <p:cNvSpPr/>
          <p:nvPr/>
        </p:nvSpPr>
        <p:spPr>
          <a:xfrm>
            <a:off x="533400" y="285750"/>
            <a:ext cx="5181600" cy="707886"/>
          </a:xfrm>
          <a:prstGeom prst="rect">
            <a:avLst/>
          </a:prstGeom>
        </p:spPr>
        <p:txBody>
          <a:bodyPr wrap="square">
            <a:spAutoFit/>
          </a:bodyPr>
          <a:lstStyle/>
          <a:p>
            <a:r>
              <a:rPr lang="en-US" sz="4000" dirty="0" smtClean="0">
                <a:solidFill>
                  <a:schemeClr val="bg1"/>
                </a:solidFill>
              </a:rPr>
              <a:t>LỜI NGUYỆN TÍN HỮU</a:t>
            </a:r>
            <a:endParaRPr lang="en-US" sz="4000" dirty="0">
              <a:solidFill>
                <a:schemeClr val="bg1"/>
              </a:solidFill>
            </a:endParaRPr>
          </a:p>
        </p:txBody>
      </p:sp>
      <p:sp>
        <p:nvSpPr>
          <p:cNvPr id="6" name="Rectangle 5"/>
          <p:cNvSpPr/>
          <p:nvPr/>
        </p:nvSpPr>
        <p:spPr>
          <a:xfrm>
            <a:off x="152400" y="1504951"/>
            <a:ext cx="6705600" cy="2862322"/>
          </a:xfrm>
          <a:prstGeom prst="rect">
            <a:avLst/>
          </a:prstGeom>
        </p:spPr>
        <p:txBody>
          <a:bodyPr wrap="square">
            <a:spAutoFit/>
          </a:bodyPr>
          <a:lstStyle/>
          <a:p>
            <a:r>
              <a:rPr lang="en-US" sz="3600" dirty="0" err="1" smtClean="0">
                <a:solidFill>
                  <a:schemeClr val="bg1"/>
                </a:solidFill>
              </a:rPr>
              <a:t>Anh</a:t>
            </a:r>
            <a:r>
              <a:rPr lang="en-US" sz="3600" dirty="0" smtClean="0">
                <a:solidFill>
                  <a:schemeClr val="bg1"/>
                </a:solidFill>
              </a:rPr>
              <a:t> </a:t>
            </a:r>
            <a:r>
              <a:rPr lang="en-US" sz="3600" dirty="0" err="1" smtClean="0">
                <a:solidFill>
                  <a:schemeClr val="bg1"/>
                </a:solidFill>
              </a:rPr>
              <a:t>chị</a:t>
            </a:r>
            <a:r>
              <a:rPr lang="en-US" sz="3600" dirty="0" smtClean="0">
                <a:solidFill>
                  <a:schemeClr val="bg1"/>
                </a:solidFill>
              </a:rPr>
              <a:t> </a:t>
            </a:r>
            <a:r>
              <a:rPr lang="en-US" sz="3600" dirty="0" err="1" smtClean="0">
                <a:solidFill>
                  <a:schemeClr val="bg1"/>
                </a:solidFill>
              </a:rPr>
              <a:t>em</a:t>
            </a:r>
            <a:r>
              <a:rPr lang="en-US" sz="3600" dirty="0" smtClean="0">
                <a:solidFill>
                  <a:schemeClr val="bg1"/>
                </a:solidFill>
              </a:rPr>
              <a:t> </a:t>
            </a:r>
            <a:r>
              <a:rPr lang="en-US" sz="3600" dirty="0" err="1" smtClean="0">
                <a:solidFill>
                  <a:schemeClr val="bg1"/>
                </a:solidFill>
              </a:rPr>
              <a:t>thân</a:t>
            </a:r>
            <a:r>
              <a:rPr lang="en-US" sz="3600" dirty="0" smtClean="0">
                <a:solidFill>
                  <a:schemeClr val="bg1"/>
                </a:solidFill>
              </a:rPr>
              <a:t> </a:t>
            </a:r>
            <a:r>
              <a:rPr lang="en-US" sz="3600" dirty="0" err="1" smtClean="0">
                <a:solidFill>
                  <a:schemeClr val="bg1"/>
                </a:solidFill>
              </a:rPr>
              <a:t>mến</a:t>
            </a:r>
            <a:r>
              <a:rPr lang="en-US" sz="3600" dirty="0" smtClean="0">
                <a:solidFill>
                  <a:schemeClr val="bg1"/>
                </a:solidFill>
              </a:rPr>
              <a:t>, </a:t>
            </a:r>
            <a:r>
              <a:rPr lang="en-US" sz="3600" dirty="0" err="1" smtClean="0">
                <a:solidFill>
                  <a:schemeClr val="bg1"/>
                </a:solidFill>
              </a:rPr>
              <a:t>Đức</a:t>
            </a:r>
            <a:r>
              <a:rPr lang="en-US" sz="3600" dirty="0" smtClean="0">
                <a:solidFill>
                  <a:schemeClr val="bg1"/>
                </a:solidFill>
              </a:rPr>
              <a:t> </a:t>
            </a:r>
            <a:r>
              <a:rPr lang="en-US" sz="3600" dirty="0" err="1" smtClean="0">
                <a:solidFill>
                  <a:schemeClr val="bg1"/>
                </a:solidFill>
              </a:rPr>
              <a:t>Kito</a:t>
            </a:r>
            <a:r>
              <a:rPr lang="en-US" sz="3600" dirty="0" smtClean="0">
                <a:solidFill>
                  <a:schemeClr val="bg1"/>
                </a:solidFill>
              </a:rPr>
              <a:t> </a:t>
            </a:r>
            <a:r>
              <a:rPr lang="en-US" sz="3600" dirty="0" err="1" smtClean="0">
                <a:solidFill>
                  <a:schemeClr val="bg1"/>
                </a:solidFill>
              </a:rPr>
              <a:t>là</a:t>
            </a:r>
            <a:r>
              <a:rPr lang="en-US" sz="3600" dirty="0" smtClean="0">
                <a:solidFill>
                  <a:schemeClr val="bg1"/>
                </a:solidFill>
              </a:rPr>
              <a:t> </a:t>
            </a:r>
            <a:r>
              <a:rPr lang="en-US" sz="3600" dirty="0" err="1" smtClean="0">
                <a:solidFill>
                  <a:schemeClr val="bg1"/>
                </a:solidFill>
              </a:rPr>
              <a:t>Đấng</a:t>
            </a:r>
            <a:r>
              <a:rPr lang="en-US" sz="3600" dirty="0" smtClean="0">
                <a:solidFill>
                  <a:schemeClr val="bg1"/>
                </a:solidFill>
              </a:rPr>
              <a:t> </a:t>
            </a:r>
            <a:r>
              <a:rPr lang="en-US" sz="3600" dirty="0" err="1" smtClean="0">
                <a:solidFill>
                  <a:schemeClr val="bg1"/>
                </a:solidFill>
              </a:rPr>
              <a:t>Cứu</a:t>
            </a:r>
            <a:r>
              <a:rPr lang="en-US" sz="3600" dirty="0" smtClean="0">
                <a:solidFill>
                  <a:schemeClr val="bg1"/>
                </a:solidFill>
              </a:rPr>
              <a:t> </a:t>
            </a:r>
            <a:r>
              <a:rPr lang="en-US" sz="3600" dirty="0" err="1" smtClean="0">
                <a:solidFill>
                  <a:schemeClr val="bg1"/>
                </a:solidFill>
              </a:rPr>
              <a:t>Độ</a:t>
            </a:r>
            <a:r>
              <a:rPr lang="en-US" sz="3600" dirty="0" smtClean="0">
                <a:solidFill>
                  <a:schemeClr val="bg1"/>
                </a:solidFill>
              </a:rPr>
              <a:t> </a:t>
            </a:r>
            <a:r>
              <a:rPr lang="en-US" sz="3600" dirty="0" err="1" smtClean="0">
                <a:solidFill>
                  <a:schemeClr val="bg1"/>
                </a:solidFill>
              </a:rPr>
              <a:t>duy</a:t>
            </a:r>
            <a:r>
              <a:rPr lang="en-US" sz="3600" dirty="0" smtClean="0">
                <a:solidFill>
                  <a:schemeClr val="bg1"/>
                </a:solidFill>
              </a:rPr>
              <a:t> </a:t>
            </a:r>
            <a:r>
              <a:rPr lang="en-US" sz="3600" dirty="0" err="1" smtClean="0">
                <a:solidFill>
                  <a:schemeClr val="bg1"/>
                </a:solidFill>
              </a:rPr>
              <a:t>nhất</a:t>
            </a:r>
            <a:r>
              <a:rPr lang="en-US" sz="3600" dirty="0" smtClean="0">
                <a:solidFill>
                  <a:schemeClr val="bg1"/>
                </a:solidFill>
              </a:rPr>
              <a:t> </a:t>
            </a:r>
            <a:r>
              <a:rPr lang="en-US" sz="3600" dirty="0" err="1" smtClean="0">
                <a:solidFill>
                  <a:schemeClr val="bg1"/>
                </a:solidFill>
              </a:rPr>
              <a:t>của</a:t>
            </a:r>
            <a:r>
              <a:rPr lang="en-US" sz="3600" dirty="0" smtClean="0">
                <a:solidFill>
                  <a:schemeClr val="bg1"/>
                </a:solidFill>
              </a:rPr>
              <a:t> </a:t>
            </a:r>
            <a:r>
              <a:rPr lang="en-US" sz="3600" dirty="0" err="1" smtClean="0">
                <a:solidFill>
                  <a:schemeClr val="bg1"/>
                </a:solidFill>
              </a:rPr>
              <a:t>trần</a:t>
            </a:r>
            <a:r>
              <a:rPr lang="en-US" sz="3600" dirty="0" smtClean="0">
                <a:solidFill>
                  <a:schemeClr val="bg1"/>
                </a:solidFill>
              </a:rPr>
              <a:t> </a:t>
            </a:r>
            <a:r>
              <a:rPr lang="en-US" sz="3600" dirty="0" err="1" smtClean="0">
                <a:solidFill>
                  <a:schemeClr val="bg1"/>
                </a:solidFill>
              </a:rPr>
              <a:t>gian</a:t>
            </a:r>
            <a:r>
              <a:rPr lang="en-US" sz="3600" dirty="0" smtClean="0">
                <a:solidFill>
                  <a:schemeClr val="bg1"/>
                </a:solidFill>
              </a:rPr>
              <a:t>. </a:t>
            </a:r>
            <a:r>
              <a:rPr lang="en-US" sz="3600" dirty="0" err="1" smtClean="0">
                <a:solidFill>
                  <a:schemeClr val="bg1"/>
                </a:solidFill>
              </a:rPr>
              <a:t>Người</a:t>
            </a:r>
            <a:r>
              <a:rPr lang="en-US" sz="3600" dirty="0" smtClean="0">
                <a:solidFill>
                  <a:schemeClr val="bg1"/>
                </a:solidFill>
              </a:rPr>
              <a:t> </a:t>
            </a:r>
            <a:r>
              <a:rPr lang="en-US" sz="3600" dirty="0" err="1" smtClean="0">
                <a:solidFill>
                  <a:schemeClr val="bg1"/>
                </a:solidFill>
              </a:rPr>
              <a:t>đem</a:t>
            </a:r>
            <a:r>
              <a:rPr lang="en-US" sz="3600" dirty="0" smtClean="0">
                <a:solidFill>
                  <a:schemeClr val="bg1"/>
                </a:solidFill>
              </a:rPr>
              <a:t> </a:t>
            </a:r>
            <a:r>
              <a:rPr lang="en-US" sz="3600" dirty="0" err="1" smtClean="0">
                <a:solidFill>
                  <a:schemeClr val="bg1"/>
                </a:solidFill>
              </a:rPr>
              <a:t>lại</a:t>
            </a:r>
            <a:r>
              <a:rPr lang="en-US" sz="3600" dirty="0" smtClean="0">
                <a:solidFill>
                  <a:schemeClr val="bg1"/>
                </a:solidFill>
              </a:rPr>
              <a:t> </a:t>
            </a:r>
            <a:r>
              <a:rPr lang="en-US" sz="3600" dirty="0" err="1" smtClean="0">
                <a:solidFill>
                  <a:schemeClr val="bg1"/>
                </a:solidFill>
              </a:rPr>
              <a:t>niềm</a:t>
            </a:r>
            <a:r>
              <a:rPr lang="en-US" sz="3600" dirty="0" smtClean="0">
                <a:solidFill>
                  <a:schemeClr val="bg1"/>
                </a:solidFill>
              </a:rPr>
              <a:t> </a:t>
            </a:r>
            <a:r>
              <a:rPr lang="en-US" sz="3600" dirty="0" err="1" smtClean="0">
                <a:solidFill>
                  <a:schemeClr val="bg1"/>
                </a:solidFill>
              </a:rPr>
              <a:t>vui</a:t>
            </a:r>
            <a:r>
              <a:rPr lang="en-US" sz="3600" dirty="0" smtClean="0">
                <a:solidFill>
                  <a:schemeClr val="bg1"/>
                </a:solidFill>
              </a:rPr>
              <a:t> </a:t>
            </a:r>
            <a:r>
              <a:rPr lang="en-US" sz="3600" dirty="0" err="1" smtClean="0">
                <a:solidFill>
                  <a:schemeClr val="bg1"/>
                </a:solidFill>
              </a:rPr>
              <a:t>cho</a:t>
            </a:r>
            <a:r>
              <a:rPr lang="en-US" sz="3600" dirty="0" smtClean="0">
                <a:solidFill>
                  <a:schemeClr val="bg1"/>
                </a:solidFill>
              </a:rPr>
              <a:t> </a:t>
            </a:r>
            <a:r>
              <a:rPr lang="en-US" sz="3600" dirty="0" err="1" smtClean="0">
                <a:solidFill>
                  <a:schemeClr val="bg1"/>
                </a:solidFill>
              </a:rPr>
              <a:t>những</a:t>
            </a:r>
            <a:r>
              <a:rPr lang="en-US" sz="3600" dirty="0" smtClean="0">
                <a:solidFill>
                  <a:schemeClr val="bg1"/>
                </a:solidFill>
              </a:rPr>
              <a:t> </a:t>
            </a:r>
            <a:r>
              <a:rPr lang="en-US" sz="3600" dirty="0" err="1" smtClean="0">
                <a:solidFill>
                  <a:schemeClr val="bg1"/>
                </a:solidFill>
              </a:rPr>
              <a:t>ai</a:t>
            </a:r>
            <a:r>
              <a:rPr lang="en-US" sz="3600" dirty="0" smtClean="0">
                <a:solidFill>
                  <a:schemeClr val="bg1"/>
                </a:solidFill>
              </a:rPr>
              <a:t> </a:t>
            </a:r>
            <a:r>
              <a:rPr lang="en-US" sz="3600" dirty="0" err="1" smtClean="0">
                <a:solidFill>
                  <a:schemeClr val="bg1"/>
                </a:solidFill>
              </a:rPr>
              <a:t>trông</a:t>
            </a:r>
            <a:r>
              <a:rPr lang="en-US" sz="3600" dirty="0" smtClean="0">
                <a:solidFill>
                  <a:schemeClr val="bg1"/>
                </a:solidFill>
              </a:rPr>
              <a:t> </a:t>
            </a:r>
            <a:r>
              <a:rPr lang="en-US" sz="3600" dirty="0" err="1" smtClean="0">
                <a:solidFill>
                  <a:schemeClr val="bg1"/>
                </a:solidFill>
              </a:rPr>
              <a:t>cậy</a:t>
            </a:r>
            <a:r>
              <a:rPr lang="en-US" sz="3600" dirty="0" smtClean="0">
                <a:solidFill>
                  <a:schemeClr val="bg1"/>
                </a:solidFill>
              </a:rPr>
              <a:t> </a:t>
            </a:r>
            <a:r>
              <a:rPr lang="en-US" sz="3600" dirty="0" err="1" smtClean="0">
                <a:solidFill>
                  <a:schemeClr val="bg1"/>
                </a:solidFill>
              </a:rPr>
              <a:t>vào</a:t>
            </a:r>
            <a:r>
              <a:rPr lang="en-US" sz="3600" dirty="0" smtClean="0">
                <a:solidFill>
                  <a:schemeClr val="bg1"/>
                </a:solidFill>
              </a:rPr>
              <a:t> </a:t>
            </a:r>
            <a:r>
              <a:rPr lang="en-US" sz="3600" dirty="0" err="1" smtClean="0">
                <a:solidFill>
                  <a:schemeClr val="bg1"/>
                </a:solidFill>
              </a:rPr>
              <a:t>Người</a:t>
            </a:r>
            <a:r>
              <a:rPr lang="en-US" sz="3600" dirty="0" smtClean="0">
                <a:solidFill>
                  <a:schemeClr val="bg1"/>
                </a:solidFill>
              </a:rPr>
              <a:t>. </a:t>
            </a:r>
            <a:r>
              <a:rPr lang="en-US" sz="3600" dirty="0" err="1" smtClean="0">
                <a:solidFill>
                  <a:schemeClr val="bg1"/>
                </a:solidFill>
              </a:rPr>
              <a:t>Vậy</a:t>
            </a:r>
            <a:r>
              <a:rPr lang="en-US" sz="3600" dirty="0" smtClean="0">
                <a:solidFill>
                  <a:schemeClr val="bg1"/>
                </a:solidFill>
              </a:rPr>
              <a:t> ta </a:t>
            </a:r>
            <a:r>
              <a:rPr lang="en-US" sz="3600" dirty="0" err="1" smtClean="0">
                <a:solidFill>
                  <a:schemeClr val="bg1"/>
                </a:solidFill>
              </a:rPr>
              <a:t>hãy</a:t>
            </a:r>
            <a:r>
              <a:rPr lang="en-US" sz="3600" dirty="0" smtClean="0">
                <a:solidFill>
                  <a:schemeClr val="bg1"/>
                </a:solidFill>
              </a:rPr>
              <a:t> tin </a:t>
            </a:r>
            <a:r>
              <a:rPr lang="en-US" sz="3600" dirty="0" err="1" smtClean="0">
                <a:solidFill>
                  <a:schemeClr val="bg1"/>
                </a:solidFill>
              </a:rPr>
              <a:t>tưởng</a:t>
            </a:r>
            <a:r>
              <a:rPr lang="en-US" sz="3600" dirty="0" smtClean="0">
                <a:solidFill>
                  <a:schemeClr val="bg1"/>
                </a:solidFill>
              </a:rPr>
              <a:t> </a:t>
            </a:r>
            <a:r>
              <a:rPr lang="en-US" sz="3600" dirty="0" err="1" smtClean="0">
                <a:solidFill>
                  <a:schemeClr val="bg1"/>
                </a:solidFill>
              </a:rPr>
              <a:t>cầu</a:t>
            </a:r>
            <a:r>
              <a:rPr lang="en-US" sz="3600" dirty="0" smtClean="0">
                <a:solidFill>
                  <a:schemeClr val="bg1"/>
                </a:solidFill>
              </a:rPr>
              <a:t> </a:t>
            </a:r>
            <a:r>
              <a:rPr lang="en-US" sz="3600" smtClean="0">
                <a:solidFill>
                  <a:schemeClr val="bg1"/>
                </a:solidFill>
              </a:rPr>
              <a:t>xin</a:t>
            </a:r>
            <a:endParaRPr lang="en-US" sz="3600" dirty="0">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Ca Nhập Lễ</a:t>
            </a:r>
            <a:br>
              <a:rPr lang="en-US" sz="6000" b="0" smtClean="0">
                <a:solidFill>
                  <a:srgbClr val="FFFF00"/>
                </a:solidFill>
                <a:effectLst/>
              </a:rPr>
            </a:br>
            <a:r>
              <a:rPr lang="en-US" sz="6000" b="0" smtClean="0">
                <a:solidFill>
                  <a:srgbClr val="FFFF00"/>
                </a:solidFill>
                <a:effectLst/>
              </a:rPr>
              <a:t>Từ Hừng Sáng</a:t>
            </a:r>
            <a:br>
              <a:rPr lang="en-US" sz="6000" b="0" smtClean="0">
                <a:solidFill>
                  <a:srgbClr val="FFFF00"/>
                </a:solidFill>
                <a:effectLst/>
              </a:rPr>
            </a:br>
            <a:r>
              <a:rPr lang="en-US" sz="6000" b="0" i="1" smtClean="0">
                <a:solidFill>
                  <a:srgbClr val="FFFF00"/>
                </a:solidFill>
                <a:effectLst/>
              </a:rPr>
              <a:t>Lm. Kim Long</a:t>
            </a:r>
            <a:endParaRPr lang="en-US" sz="6000" b="0" i="1">
              <a:solidFill>
                <a:srgbClr val="FFFF00"/>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419600" y="2570911"/>
            <a:ext cx="4572000" cy="1323439"/>
          </a:xfrm>
          <a:prstGeom prst="rect">
            <a:avLst/>
          </a:prstGeom>
        </p:spPr>
        <p:txBody>
          <a:bodyPr>
            <a:spAutoFit/>
          </a:bodyPr>
          <a:lstStyle/>
          <a:p>
            <a:pPr algn="ctr"/>
            <a:r>
              <a:rPr lang="en-US" sz="4000" dirty="0" err="1">
                <a:solidFill>
                  <a:srgbClr val="FFFF00"/>
                </a:solidFill>
              </a:rPr>
              <a:t>Tiến</a:t>
            </a:r>
            <a:r>
              <a:rPr lang="en-US" sz="4000" dirty="0">
                <a:solidFill>
                  <a:srgbClr val="FFFF00"/>
                </a:solidFill>
              </a:rPr>
              <a:t> </a:t>
            </a:r>
            <a:r>
              <a:rPr lang="en-US" sz="4000" dirty="0" err="1">
                <a:solidFill>
                  <a:srgbClr val="FFFF00"/>
                </a:solidFill>
              </a:rPr>
              <a:t>Dâng</a:t>
            </a:r>
            <a:r>
              <a:rPr lang="en-US" sz="4000" dirty="0">
                <a:solidFill>
                  <a:srgbClr val="FFFF00"/>
                </a:solidFill>
              </a:rPr>
              <a:t> </a:t>
            </a:r>
            <a:r>
              <a:rPr lang="en-US" sz="4000" dirty="0" err="1">
                <a:solidFill>
                  <a:srgbClr val="FFFF00"/>
                </a:solidFill>
              </a:rPr>
              <a:t>Của</a:t>
            </a:r>
            <a:r>
              <a:rPr lang="en-US" sz="4000" dirty="0">
                <a:solidFill>
                  <a:srgbClr val="FFFF00"/>
                </a:solidFill>
              </a:rPr>
              <a:t> </a:t>
            </a:r>
            <a:r>
              <a:rPr lang="en-US" sz="4000" dirty="0" err="1">
                <a:solidFill>
                  <a:srgbClr val="FFFF00"/>
                </a:solidFill>
              </a:rPr>
              <a:t>Lễ</a:t>
            </a:r>
            <a:r>
              <a:rPr lang="en-US" sz="4000" dirty="0">
                <a:solidFill>
                  <a:srgbClr val="FFFF00"/>
                </a:solidFill>
              </a:rPr>
              <a:t/>
            </a:r>
            <a:br>
              <a:rPr lang="en-US" sz="4000" dirty="0">
                <a:solidFill>
                  <a:srgbClr val="FFFF00"/>
                </a:solidFill>
              </a:rPr>
            </a:br>
            <a:r>
              <a:rPr lang="en-US" sz="4000" i="1" dirty="0" err="1">
                <a:solidFill>
                  <a:schemeClr val="bg1"/>
                </a:solidFill>
              </a:rPr>
              <a:t>Đinh</a:t>
            </a:r>
            <a:r>
              <a:rPr lang="en-US" sz="4000" i="1" dirty="0">
                <a:solidFill>
                  <a:schemeClr val="bg1"/>
                </a:solidFill>
              </a:rPr>
              <a:t> </a:t>
            </a:r>
            <a:r>
              <a:rPr lang="en-US" sz="4000" i="1" dirty="0" err="1">
                <a:solidFill>
                  <a:schemeClr val="bg1"/>
                </a:solidFill>
              </a:rPr>
              <a:t>Công</a:t>
            </a:r>
            <a:r>
              <a:rPr lang="en-US" sz="4000" i="1" dirty="0">
                <a:solidFill>
                  <a:schemeClr val="bg1"/>
                </a:solidFill>
              </a:rPr>
              <a:t> </a:t>
            </a:r>
            <a:r>
              <a:rPr lang="en-US" sz="4000" i="1" dirty="0" err="1">
                <a:solidFill>
                  <a:schemeClr val="bg1"/>
                </a:solidFill>
              </a:rPr>
              <a:t>Huỳnh</a:t>
            </a:r>
            <a:endParaRPr lang="en-US" sz="40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smtClean="0">
                <a:solidFill>
                  <a:srgbClr val="FFFF00"/>
                </a:solidFill>
                <a:effectLst/>
              </a:rPr>
              <a:t>Tk1:</a:t>
            </a:r>
            <a:r>
              <a:rPr lang="en-US" sz="6000" b="0" smtClean="0">
                <a:solidFill>
                  <a:schemeClr val="bg1"/>
                </a:solidFill>
                <a:effectLst/>
              </a:rPr>
              <a:t> </a:t>
            </a:r>
            <a:r>
              <a:rPr lang="vi-VN" sz="6000" b="0" smtClean="0">
                <a:solidFill>
                  <a:schemeClr val="bg1"/>
                </a:solidFill>
                <a:effectLst/>
              </a:rPr>
              <a:t>Dâng tiến Cha lễ vật đây bánh rượu tình yêu nồng thắm. Dâng tiến Cha lao nhọc tháng ngày góp công đầy tâm.</a:t>
            </a:r>
            <a:endParaRPr lang="en-US" sz="6000" b="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smtClean="0">
                <a:solidFill>
                  <a:srgbClr val="FFFF00"/>
                </a:solidFill>
                <a:effectLst/>
              </a:rPr>
              <a:t>Đk:</a:t>
            </a:r>
            <a:r>
              <a:rPr lang="en-US" sz="6000" b="0" smtClean="0">
                <a:solidFill>
                  <a:schemeClr val="bg1"/>
                </a:solidFill>
                <a:effectLst/>
              </a:rPr>
              <a:t> </a:t>
            </a:r>
            <a:r>
              <a:rPr lang="vi-VN" sz="6000" b="0" smtClean="0">
                <a:solidFill>
                  <a:schemeClr val="bg1"/>
                </a:solidFill>
                <a:effectLst/>
              </a:rPr>
              <a:t>Xin dâng lên Cha đây rượu nho bánh thơm tình yêu. Dâng lên con tim thắm ân tình chan hòa đẹp xinh.</a:t>
            </a:r>
            <a:endParaRPr lang="en-US" sz="6000" b="0">
              <a:solidFill>
                <a:schemeClr val="bg1"/>
              </a:solidFill>
              <a:effectLst/>
            </a:endParaRPr>
          </a:p>
        </p:txBody>
      </p:sp>
    </p:spTree>
    <p:extLst>
      <p:ext uri="{BB962C8B-B14F-4D97-AF65-F5344CB8AC3E}">
        <p14:creationId xmlns:p14="http://schemas.microsoft.com/office/powerpoint/2010/main" val="3361250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smtClean="0">
                <a:solidFill>
                  <a:srgbClr val="FFFF00"/>
                </a:solidFill>
                <a:effectLst/>
              </a:rPr>
              <a:t>Tk2:</a:t>
            </a:r>
            <a:r>
              <a:rPr lang="en-US" sz="6000" b="0" smtClean="0">
                <a:solidFill>
                  <a:schemeClr val="bg1"/>
                </a:solidFill>
                <a:effectLst/>
              </a:rPr>
              <a:t> </a:t>
            </a:r>
            <a:r>
              <a:rPr lang="vi-VN" sz="6000" b="0" smtClean="0">
                <a:solidFill>
                  <a:schemeClr val="bg1"/>
                </a:solidFill>
                <a:effectLst/>
              </a:rPr>
              <a:t>Dâng tiến Cha hoa màu nơi cánh đồng đoàn con gặt hái. Hoa trái thơm dâng Ngài với trọn trái tim nồng say.</a:t>
            </a:r>
            <a:endParaRPr lang="en-US" sz="6000" b="0">
              <a:solidFill>
                <a:schemeClr val="bg1"/>
              </a:solidFill>
              <a:effectLst/>
            </a:endParaRPr>
          </a:p>
        </p:txBody>
      </p:sp>
    </p:spTree>
    <p:extLst>
      <p:ext uri="{BB962C8B-B14F-4D97-AF65-F5344CB8AC3E}">
        <p14:creationId xmlns:p14="http://schemas.microsoft.com/office/powerpoint/2010/main" val="37574089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smtClean="0">
                <a:solidFill>
                  <a:srgbClr val="FFFF00"/>
                </a:solidFill>
                <a:effectLst/>
              </a:rPr>
              <a:t>Đk:</a:t>
            </a:r>
            <a:r>
              <a:rPr lang="en-US" sz="6000" b="0" smtClean="0">
                <a:solidFill>
                  <a:schemeClr val="bg1"/>
                </a:solidFill>
                <a:effectLst/>
              </a:rPr>
              <a:t> </a:t>
            </a:r>
            <a:r>
              <a:rPr lang="vi-VN" sz="6000" b="0" smtClean="0">
                <a:solidFill>
                  <a:schemeClr val="bg1"/>
                </a:solidFill>
                <a:effectLst/>
              </a:rPr>
              <a:t>Xin dâng lên Cha đây rượu nho bánh thơm tình yêu. Dâng lên con tim thắm ân tình chan hòa đẹp xinh.</a:t>
            </a:r>
            <a:endParaRPr lang="en-US" sz="6000" b="0">
              <a:solidFill>
                <a:schemeClr val="bg1"/>
              </a:solidFill>
              <a:effectLst/>
            </a:endParaRPr>
          </a:p>
        </p:txBody>
      </p:sp>
    </p:spTree>
    <p:extLst>
      <p:ext uri="{BB962C8B-B14F-4D97-AF65-F5344CB8AC3E}">
        <p14:creationId xmlns:p14="http://schemas.microsoft.com/office/powerpoint/2010/main" val="29628647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smtClean="0">
                <a:solidFill>
                  <a:srgbClr val="FFFF00"/>
                </a:solidFill>
                <a:effectLst/>
              </a:rPr>
              <a:t>Tk3:</a:t>
            </a:r>
            <a:r>
              <a:rPr lang="en-US" sz="6000" b="0" smtClean="0">
                <a:solidFill>
                  <a:schemeClr val="bg1"/>
                </a:solidFill>
                <a:effectLst/>
              </a:rPr>
              <a:t> </a:t>
            </a:r>
            <a:r>
              <a:rPr lang="vi-VN" sz="6000" b="0" smtClean="0">
                <a:solidFill>
                  <a:schemeClr val="bg1"/>
                </a:solidFill>
                <a:effectLst/>
              </a:rPr>
              <a:t>Dâng tiến Cha xuân hồng hương ngát nồng mộng mơ cuộc sống. Đây tấm thân linh hồn bé nhỏ tiến dâng thành tâm.</a:t>
            </a:r>
            <a:endParaRPr lang="en-US" sz="6000" b="0">
              <a:solidFill>
                <a:schemeClr val="bg1"/>
              </a:solidFill>
              <a:effectLst/>
            </a:endParaRPr>
          </a:p>
        </p:txBody>
      </p:sp>
    </p:spTree>
    <p:extLst>
      <p:ext uri="{BB962C8B-B14F-4D97-AF65-F5344CB8AC3E}">
        <p14:creationId xmlns:p14="http://schemas.microsoft.com/office/powerpoint/2010/main" val="8767683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smtClean="0">
                <a:solidFill>
                  <a:srgbClr val="FFFF00"/>
                </a:solidFill>
                <a:effectLst/>
              </a:rPr>
              <a:t>Đk:</a:t>
            </a:r>
            <a:r>
              <a:rPr lang="en-US" sz="6000" b="0" smtClean="0">
                <a:solidFill>
                  <a:schemeClr val="bg1"/>
                </a:solidFill>
                <a:effectLst/>
              </a:rPr>
              <a:t> </a:t>
            </a:r>
            <a:r>
              <a:rPr lang="vi-VN" sz="6000" b="0" smtClean="0">
                <a:solidFill>
                  <a:schemeClr val="bg1"/>
                </a:solidFill>
                <a:effectLst/>
              </a:rPr>
              <a:t>Xin dâng lên Cha đây rượu nho bánh thơm tình yêu. Dâng lên con tim thắm ân tình chan hòa đẹp xinh.</a:t>
            </a:r>
            <a:endParaRPr lang="en-US" sz="6000" b="0">
              <a:solidFill>
                <a:schemeClr val="bg1"/>
              </a:solidFill>
              <a:effectLst/>
            </a:endParaRPr>
          </a:p>
        </p:txBody>
      </p:sp>
    </p:spTree>
    <p:extLst>
      <p:ext uri="{BB962C8B-B14F-4D97-AF65-F5344CB8AC3E}">
        <p14:creationId xmlns:p14="http://schemas.microsoft.com/office/powerpoint/2010/main" val="29628647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smtClean="0">
                <a:solidFill>
                  <a:srgbClr val="FFFF00"/>
                </a:solidFill>
                <a:effectLst/>
              </a:rPr>
              <a:t>Tk4:</a:t>
            </a:r>
            <a:r>
              <a:rPr lang="en-US" sz="6000" b="0" smtClean="0">
                <a:solidFill>
                  <a:schemeClr val="bg1"/>
                </a:solidFill>
                <a:effectLst/>
              </a:rPr>
              <a:t> </a:t>
            </a:r>
            <a:r>
              <a:rPr lang="vi-VN" sz="6000" b="0" smtClean="0">
                <a:solidFill>
                  <a:schemeClr val="bg1"/>
                </a:solidFill>
                <a:effectLst/>
              </a:rPr>
              <a:t>Dâng Chúa bao u buồn bao thất vọng sầu vương nặng trĩu. Xin tiến dâng trọn tình để đẹp lễ dâng tình yêu.</a:t>
            </a:r>
            <a:endParaRPr lang="en-US" sz="6000" b="0">
              <a:solidFill>
                <a:schemeClr val="bg1"/>
              </a:solidFill>
              <a:effectLst/>
            </a:endParaRPr>
          </a:p>
        </p:txBody>
      </p:sp>
    </p:spTree>
    <p:extLst>
      <p:ext uri="{BB962C8B-B14F-4D97-AF65-F5344CB8AC3E}">
        <p14:creationId xmlns:p14="http://schemas.microsoft.com/office/powerpoint/2010/main" val="15545701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smtClean="0">
                <a:solidFill>
                  <a:srgbClr val="FFFF00"/>
                </a:solidFill>
                <a:effectLst/>
              </a:rPr>
              <a:t>Đk:</a:t>
            </a:r>
            <a:r>
              <a:rPr lang="en-US" sz="6000" b="0" smtClean="0">
                <a:solidFill>
                  <a:schemeClr val="bg1"/>
                </a:solidFill>
                <a:effectLst/>
              </a:rPr>
              <a:t> </a:t>
            </a:r>
            <a:r>
              <a:rPr lang="vi-VN" sz="6000" b="0" smtClean="0">
                <a:solidFill>
                  <a:schemeClr val="bg1"/>
                </a:solidFill>
                <a:effectLst/>
              </a:rPr>
              <a:t>Xin dâng lên Cha đây rượu nho bánh thơm tình yêu. Dâng lên con tim thắm ân tình chan hòa đẹp xinh.</a:t>
            </a:r>
            <a:endParaRPr lang="en-US" sz="6000" b="0">
              <a:solidFill>
                <a:schemeClr val="bg1"/>
              </a:solidFill>
              <a:effectLst/>
            </a:endParaRPr>
          </a:p>
        </p:txBody>
      </p:sp>
    </p:spTree>
    <p:extLst>
      <p:ext uri="{BB962C8B-B14F-4D97-AF65-F5344CB8AC3E}">
        <p14:creationId xmlns:p14="http://schemas.microsoft.com/office/powerpoint/2010/main" val="29628647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smtClean="0">
                <a:solidFill>
                  <a:srgbClr val="FFFF00"/>
                </a:solidFill>
                <a:effectLst/>
              </a:rPr>
              <a:t>Đk:</a:t>
            </a:r>
            <a:r>
              <a:rPr lang="en-US" sz="6000" b="0" smtClean="0">
                <a:solidFill>
                  <a:schemeClr val="bg1"/>
                </a:solidFill>
                <a:effectLst/>
              </a:rPr>
              <a:t> </a:t>
            </a:r>
            <a:r>
              <a:rPr lang="vi-VN" sz="6000" b="0" smtClean="0">
                <a:solidFill>
                  <a:schemeClr val="bg1"/>
                </a:solidFill>
                <a:effectLst/>
              </a:rPr>
              <a:t>Từ hừng sáng con đã khấn cầu, lạy Chúa Trời con, Thiên Chúa con, này thần trí con những khao khát Ngài.</a:t>
            </a:r>
            <a:endParaRPr lang="en-US" sz="6000" b="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105124454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err="1" smtClean="0">
                <a:solidFill>
                  <a:srgbClr val="FFFF00"/>
                </a:solidFill>
                <a:effectLst/>
              </a:rPr>
              <a:t>Ca</a:t>
            </a:r>
            <a:r>
              <a:rPr lang="en-US" sz="5400" b="0" dirty="0" smtClean="0">
                <a:solidFill>
                  <a:srgbClr val="FFFF00"/>
                </a:solidFill>
                <a:effectLst/>
              </a:rPr>
              <a:t> </a:t>
            </a:r>
            <a:r>
              <a:rPr lang="en-US" sz="5400" b="0" dirty="0" err="1" smtClean="0">
                <a:solidFill>
                  <a:srgbClr val="FFFF00"/>
                </a:solidFill>
                <a:effectLst/>
              </a:rPr>
              <a:t>Nguyện</a:t>
            </a:r>
            <a:r>
              <a:rPr lang="en-US" sz="5400" b="0" dirty="0" smtClean="0">
                <a:solidFill>
                  <a:srgbClr val="FFFF00"/>
                </a:solidFill>
                <a:effectLst/>
              </a:rPr>
              <a:t> </a:t>
            </a:r>
            <a:r>
              <a:rPr lang="en-US" sz="5400" b="0" dirty="0" err="1" smtClean="0">
                <a:solidFill>
                  <a:srgbClr val="FFFF00"/>
                </a:solidFill>
                <a:effectLst/>
              </a:rPr>
              <a:t>Hiệp</a:t>
            </a:r>
            <a:r>
              <a:rPr lang="en-US" sz="5400" b="0" dirty="0" smtClean="0">
                <a:solidFill>
                  <a:srgbClr val="FFFF00"/>
                </a:solidFill>
                <a:effectLst/>
              </a:rPr>
              <a:t> </a:t>
            </a:r>
            <a:r>
              <a:rPr lang="en-US" sz="5400" b="0" dirty="0" err="1" smtClean="0">
                <a:solidFill>
                  <a:srgbClr val="FFFF00"/>
                </a:solidFill>
                <a:effectLst/>
              </a:rPr>
              <a:t>Lễ</a:t>
            </a:r>
            <a:r>
              <a:rPr lang="en-US" sz="5400" b="0" dirty="0" smtClean="0">
                <a:solidFill>
                  <a:srgbClr val="FFFF00"/>
                </a:solidFill>
                <a:effectLst/>
              </a:rPr>
              <a:t/>
            </a:r>
            <a:br>
              <a:rPr lang="en-US" sz="5400" b="0" dirty="0" smtClean="0">
                <a:solidFill>
                  <a:srgbClr val="FFFF00"/>
                </a:solidFill>
                <a:effectLst/>
              </a:rPr>
            </a:br>
            <a:r>
              <a:rPr lang="vi-VN" sz="5400" dirty="0">
                <a:solidFill>
                  <a:srgbClr val="FFFF00"/>
                </a:solidFill>
              </a:rPr>
              <a:t>Nước Trời Như Hạt Giống </a:t>
            </a:r>
            <a:r>
              <a:rPr lang="vi-VN" sz="5400" dirty="0" smtClean="0">
                <a:solidFill>
                  <a:srgbClr val="FFFF00"/>
                </a:solidFill>
              </a:rPr>
              <a:t>Đinh </a:t>
            </a:r>
            <a:r>
              <a:rPr lang="vi-VN" i="1" dirty="0">
                <a:solidFill>
                  <a:schemeClr val="bg1"/>
                </a:solidFill>
              </a:rPr>
              <a:t>Công Huỳnh &amp; Huỳnh Minh Kỳ.</a:t>
            </a:r>
            <a:r>
              <a:rPr lang="en-US" b="0" i="1" dirty="0" smtClean="0">
                <a:solidFill>
                  <a:schemeClr val="bg1"/>
                </a:solidFill>
                <a:effectLst/>
              </a:rPr>
              <a:t/>
            </a:r>
            <a:br>
              <a:rPr lang="en-US" b="0" i="1" dirty="0" smtClean="0">
                <a:solidFill>
                  <a:schemeClr val="bg1"/>
                </a:solidFill>
                <a:effectLst/>
              </a:rPr>
            </a:br>
            <a:endParaRPr lang="en-US"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smtClean="0">
                <a:solidFill>
                  <a:srgbClr val="FFFF00"/>
                </a:solidFill>
                <a:effectLst/>
              </a:rPr>
              <a:t>Tk1:</a:t>
            </a:r>
            <a:r>
              <a:rPr lang="en-US" sz="4600" b="0" dirty="0" smtClean="0">
                <a:solidFill>
                  <a:schemeClr val="bg1"/>
                </a:solidFill>
                <a:effectLst/>
              </a:rPr>
              <a:t> </a:t>
            </a:r>
            <a:r>
              <a:rPr lang="vi-VN" sz="4600" dirty="0">
                <a:solidFill>
                  <a:schemeClr val="bg1"/>
                </a:solidFill>
              </a:rPr>
              <a:t>Nước Thiên Chúa giống như người kia đã gieo hạt mầm. Qua đêm ngày hạt sẽ đâm chồi và nẩy mầm lên. Đất làm cho thân lúa mọc lên và lớn thành cây. Trĩu nặng bông kết hạt lúa tốt chờ đến mùa gặt.</a:t>
            </a:r>
            <a:endParaRPr lang="en-US" sz="46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smtClean="0">
                <a:solidFill>
                  <a:srgbClr val="FFFF00"/>
                </a:solidFill>
                <a:effectLst/>
              </a:rPr>
              <a:t>Đk</a:t>
            </a:r>
            <a:r>
              <a:rPr lang="en-US" sz="4800" b="0" u="sng" dirty="0" smtClean="0">
                <a:solidFill>
                  <a:srgbClr val="FFFF00"/>
                </a:solidFill>
                <a:effectLst/>
              </a:rPr>
              <a:t>:</a:t>
            </a:r>
            <a:r>
              <a:rPr lang="en-US" sz="4800" b="0" dirty="0" smtClean="0">
                <a:solidFill>
                  <a:schemeClr val="bg1"/>
                </a:solidFill>
                <a:effectLst/>
              </a:rPr>
              <a:t> </a:t>
            </a:r>
            <a:r>
              <a:rPr lang="vi-VN" sz="4800" dirty="0">
                <a:solidFill>
                  <a:schemeClr val="bg1"/>
                </a:solidFill>
              </a:rPr>
              <a:t>Lạy Chúa! Cho con sống niềm tin xây dựng nước Ngài bằng hạt giống Tin Mừng, bằng Lời Chúa yêu thương. Lạy Chúa! Cho con sống cuộc đời hy vọng trong Ngài để hạt giống Tin Mừng nở tươi tốt thắm xinh.</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smtClean="0">
                <a:solidFill>
                  <a:srgbClr val="FFFF00"/>
                </a:solidFill>
                <a:effectLst/>
              </a:rPr>
              <a:t>Tk2:</a:t>
            </a:r>
            <a:r>
              <a:rPr lang="en-US" sz="4600" b="0" dirty="0" smtClean="0">
                <a:solidFill>
                  <a:schemeClr val="bg1"/>
                </a:solidFill>
                <a:effectLst/>
              </a:rPr>
              <a:t> </a:t>
            </a:r>
            <a:r>
              <a:rPr lang="vi-VN" sz="4600" dirty="0">
                <a:solidFill>
                  <a:schemeClr val="bg1"/>
                </a:solidFill>
              </a:rPr>
              <a:t> Hãy gieo xuống với bao niềm tin sống trong hy vọng. Luôn âm thầm nhỏ bé như hạt chờ trỗi mình lên. Chúa sẽ cho đâm những cành to trổ lá nhiều hoa. Sẽ tỏa lan với nhiều bóng mát hồng thắm cuộc đời.</a:t>
            </a:r>
            <a:endParaRPr lang="en-US" sz="4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smtClean="0">
                <a:solidFill>
                  <a:srgbClr val="FFFF00"/>
                </a:solidFill>
                <a:effectLst/>
              </a:rPr>
              <a:t>Đk</a:t>
            </a:r>
            <a:r>
              <a:rPr lang="en-US" sz="4800" b="0" u="sng" dirty="0" smtClean="0">
                <a:solidFill>
                  <a:srgbClr val="FFFF00"/>
                </a:solidFill>
                <a:effectLst/>
              </a:rPr>
              <a:t>:</a:t>
            </a:r>
            <a:r>
              <a:rPr lang="en-US" sz="4800" b="0" dirty="0" smtClean="0">
                <a:solidFill>
                  <a:schemeClr val="bg1"/>
                </a:solidFill>
                <a:effectLst/>
              </a:rPr>
              <a:t> </a:t>
            </a:r>
            <a:r>
              <a:rPr lang="vi-VN" sz="4800" dirty="0">
                <a:solidFill>
                  <a:schemeClr val="bg1"/>
                </a:solidFill>
              </a:rPr>
              <a:t>Lạy Chúa! Cho con sống niềm tin xây dựng nước Ngài bằng hạt giống Tin Mừng, bằng Lời Chúa yêu thương. Lạy Chúa! Cho con sống cuộc đời hy vọng trong Ngài để hạt giống Tin Mừng nở tươi tốt thắm xinh.</a:t>
            </a:r>
            <a:endParaRPr lang="en-US" sz="4800" b="0" dirty="0">
              <a:solidFill>
                <a:schemeClr val="bg1"/>
              </a:solidFill>
              <a:effectLst/>
            </a:endParaRPr>
          </a:p>
        </p:txBody>
      </p:sp>
    </p:spTree>
    <p:extLst>
      <p:ext uri="{BB962C8B-B14F-4D97-AF65-F5344CB8AC3E}">
        <p14:creationId xmlns:p14="http://schemas.microsoft.com/office/powerpoint/2010/main" val="416438513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smtClean="0">
                <a:solidFill>
                  <a:srgbClr val="FFFF00"/>
                </a:solidFill>
                <a:effectLst/>
              </a:rPr>
              <a:t>Tk3:</a:t>
            </a:r>
            <a:r>
              <a:rPr lang="en-US" sz="4800" b="0" dirty="0" smtClean="0">
                <a:solidFill>
                  <a:schemeClr val="bg1"/>
                </a:solidFill>
                <a:effectLst/>
              </a:rPr>
              <a:t> </a:t>
            </a:r>
            <a:r>
              <a:rPr lang="vi-VN" sz="4800" dirty="0">
                <a:solidFill>
                  <a:schemeClr val="bg1"/>
                </a:solidFill>
              </a:rPr>
              <a:t>Chúa là Đấng đã cho đời con lớn lên mỗi ngày. Tuy âm thầm mà vẫn mãnh liệt nhờ những hồng ân. Nếu đời con không Chúa chở che chẳng thể mọc lên. Xin Ngài luôn giúp con biết sống bền bỉ đợi chờ.</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smtClean="0">
                <a:solidFill>
                  <a:srgbClr val="FFFF00"/>
                </a:solidFill>
                <a:effectLst/>
              </a:rPr>
              <a:t>Đk</a:t>
            </a:r>
            <a:r>
              <a:rPr lang="en-US" sz="4800" b="0" u="sng" dirty="0" smtClean="0">
                <a:solidFill>
                  <a:srgbClr val="FFFF00"/>
                </a:solidFill>
                <a:effectLst/>
              </a:rPr>
              <a:t>:</a:t>
            </a:r>
            <a:r>
              <a:rPr lang="en-US" sz="4800" b="0" dirty="0" smtClean="0">
                <a:solidFill>
                  <a:schemeClr val="bg1"/>
                </a:solidFill>
                <a:effectLst/>
              </a:rPr>
              <a:t> </a:t>
            </a:r>
            <a:r>
              <a:rPr lang="vi-VN" sz="4800" dirty="0">
                <a:solidFill>
                  <a:schemeClr val="bg1"/>
                </a:solidFill>
              </a:rPr>
              <a:t>Lạy Chúa! Cho con sống niềm tin xây dựng nước Ngài bằng hạt giống Tin Mừng, bằng Lời Chúa yêu thương. Lạy Chúa! Cho con sống cuộc đời hy vọng trong Ngài để hạt giống Tin Mừng nở tươi tốt thắm xinh.</a:t>
            </a:r>
            <a:endParaRPr lang="en-US" sz="4800" b="0" dirty="0">
              <a:solidFill>
                <a:schemeClr val="bg1"/>
              </a:solidFill>
              <a:effectLst/>
            </a:endParaRPr>
          </a:p>
        </p:txBody>
      </p:sp>
    </p:spTree>
    <p:extLst>
      <p:ext uri="{BB962C8B-B14F-4D97-AF65-F5344CB8AC3E}">
        <p14:creationId xmlns:p14="http://schemas.microsoft.com/office/powerpoint/2010/main" val="416438513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09591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smtClean="0">
                <a:solidFill>
                  <a:srgbClr val="FFFF00"/>
                </a:solidFill>
                <a:effectLst/>
              </a:rPr>
              <a:t>Tk1:</a:t>
            </a:r>
            <a:r>
              <a:rPr lang="en-US" sz="5400" b="0" smtClean="0">
                <a:solidFill>
                  <a:schemeClr val="bg1"/>
                </a:solidFill>
                <a:effectLst/>
              </a:rPr>
              <a:t> </a:t>
            </a:r>
            <a:r>
              <a:rPr lang="vi-VN" sz="5400" b="0" smtClean="0">
                <a:solidFill>
                  <a:schemeClr val="bg1"/>
                </a:solidFill>
                <a:effectLst/>
              </a:rPr>
              <a:t>Hồn con mòn mỏi trông mong Chúa, tựa đất khô cằn đợi nước nguồn. Con mong được đi tới thánh điện để ngắm trông quyền uy Chúa Trời.</a:t>
            </a:r>
            <a:endParaRPr lang="en-US" sz="5400" b="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smtClean="0">
                <a:solidFill>
                  <a:srgbClr val="FFFF00"/>
                </a:solidFill>
                <a:effectLst/>
              </a:rPr>
              <a:t>Ca</a:t>
            </a:r>
            <a:r>
              <a:rPr lang="en-US" sz="8000" b="0" dirty="0" smtClean="0">
                <a:solidFill>
                  <a:srgbClr val="FFFF00"/>
                </a:solidFill>
                <a:effectLst/>
              </a:rPr>
              <a:t> </a:t>
            </a:r>
            <a:r>
              <a:rPr lang="en-US" sz="8000" b="0" dirty="0" err="1" smtClean="0">
                <a:solidFill>
                  <a:srgbClr val="FFFF00"/>
                </a:solidFill>
                <a:effectLst/>
              </a:rPr>
              <a:t>Kết</a:t>
            </a:r>
            <a:r>
              <a:rPr lang="en-US" sz="8000" b="0" dirty="0" smtClean="0">
                <a:solidFill>
                  <a:srgbClr val="FFFF00"/>
                </a:solidFill>
                <a:effectLst/>
              </a:rPr>
              <a:t> </a:t>
            </a:r>
            <a:r>
              <a:rPr lang="en-US" sz="8000" b="0" dirty="0" err="1" smtClean="0">
                <a:solidFill>
                  <a:srgbClr val="FFFF00"/>
                </a:solidFill>
                <a:effectLst/>
              </a:rPr>
              <a:t>Lễ</a:t>
            </a:r>
            <a:r>
              <a:rPr lang="en-US" sz="8000" b="0" dirty="0" smtClean="0">
                <a:solidFill>
                  <a:srgbClr val="FFFF00"/>
                </a:solidFill>
                <a:effectLst/>
              </a:rPr>
              <a:t/>
            </a:r>
            <a:br>
              <a:rPr lang="en-US" sz="8000" b="0" dirty="0" smtClean="0">
                <a:solidFill>
                  <a:srgbClr val="FFFF00"/>
                </a:solidFill>
                <a:effectLst/>
              </a:rPr>
            </a:br>
            <a:r>
              <a:rPr lang="en-US" sz="8000" b="0" dirty="0" smtClean="0">
                <a:solidFill>
                  <a:srgbClr val="FFFF00"/>
                </a:solidFill>
                <a:effectLst/>
              </a:rPr>
              <a:t>Ra </a:t>
            </a:r>
            <a:r>
              <a:rPr lang="en-US" sz="8000" b="0" dirty="0" err="1" smtClean="0">
                <a:solidFill>
                  <a:srgbClr val="FFFF00"/>
                </a:solidFill>
                <a:effectLst/>
              </a:rPr>
              <a:t>Về</a:t>
            </a:r>
            <a:r>
              <a:rPr lang="en-US" sz="8000" b="0" dirty="0" smtClean="0">
                <a:solidFill>
                  <a:srgbClr val="FFFF00"/>
                </a:solidFill>
                <a:effectLst/>
              </a:rPr>
              <a:t> An </a:t>
            </a:r>
            <a:r>
              <a:rPr lang="en-US" sz="8000" b="0" dirty="0" err="1" smtClean="0">
                <a:solidFill>
                  <a:srgbClr val="FFFF00"/>
                </a:solidFill>
                <a:effectLst/>
              </a:rPr>
              <a:t>Bình</a:t>
            </a:r>
            <a:r>
              <a:rPr lang="en-US" sz="8000" b="0" dirty="0" smtClean="0">
                <a:solidFill>
                  <a:srgbClr val="FFFF00"/>
                </a:solidFill>
                <a:effectLst/>
              </a:rPr>
              <a:t/>
            </a:r>
            <a:br>
              <a:rPr lang="en-US" sz="8000" b="0" dirty="0" smtClean="0">
                <a:solidFill>
                  <a:srgbClr val="FFFF00"/>
                </a:solidFill>
                <a:effectLst/>
              </a:rPr>
            </a:br>
            <a:r>
              <a:rPr lang="en-US" sz="4800" b="0" i="1" dirty="0" smtClean="0">
                <a:solidFill>
                  <a:schemeClr val="bg1"/>
                </a:solidFill>
                <a:effectLst/>
              </a:rPr>
              <a:t>Lm. </a:t>
            </a:r>
            <a:r>
              <a:rPr lang="en-US" sz="4800" b="0" i="1" dirty="0" err="1" smtClean="0">
                <a:solidFill>
                  <a:schemeClr val="bg1"/>
                </a:solidFill>
                <a:effectLst/>
              </a:rPr>
              <a:t>Nguyễn</a:t>
            </a:r>
            <a:r>
              <a:rPr lang="en-US" sz="4800" b="0" i="1" dirty="0" smtClean="0">
                <a:solidFill>
                  <a:schemeClr val="bg1"/>
                </a:solidFill>
                <a:effectLst/>
              </a:rPr>
              <a:t> </a:t>
            </a:r>
            <a:r>
              <a:rPr lang="en-US" sz="4800" b="0" i="1" dirty="0" err="1" smtClean="0">
                <a:solidFill>
                  <a:schemeClr val="bg1"/>
                </a:solidFill>
                <a:effectLst/>
              </a:rPr>
              <a:t>Duy</a:t>
            </a:r>
            <a:endParaRPr lang="en-US" sz="6000" b="0" i="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smtClean="0">
                <a:solidFill>
                  <a:srgbClr val="FFFF00"/>
                </a:solidFill>
                <a:effectLst/>
              </a:rPr>
              <a:t>Đk</a:t>
            </a:r>
            <a:r>
              <a:rPr lang="en-US" sz="4800" b="0" u="sng" dirty="0" smtClean="0">
                <a:solidFill>
                  <a:srgbClr val="FFFF00"/>
                </a:solidFill>
                <a:effectLst/>
              </a:rPr>
              <a:t>:</a:t>
            </a:r>
            <a:r>
              <a:rPr lang="en-US" sz="4800" dirty="0">
                <a:solidFill>
                  <a:schemeClr val="bg1"/>
                </a:solidFill>
              </a:rPr>
              <a:t> </a:t>
            </a:r>
            <a:r>
              <a:rPr lang="vi-VN" sz="4800" dirty="0" smtClean="0">
                <a:solidFill>
                  <a:schemeClr val="bg1"/>
                </a:solidFill>
              </a:rPr>
              <a:t>Ra </a:t>
            </a:r>
            <a:r>
              <a:rPr lang="vi-VN" sz="4800" dirty="0">
                <a:solidFill>
                  <a:schemeClr val="bg1"/>
                </a:solidFill>
              </a:rPr>
              <a:t>về chúng con đi vào thế giới. Ra về loan Tin Mừng ơn cứu rỗi. Sống chứng nhân của Ngài, sống đức tin rạng ngời. Ra về chúng con ra về an bình.</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smtClean="0">
                <a:solidFill>
                  <a:srgbClr val="FFFF00"/>
                </a:solidFill>
                <a:effectLst/>
              </a:rPr>
              <a:t>Tk1:</a:t>
            </a:r>
            <a:r>
              <a:rPr lang="en-US" sz="6000" b="0" dirty="0" smtClean="0">
                <a:solidFill>
                  <a:schemeClr val="bg1"/>
                </a:solidFill>
                <a:effectLst/>
              </a:rPr>
              <a:t> </a:t>
            </a:r>
            <a:r>
              <a:rPr lang="vi-VN" sz="6000" dirty="0">
                <a:solidFill>
                  <a:schemeClr val="bg1"/>
                </a:solidFill>
              </a:rPr>
              <a:t>Xin tạ ơn Thiên Chúa xin tạ ơn muôn đời. Hòa lời hát chúc khen tình Ngài quá vô biên.</a:t>
            </a:r>
            <a:endParaRPr lang="en-US" sz="6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smtClean="0">
                <a:solidFill>
                  <a:srgbClr val="FFFF00"/>
                </a:solidFill>
                <a:effectLst/>
              </a:rPr>
              <a:t>Đk</a:t>
            </a:r>
            <a:r>
              <a:rPr lang="en-US" sz="4800" b="0" u="sng" dirty="0" smtClean="0">
                <a:solidFill>
                  <a:srgbClr val="FFFF00"/>
                </a:solidFill>
                <a:effectLst/>
              </a:rPr>
              <a:t>:</a:t>
            </a:r>
            <a:r>
              <a:rPr lang="en-US" sz="4800" dirty="0">
                <a:solidFill>
                  <a:schemeClr val="bg1"/>
                </a:solidFill>
              </a:rPr>
              <a:t> </a:t>
            </a:r>
            <a:r>
              <a:rPr lang="vi-VN" sz="4800" dirty="0" smtClean="0">
                <a:solidFill>
                  <a:schemeClr val="bg1"/>
                </a:solidFill>
              </a:rPr>
              <a:t>Ra </a:t>
            </a:r>
            <a:r>
              <a:rPr lang="vi-VN" sz="4800" dirty="0">
                <a:solidFill>
                  <a:schemeClr val="bg1"/>
                </a:solidFill>
              </a:rPr>
              <a:t>về chúng con đi vào thế giới. Ra về loan Tin Mừng ơn cứu rỗi. Sống chứng nhân của Ngài, sống đức tin rạng ngời. Ra về chúng con ra về an bình.</a:t>
            </a:r>
            <a:endParaRPr lang="en-US" sz="4800" b="0" dirty="0">
              <a:solidFill>
                <a:schemeClr val="bg1"/>
              </a:solidFill>
              <a:effectLst/>
            </a:endParaRPr>
          </a:p>
        </p:txBody>
      </p:sp>
    </p:spTree>
    <p:extLst>
      <p:ext uri="{BB962C8B-B14F-4D97-AF65-F5344CB8AC3E}">
        <p14:creationId xmlns:p14="http://schemas.microsoft.com/office/powerpoint/2010/main" val="137955092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smtClean="0">
                <a:solidFill>
                  <a:srgbClr val="FFFF00"/>
                </a:solidFill>
                <a:effectLst/>
              </a:rPr>
              <a:t>Tk2:</a:t>
            </a:r>
            <a:r>
              <a:rPr lang="en-US" sz="5400" b="0" dirty="0" smtClean="0">
                <a:solidFill>
                  <a:schemeClr val="bg1"/>
                </a:solidFill>
                <a:effectLst/>
              </a:rPr>
              <a:t> </a:t>
            </a:r>
            <a:r>
              <a:rPr lang="vi-VN" sz="5400" dirty="0">
                <a:solidFill>
                  <a:schemeClr val="bg1"/>
                </a:solidFill>
              </a:rPr>
              <a:t>Xin tạ ơn Thiên Chúa xin tạ ơn muôn đời. Lời Hằng Sống khắc ghi truyền đạt khắp muôn dân.</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smtClean="0">
                <a:solidFill>
                  <a:srgbClr val="FFFF00"/>
                </a:solidFill>
                <a:effectLst/>
              </a:rPr>
              <a:t>Đk</a:t>
            </a:r>
            <a:r>
              <a:rPr lang="en-US" sz="4800" b="0" u="sng" dirty="0" smtClean="0">
                <a:solidFill>
                  <a:srgbClr val="FFFF00"/>
                </a:solidFill>
                <a:effectLst/>
              </a:rPr>
              <a:t>:</a:t>
            </a:r>
            <a:r>
              <a:rPr lang="en-US" sz="4800" dirty="0">
                <a:solidFill>
                  <a:schemeClr val="bg1"/>
                </a:solidFill>
              </a:rPr>
              <a:t> </a:t>
            </a:r>
            <a:r>
              <a:rPr lang="vi-VN" sz="4800" dirty="0" smtClean="0">
                <a:solidFill>
                  <a:schemeClr val="bg1"/>
                </a:solidFill>
              </a:rPr>
              <a:t>Ra </a:t>
            </a:r>
            <a:r>
              <a:rPr lang="vi-VN" sz="4800" dirty="0">
                <a:solidFill>
                  <a:schemeClr val="bg1"/>
                </a:solidFill>
              </a:rPr>
              <a:t>về chúng con đi vào thế giới. Ra về loan Tin Mừng ơn cứu rỗi. Sống chứng nhân của Ngài, sống đức tin rạng ngời. Ra về chúng con ra về an bình.</a:t>
            </a:r>
            <a:endParaRPr lang="en-US" sz="4800" b="0" dirty="0">
              <a:solidFill>
                <a:schemeClr val="bg1"/>
              </a:solidFill>
              <a:effectLst/>
            </a:endParaRPr>
          </a:p>
        </p:txBody>
      </p:sp>
    </p:spTree>
    <p:extLst>
      <p:ext uri="{BB962C8B-B14F-4D97-AF65-F5344CB8AC3E}">
        <p14:creationId xmlns:p14="http://schemas.microsoft.com/office/powerpoint/2010/main" val="137955092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45555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smtClean="0">
                <a:solidFill>
                  <a:srgbClr val="FFFF00"/>
                </a:solidFill>
                <a:effectLst/>
              </a:rPr>
              <a:t>Đk:</a:t>
            </a:r>
            <a:r>
              <a:rPr lang="en-US" sz="6000" b="0" smtClean="0">
                <a:solidFill>
                  <a:schemeClr val="bg1"/>
                </a:solidFill>
                <a:effectLst/>
              </a:rPr>
              <a:t> </a:t>
            </a:r>
            <a:r>
              <a:rPr lang="vi-VN" sz="6000" b="0" smtClean="0">
                <a:solidFill>
                  <a:schemeClr val="bg1"/>
                </a:solidFill>
                <a:effectLst/>
              </a:rPr>
              <a:t>Từ hừng sáng con đã khấn cầu, lạy Chúa Trời con, Thiên Chúa con, này thần trí con những khao khát Ngài.</a:t>
            </a:r>
            <a:endParaRPr lang="en-US" sz="6000" b="0">
              <a:solidFill>
                <a:schemeClr val="bg1"/>
              </a:solidFill>
              <a:effectLst/>
            </a:endParaRPr>
          </a:p>
        </p:txBody>
      </p:sp>
    </p:spTree>
    <p:extLst>
      <p:ext uri="{BB962C8B-B14F-4D97-AF65-F5344CB8AC3E}">
        <p14:creationId xmlns:p14="http://schemas.microsoft.com/office/powerpoint/2010/main" val="364826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TotalTime>
  <Words>1983</Words>
  <Application>Microsoft Office PowerPoint</Application>
  <PresentationFormat>On-screen Show (16:9)</PresentationFormat>
  <Paragraphs>113</Paragraphs>
  <Slides>86</Slides>
  <Notes>0</Notes>
  <HiddenSlides>0</HiddenSlides>
  <MMClips>0</MMClips>
  <ScaleCrop>false</ScaleCrop>
  <HeadingPairs>
    <vt:vector size="4" baseType="variant">
      <vt:variant>
        <vt:lpstr>Theme</vt:lpstr>
      </vt:variant>
      <vt:variant>
        <vt:i4>10</vt:i4>
      </vt:variant>
      <vt:variant>
        <vt:lpstr>Slide Titles</vt:lpstr>
      </vt:variant>
      <vt:variant>
        <vt:i4>86</vt:i4>
      </vt:variant>
    </vt:vector>
  </HeadingPairs>
  <TitlesOfParts>
    <vt:vector size="96" baseType="lpstr">
      <vt:lpstr>Office Theme</vt:lpstr>
      <vt:lpstr>12_Office Theme</vt:lpstr>
      <vt:lpstr>2_Office Theme</vt:lpstr>
      <vt:lpstr>36_Default Design</vt:lpstr>
      <vt:lpstr>10_Office Theme</vt:lpstr>
      <vt:lpstr>37_Default Design</vt:lpstr>
      <vt:lpstr>1_Office Theme</vt:lpstr>
      <vt:lpstr>3_Office Theme</vt:lpstr>
      <vt:lpstr>4_Office Theme</vt:lpstr>
      <vt:lpstr>5_Office Theme</vt:lpstr>
      <vt:lpstr>PowerPoint Presentation</vt:lpstr>
      <vt:lpstr>TẬP HÁT CỘNG ĐOÀN</vt:lpstr>
      <vt:lpstr>Đk: Lạy Chúa, được tạ ơn Chúa thực thú vị thay.</vt:lpstr>
      <vt:lpstr>Hạt giống là Lời Thiên Chúa, Người gieo giống là Đức Ki-tô, những ai tuân giữ Lời Người sẽ tồn tại muôn đời.</vt:lpstr>
      <vt:lpstr>PowerPoint Presentation</vt:lpstr>
      <vt:lpstr>Ca Nhập Lễ Từ Hừng Sáng Lm. Kim Long</vt:lpstr>
      <vt:lpstr>Đk: Từ hừng sáng con đã khấn cầu, lạy Chúa Trời con, Thiên Chúa con, này thần trí con những khao khát Ngài.</vt:lpstr>
      <vt:lpstr>Tk1: Hồn con mòn mỏi trông mong Chúa, tựa đất khô cằn đợi nước nguồn. Con mong được đi tới thánh điện để ngắm trông quyền uy Chúa Trời.</vt:lpstr>
      <vt:lpstr>Đk: Từ hừng sáng con đã khấn cầu, lạy Chúa Trời con, Thiên Chúa con, này thần trí con những khao khát Ngài.</vt:lpstr>
      <vt:lpstr>Tk2: Hồng ân Ngài vượt trên sự sống, miệng lưỡi con tụng ca Chúa hoài. Đôi tay hằng vươn tới danh Ngài để chúc tụng ngợi khen suốt đời.</vt:lpstr>
      <vt:lpstr>Đk: Từ hừng sáng con đã khấn cầu, lạy Chúa Trời con, Thiên Chúa con, này thần trí con những khao khát Ngài.</vt:lpstr>
      <vt:lpstr>Tk3: Hồn con được đầy no ân phúc, và cửa môi tràn niềm sướng vui. Khi đêm về con nhớ danh Ngài, và suốt canh trường suy gẫm hoài.</vt:lpstr>
      <vt:lpstr>Đk: Từ hừng sáng con đã khấn cầu, lạy Chúa Trời con, Thiên Chúa con, này thần trí con những khao khát Ngài.</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91 CHÚA NHẬT XI THƯỜNG NIÊN NĂM B  LM KIM LONG 03 Câu</vt:lpstr>
      <vt:lpstr>Đk: Lạy Chúa, được tạ ơn Chúa thực thú vị thay.</vt:lpstr>
      <vt:lpstr>Tk1: Ôi thú vị thay được tạ ơn Chúa, được mừng hát danh Ngài, lạy Đấng Tối Cao. Từ bình minh tuyên xưng kỳ công của Ngài. Suốt đêm trường quảng bá lòng Ngài tín trung.</vt:lpstr>
      <vt:lpstr>Đk: Lạy Chúa, được tạ ơn Chúa thực thú vị thay.</vt:lpstr>
      <vt:lpstr>Tk2: Như khóm dừa xanh, này người công chính, như hương bá vươn mình từ núi Ly-băng, đượAc trồng lên ngay trong nhà của Chúa Trời, Giữa khuôn vườn, ở trước đền thờ Chúa ta.</vt:lpstr>
      <vt:lpstr>Đk: Lạy Chúa, được tạ ơn Chúa thực thú vị thay.</vt:lpstr>
      <vt:lpstr>Tk3: Tuy đã già nhưng còn trổ hoa trái, thân cây vẫn căng đầy nhựa sống xanh tươi, Để truyền rao nơi nơi Ngài luôn chính trực, núi ẩn mình bởi Chúa, Ngài chẳng bất công.</vt:lpstr>
      <vt:lpstr>Đk: Lạy Chúa, được tạ ơn Chúa thực thú vị thay.</vt:lpstr>
      <vt:lpstr>PowerPoint Presentation</vt:lpstr>
      <vt:lpstr>Hạt giống là Lời Thiên Chúa, Người gieo giống là Đức Ki-tô, những ai tuân giữ Lời Người sẽ tồn tại muôn đời.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Dâng tiến Cha lễ vật đây bánh rượu tình yêu nồng thắm. Dâng tiến Cha lao nhọc tháng ngày góp công đầy tâm.</vt:lpstr>
      <vt:lpstr>Đk: Xin dâng lên Cha đây rượu nho bánh thơm tình yêu. Dâng lên con tim thắm ân tình chan hòa đẹp xinh.</vt:lpstr>
      <vt:lpstr>Tk2: Dâng tiến Cha hoa màu nơi cánh đồng đoàn con gặt hái. Hoa trái thơm dâng Ngài với trọn trái tim nồng say.</vt:lpstr>
      <vt:lpstr>Đk: Xin dâng lên Cha đây rượu nho bánh thơm tình yêu. Dâng lên con tim thắm ân tình chan hòa đẹp xinh.</vt:lpstr>
      <vt:lpstr>Tk3: Dâng tiến Cha xuân hồng hương ngát nồng mộng mơ cuộc sống. Đây tấm thân linh hồn bé nhỏ tiến dâng thành tâm.</vt:lpstr>
      <vt:lpstr>Đk: Xin dâng lên Cha đây rượu nho bánh thơm tình yêu. Dâng lên con tim thắm ân tình chan hòa đẹp xinh.</vt:lpstr>
      <vt:lpstr>Tk4: Dâng Chúa bao u buồn bao thất vọng sầu vương nặng trĩu. Xin tiến dâng trọn tình để đẹp lễ dâng tình yêu.</vt:lpstr>
      <vt:lpstr>Đk: Xin dâng lên Cha đây rượu nho bánh thơm tình yêu. Dâng lên con tim thắm ân tình chan hòa đẹp xinh.</vt:lpstr>
      <vt:lpstr>PowerPoint Presentation</vt:lpstr>
      <vt:lpstr>PowerPoint Presentation</vt:lpstr>
      <vt:lpstr>Ca Nguyện Hiệp Lễ Nước Trời Như Hạt Giống Đinh Công Huỳnh &amp; Huỳnh Minh Kỳ. </vt:lpstr>
      <vt:lpstr>Tk1: Nước Thiên Chúa giống như người kia đã gieo hạt mầm. Qua đêm ngày hạt sẽ đâm chồi và nẩy mầm lên. Đất làm cho thân lúa mọc lên và lớn thành cây. Trĩu nặng bông kết hạt lúa tốt chờ đến mùa gặt.</vt:lpstr>
      <vt:lpstr>Đk: Lạy Chúa! Cho con sống niềm tin xây dựng nước Ngài bằng hạt giống Tin Mừng, bằng Lời Chúa yêu thương. Lạy Chúa! Cho con sống cuộc đời hy vọng trong Ngài để hạt giống Tin Mừng nở tươi tốt thắm xinh.</vt:lpstr>
      <vt:lpstr>Tk2:  Hãy gieo xuống với bao niềm tin sống trong hy vọng. Luôn âm thầm nhỏ bé như hạt chờ trỗi mình lên. Chúa sẽ cho đâm những cành to trổ lá nhiều hoa. Sẽ tỏa lan với nhiều bóng mát hồng thắm cuộc đời.</vt:lpstr>
      <vt:lpstr>Đk: Lạy Chúa! Cho con sống niềm tin xây dựng nước Ngài bằng hạt giống Tin Mừng, bằng Lời Chúa yêu thương. Lạy Chúa! Cho con sống cuộc đời hy vọng trong Ngài để hạt giống Tin Mừng nở tươi tốt thắm xinh.</vt:lpstr>
      <vt:lpstr>Tk3: Chúa là Đấng đã cho đời con lớn lên mỗi ngày. Tuy âm thầm mà vẫn mãnh liệt nhờ những hồng ân. Nếu đời con không Chúa chở che chẳng thể mọc lên. Xin Ngài luôn giúp con biết sống bền bỉ đợi chờ.</vt:lpstr>
      <vt:lpstr>Đk: Lạy Chúa! Cho con sống niềm tin xây dựng nước Ngài bằng hạt giống Tin Mừng, bằng Lời Chúa yêu thương. Lạy Chúa! Cho con sống cuộc đời hy vọng trong Ngài để hạt giống Tin Mừng nở tươi tốt thắm xinh.</vt:lpstr>
      <vt:lpstr>PowerPoint Presentation</vt:lpstr>
      <vt:lpstr>PowerPoint Presentation</vt:lpstr>
      <vt:lpstr>Ca Kết Lễ Ra Về An Bình Lm. Nguyễn Duy</vt:lpstr>
      <vt:lpstr>Đk: Ra về chúng con đi vào thế giới. Ra về loan Tin Mừng ơn cứu rỗi. Sống chứng nhân của Ngài, sống đức tin rạng ngời. Ra về chúng con ra về an bình.</vt:lpstr>
      <vt:lpstr>Tk1: Xin tạ ơn Thiên Chúa xin tạ ơn muôn đời. Hòa lời hát chúc khen tình Ngài quá vô biên.</vt:lpstr>
      <vt:lpstr>Đk: Ra về chúng con đi vào thế giới. Ra về loan Tin Mừng ơn cứu rỗi. Sống chứng nhân của Ngài, sống đức tin rạng ngời. Ra về chúng con ra về an bình.</vt:lpstr>
      <vt:lpstr>Tk2: Xin tạ ơn Thiên Chúa xin tạ ơn muôn đời. Lời Hằng Sống khắc ghi truyền đạt khắp muôn dân.</vt:lpstr>
      <vt:lpstr>Đk: Ra về chúng con đi vào thế giới. Ra về loan Tin Mừng ơn cứu rỗi. Sống chứng nhân của Ngài, sống đức tin rạng ngời. Ra về chúng con ra về an bình.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17</cp:revision>
  <dcterms:created xsi:type="dcterms:W3CDTF">2023-05-21T07:25:42Z</dcterms:created>
  <dcterms:modified xsi:type="dcterms:W3CDTF">2024-05-30T11:05:50Z</dcterms:modified>
</cp:coreProperties>
</file>