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12" r:id="rId6"/>
    <p:sldMasterId id="2147483724" r:id="rId7"/>
    <p:sldMasterId id="2147483736" r:id="rId8"/>
    <p:sldMasterId id="2147483772" r:id="rId9"/>
    <p:sldMasterId id="2147483784" r:id="rId10"/>
    <p:sldMasterId id="2147483796" r:id="rId11"/>
    <p:sldMasterId id="2147483808" r:id="rId12"/>
    <p:sldMasterId id="2147483820" r:id="rId13"/>
    <p:sldMasterId id="2147483832" r:id="rId14"/>
  </p:sldMasterIdLst>
  <p:sldIdLst>
    <p:sldId id="380" r:id="rId15"/>
    <p:sldId id="376" r:id="rId16"/>
    <p:sldId id="460" r:id="rId17"/>
    <p:sldId id="461" r:id="rId18"/>
    <p:sldId id="443" r:id="rId19"/>
    <p:sldId id="256" r:id="rId20"/>
    <p:sldId id="257" r:id="rId21"/>
    <p:sldId id="418" r:id="rId22"/>
    <p:sldId id="258" r:id="rId23"/>
    <p:sldId id="419" r:id="rId24"/>
    <p:sldId id="420" r:id="rId25"/>
    <p:sldId id="259" r:id="rId26"/>
    <p:sldId id="421" r:id="rId27"/>
    <p:sldId id="422" r:id="rId28"/>
    <p:sldId id="444" r:id="rId29"/>
    <p:sldId id="384" r:id="rId30"/>
    <p:sldId id="385" r:id="rId31"/>
    <p:sldId id="386" r:id="rId32"/>
    <p:sldId id="387" r:id="rId33"/>
    <p:sldId id="388" r:id="rId34"/>
    <p:sldId id="389" r:id="rId35"/>
    <p:sldId id="390" r:id="rId36"/>
    <p:sldId id="391" r:id="rId37"/>
    <p:sldId id="445" r:id="rId38"/>
    <p:sldId id="392" r:id="rId39"/>
    <p:sldId id="393" r:id="rId40"/>
    <p:sldId id="394" r:id="rId41"/>
    <p:sldId id="395" r:id="rId42"/>
    <p:sldId id="396" r:id="rId43"/>
    <p:sldId id="397" r:id="rId44"/>
    <p:sldId id="398" r:id="rId45"/>
    <p:sldId id="399" r:id="rId46"/>
    <p:sldId id="446" r:id="rId47"/>
    <p:sldId id="415" r:id="rId48"/>
    <p:sldId id="449" r:id="rId49"/>
    <p:sldId id="450" r:id="rId50"/>
    <p:sldId id="451" r:id="rId51"/>
    <p:sldId id="452" r:id="rId52"/>
    <p:sldId id="453" r:id="rId53"/>
    <p:sldId id="454" r:id="rId54"/>
    <p:sldId id="455" r:id="rId55"/>
    <p:sldId id="456" r:id="rId56"/>
    <p:sldId id="457" r:id="rId57"/>
    <p:sldId id="458" r:id="rId58"/>
    <p:sldId id="417" r:id="rId59"/>
    <p:sldId id="459" r:id="rId60"/>
    <p:sldId id="441" r:id="rId61"/>
    <p:sldId id="383" r:id="rId62"/>
    <p:sldId id="400" r:id="rId63"/>
    <p:sldId id="401" r:id="rId64"/>
    <p:sldId id="402" r:id="rId65"/>
    <p:sldId id="403" r:id="rId66"/>
    <p:sldId id="404" r:id="rId67"/>
    <p:sldId id="405" r:id="rId68"/>
    <p:sldId id="406" r:id="rId69"/>
    <p:sldId id="407" r:id="rId70"/>
    <p:sldId id="408" r:id="rId71"/>
    <p:sldId id="409" r:id="rId72"/>
    <p:sldId id="410" r:id="rId73"/>
    <p:sldId id="411" r:id="rId74"/>
    <p:sldId id="412" r:id="rId75"/>
    <p:sldId id="413" r:id="rId76"/>
    <p:sldId id="414" r:id="rId77"/>
    <p:sldId id="271" r:id="rId78"/>
    <p:sldId id="272" r:id="rId79"/>
    <p:sldId id="273" r:id="rId80"/>
    <p:sldId id="432" r:id="rId81"/>
    <p:sldId id="274" r:id="rId82"/>
    <p:sldId id="433" r:id="rId83"/>
    <p:sldId id="275" r:id="rId84"/>
    <p:sldId id="434" r:id="rId85"/>
    <p:sldId id="276" r:id="rId86"/>
    <p:sldId id="466" r:id="rId87"/>
    <p:sldId id="381" r:id="rId88"/>
    <p:sldId id="277" r:id="rId89"/>
    <p:sldId id="278" r:id="rId90"/>
    <p:sldId id="279" r:id="rId91"/>
    <p:sldId id="290" r:id="rId92"/>
    <p:sldId id="463" r:id="rId93"/>
    <p:sldId id="291" r:id="rId94"/>
    <p:sldId id="464" r:id="rId95"/>
    <p:sldId id="462" r:id="rId96"/>
    <p:sldId id="465" r:id="rId97"/>
    <p:sldId id="292" r:id="rId98"/>
    <p:sldId id="447" r:id="rId99"/>
    <p:sldId id="293" r:id="rId100"/>
    <p:sldId id="294" r:id="rId101"/>
    <p:sldId id="295" r:id="rId102"/>
    <p:sldId id="448" r:id="rId10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89" Type="http://schemas.openxmlformats.org/officeDocument/2006/relationships/slide" Target="slides/slide75.xml"/><Relationship Id="rId16" Type="http://schemas.openxmlformats.org/officeDocument/2006/relationships/slide" Target="slides/slide2.xml"/><Relationship Id="rId107" Type="http://schemas.openxmlformats.org/officeDocument/2006/relationships/tableStyles" Target="tableStyles.xml"/><Relationship Id="rId11" Type="http://schemas.openxmlformats.org/officeDocument/2006/relationships/slideMaster" Target="slideMasters/slideMaster11.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slide" Target="slides/slide65.xml"/><Relationship Id="rId102" Type="http://schemas.openxmlformats.org/officeDocument/2006/relationships/slide" Target="slides/slide88.xml"/><Relationship Id="rId5" Type="http://schemas.openxmlformats.org/officeDocument/2006/relationships/slideMaster" Target="slideMasters/slideMaster5.xml"/><Relationship Id="rId90" Type="http://schemas.openxmlformats.org/officeDocument/2006/relationships/slide" Target="slides/slide76.xml"/><Relationship Id="rId95" Type="http://schemas.openxmlformats.org/officeDocument/2006/relationships/slide" Target="slides/slide81.xml"/><Relationship Id="rId22" Type="http://schemas.openxmlformats.org/officeDocument/2006/relationships/slide" Target="slides/slide8.xml"/><Relationship Id="rId27" Type="http://schemas.openxmlformats.org/officeDocument/2006/relationships/slide" Target="slides/slide13.xml"/><Relationship Id="rId43" Type="http://schemas.openxmlformats.org/officeDocument/2006/relationships/slide" Target="slides/slide29.xml"/><Relationship Id="rId48" Type="http://schemas.openxmlformats.org/officeDocument/2006/relationships/slide" Target="slides/slide34.xml"/><Relationship Id="rId64" Type="http://schemas.openxmlformats.org/officeDocument/2006/relationships/slide" Target="slides/slide50.xml"/><Relationship Id="rId69" Type="http://schemas.openxmlformats.org/officeDocument/2006/relationships/slide" Target="slides/slide55.xml"/><Relationship Id="rId80" Type="http://schemas.openxmlformats.org/officeDocument/2006/relationships/slide" Target="slides/slide66.xml"/><Relationship Id="rId85" Type="http://schemas.openxmlformats.org/officeDocument/2006/relationships/slide" Target="slides/slide71.xml"/><Relationship Id="rId12" Type="http://schemas.openxmlformats.org/officeDocument/2006/relationships/slideMaster" Target="slideMasters/slideMaster12.xml"/><Relationship Id="rId17" Type="http://schemas.openxmlformats.org/officeDocument/2006/relationships/slide" Target="slides/slide3.xml"/><Relationship Id="rId33" Type="http://schemas.openxmlformats.org/officeDocument/2006/relationships/slide" Target="slides/slide19.xml"/><Relationship Id="rId38" Type="http://schemas.openxmlformats.org/officeDocument/2006/relationships/slide" Target="slides/slide24.xml"/><Relationship Id="rId59" Type="http://schemas.openxmlformats.org/officeDocument/2006/relationships/slide" Target="slides/slide45.xml"/><Relationship Id="rId103" Type="http://schemas.openxmlformats.org/officeDocument/2006/relationships/slide" Target="slides/slide89.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slide" Target="slides/slide74.xml"/><Relationship Id="rId91" Type="http://schemas.openxmlformats.org/officeDocument/2006/relationships/slide" Target="slides/slide77.xml"/><Relationship Id="rId96"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6"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slide" Target="slides/slide80.xml"/><Relationship Id="rId99" Type="http://schemas.openxmlformats.org/officeDocument/2006/relationships/slide" Target="slides/slide85.xml"/><Relationship Id="rId101" Type="http://schemas.openxmlformats.org/officeDocument/2006/relationships/slide" Target="slides/slide87.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97" Type="http://schemas.openxmlformats.org/officeDocument/2006/relationships/slide" Target="slides/slide83.xml"/><Relationship Id="rId104"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slide" Target="slides/slide78.xml"/><Relationship Id="rId2" Type="http://schemas.openxmlformats.org/officeDocument/2006/relationships/slideMaster" Target="slideMasters/slideMaster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slide" Target="slides/slide73.xml"/><Relationship Id="rId61" Type="http://schemas.openxmlformats.org/officeDocument/2006/relationships/slide" Target="slides/slide47.xml"/><Relationship Id="rId82" Type="http://schemas.openxmlformats.org/officeDocument/2006/relationships/slide" Target="slides/slide68.xml"/><Relationship Id="rId19" Type="http://schemas.openxmlformats.org/officeDocument/2006/relationships/slide" Target="slides/slide5.xml"/><Relationship Id="rId14" Type="http://schemas.openxmlformats.org/officeDocument/2006/relationships/slideMaster" Target="slideMasters/slideMaster14.xml"/><Relationship Id="rId30" Type="http://schemas.openxmlformats.org/officeDocument/2006/relationships/slide" Target="slides/slide16.xml"/><Relationship Id="rId35" Type="http://schemas.openxmlformats.org/officeDocument/2006/relationships/slide" Target="slides/slide21.xml"/><Relationship Id="rId56" Type="http://schemas.openxmlformats.org/officeDocument/2006/relationships/slide" Target="slides/slide42.xml"/><Relationship Id="rId77" Type="http://schemas.openxmlformats.org/officeDocument/2006/relationships/slide" Target="slides/slide63.xml"/><Relationship Id="rId100" Type="http://schemas.openxmlformats.org/officeDocument/2006/relationships/slide" Target="slides/slide86.xml"/><Relationship Id="rId105"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93" Type="http://schemas.openxmlformats.org/officeDocument/2006/relationships/slide" Target="slides/slide79.xml"/><Relationship Id="rId98" Type="http://schemas.openxmlformats.org/officeDocument/2006/relationships/slide" Target="slides/slide84.xml"/><Relationship Id="rId3" Type="http://schemas.openxmlformats.org/officeDocument/2006/relationships/slideMaster" Target="slideMasters/slideMaster3.xml"/><Relationship Id="rId25" Type="http://schemas.openxmlformats.org/officeDocument/2006/relationships/slide" Target="slides/slide11.xml"/><Relationship Id="rId46" Type="http://schemas.openxmlformats.org/officeDocument/2006/relationships/slide" Target="slides/slide32.xml"/><Relationship Id="rId67" Type="http://schemas.openxmlformats.org/officeDocument/2006/relationships/slide" Target="slides/slide5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14064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207886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97990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650029"/>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62665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38228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37370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24695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05883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96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39725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14064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207886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97990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650029"/>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62665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382280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373701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24695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058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9607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397255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14064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207886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97990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269374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735437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166639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15019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6/5/2024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968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6/5/2024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25826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6/5/2024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38695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152392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699835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390708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354293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2362544"/>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211839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81194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1192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073877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337225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58673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338426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707603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209372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4641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6/5/2024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t>6/5/2024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t>6/5/2024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6/5/2024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552011"/>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58052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88539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3431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24114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700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55094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28236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9122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3870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120009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650029"/>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62665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38228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373701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2469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05883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9607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3972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4.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6/5/2024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25168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251682"/>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251682"/>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5773093"/>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546665"/>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734031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4.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5.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1.xml"/></Relationships>
</file>

<file path=ppt/slides/_rels/slide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8.xml"/></Relationships>
</file>

<file path=ppt/slides/_rels/slide6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6.xml"/></Relationships>
</file>

<file path=ppt/slides/_rels/slide7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93682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smtClean="0">
                <a:solidFill>
                  <a:srgbClr val="FFFF00"/>
                </a:solidFill>
                <a:effectLst/>
              </a:rPr>
              <a:t>Đk:</a:t>
            </a:r>
            <a:r>
              <a:rPr lang="en-US" sz="6000" b="0" smtClean="0">
                <a:solidFill>
                  <a:schemeClr val="bg1"/>
                </a:solidFill>
                <a:effectLst/>
              </a:rPr>
              <a:t> </a:t>
            </a:r>
            <a:r>
              <a:rPr lang="vi-VN" sz="6000">
                <a:solidFill>
                  <a:schemeClr val="bg1"/>
                </a:solidFill>
              </a:rPr>
              <a:t>Từ muôn phương ta về đây sánh vai lên đường, đường đưa ta đi lên đền Chúa ta. Lòng hân hoan ta hòa chung tiếng hát nhịp nhàng, vui hát mừng danh Chúa cứu độ ta.</a:t>
            </a:r>
            <a:endParaRPr lang="en-US" sz="6000" b="0">
              <a:solidFill>
                <a:schemeClr val="bg1"/>
              </a:solidFill>
              <a:effectLst/>
            </a:endParaRPr>
          </a:p>
        </p:txBody>
      </p:sp>
    </p:spTree>
    <p:extLst>
      <p:ext uri="{BB962C8B-B14F-4D97-AF65-F5344CB8AC3E}">
        <p14:creationId xmlns:p14="http://schemas.microsoft.com/office/powerpoint/2010/main" val="3197514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smtClean="0">
                <a:solidFill>
                  <a:srgbClr val="FFFF00"/>
                </a:solidFill>
                <a:effectLst/>
              </a:rPr>
              <a:t>**:</a:t>
            </a:r>
            <a:r>
              <a:rPr lang="en-US" sz="4800" b="0" smtClean="0">
                <a:solidFill>
                  <a:schemeClr val="bg1"/>
                </a:solidFill>
                <a:effectLst/>
              </a:rPr>
              <a:t> </a:t>
            </a:r>
            <a:r>
              <a:rPr lang="vi-VN" sz="4800">
                <a:solidFill>
                  <a:schemeClr val="bg1"/>
                </a:solidFill>
              </a:rPr>
              <a:t>Tiến tiến bước lên đền, đền thánh của Người. Cất tiếng hát vui lên dân thánh của Người. Tiến, tiến bước loan truyền hồng ân Thiên Chúa Trời. Ta hát mừng tình thiên thu Chúa ta.</a:t>
            </a:r>
            <a:endParaRPr lang="en-US" sz="4800" b="0">
              <a:solidFill>
                <a:schemeClr val="bg1"/>
              </a:solidFill>
              <a:effectLst/>
            </a:endParaRPr>
          </a:p>
        </p:txBody>
      </p:sp>
    </p:spTree>
    <p:extLst>
      <p:ext uri="{BB962C8B-B14F-4D97-AF65-F5344CB8AC3E}">
        <p14:creationId xmlns:p14="http://schemas.microsoft.com/office/powerpoint/2010/main" val="34676094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Tk2:</a:t>
            </a:r>
            <a:r>
              <a:rPr lang="en-US" sz="5400" b="0" smtClean="0">
                <a:solidFill>
                  <a:schemeClr val="bg1"/>
                </a:solidFill>
                <a:effectLst/>
              </a:rPr>
              <a:t> </a:t>
            </a:r>
            <a:r>
              <a:rPr lang="vi-VN" sz="5400">
                <a:solidFill>
                  <a:schemeClr val="bg1"/>
                </a:solidFill>
              </a:rPr>
              <a:t>Như ngày nào đoàn dân Chúa xưa, băng rừng sâu vượt qua biển khơi, lên đường đi hành hương thánh đô, chúng ta đi, đi lên đền Chúa ta thân yêu.</a:t>
            </a:r>
            <a:endParaRPr lang="en-US" sz="5400" b="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smtClean="0">
                <a:solidFill>
                  <a:srgbClr val="FFFF00"/>
                </a:solidFill>
                <a:effectLst/>
              </a:rPr>
              <a:t>Đk:</a:t>
            </a:r>
            <a:r>
              <a:rPr lang="en-US" sz="6000" b="0" smtClean="0">
                <a:solidFill>
                  <a:schemeClr val="bg1"/>
                </a:solidFill>
                <a:effectLst/>
              </a:rPr>
              <a:t> </a:t>
            </a:r>
            <a:r>
              <a:rPr lang="vi-VN" sz="6000">
                <a:solidFill>
                  <a:schemeClr val="bg1"/>
                </a:solidFill>
              </a:rPr>
              <a:t>Từ muôn phương ta về đây sánh vai lên đường, đường đưa ta đi lên đền Chúa ta. Lòng hân hoan ta hòa chung tiếng hát nhịp nhàng, vui hát mừng danh Chúa cứu độ ta.</a:t>
            </a:r>
            <a:endParaRPr lang="en-US" sz="6000" b="0">
              <a:solidFill>
                <a:schemeClr val="bg1"/>
              </a:solidFill>
              <a:effectLst/>
            </a:endParaRPr>
          </a:p>
        </p:txBody>
      </p:sp>
    </p:spTree>
    <p:extLst>
      <p:ext uri="{BB962C8B-B14F-4D97-AF65-F5344CB8AC3E}">
        <p14:creationId xmlns:p14="http://schemas.microsoft.com/office/powerpoint/2010/main" val="3197514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smtClean="0">
                <a:solidFill>
                  <a:srgbClr val="FFFF00"/>
                </a:solidFill>
                <a:effectLst/>
              </a:rPr>
              <a:t>**:</a:t>
            </a:r>
            <a:r>
              <a:rPr lang="en-US" sz="4800" b="0" smtClean="0">
                <a:solidFill>
                  <a:schemeClr val="bg1"/>
                </a:solidFill>
                <a:effectLst/>
              </a:rPr>
              <a:t> </a:t>
            </a:r>
            <a:r>
              <a:rPr lang="vi-VN" sz="4800">
                <a:solidFill>
                  <a:schemeClr val="bg1"/>
                </a:solidFill>
              </a:rPr>
              <a:t>Tiến tiến bước lên đền, đền thánh của Người. Cất tiếng hát vui lên dân thánh của Người. Tiến, tiến bước loan truyền hồng ân Thiên Chúa Trời. Ta hát mừng tình thiên thu Chúa ta.</a:t>
            </a:r>
            <a:endParaRPr lang="en-US" sz="4800" b="0">
              <a:solidFill>
                <a:schemeClr val="bg1"/>
              </a:solidFill>
              <a:effectLst/>
            </a:endParaRPr>
          </a:p>
        </p:txBody>
      </p:sp>
    </p:spTree>
    <p:extLst>
      <p:ext uri="{BB962C8B-B14F-4D97-AF65-F5344CB8AC3E}">
        <p14:creationId xmlns:p14="http://schemas.microsoft.com/office/powerpoint/2010/main" val="3467609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638709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a:t>
            </a:r>
            <a:r>
              <a:rPr lang="en-US" sz="7200" b="0" i="1" smtClean="0">
                <a:solidFill>
                  <a:srgbClr val="FFFF00"/>
                </a:solidFill>
                <a:effectLst/>
                <a:latin typeface="+mj-lt"/>
                <a:cs typeface="Times New Roman" panose="02020603050405020304" pitchFamily="18" charset="0"/>
              </a:rPr>
              <a:t>DANH</a:t>
            </a:r>
          </a:p>
          <a:p>
            <a:pPr eaLnBrk="1" hangingPunct="1">
              <a:lnSpc>
                <a:spcPct val="150000"/>
              </a:lnSpc>
            </a:pPr>
            <a:r>
              <a:rPr lang="en-US" sz="7200" b="0" i="1" smtClean="0">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smtClean="0">
                <a:solidFill>
                  <a:schemeClr val="bg1"/>
                </a:solidFill>
                <a:effectLst/>
                <a:latin typeface="+mj-lt"/>
                <a:cs typeface="Times New Roman" panose="02020603050405020304" pitchFamily="18" charset="0"/>
              </a:rPr>
              <a:t>Và </a:t>
            </a:r>
            <a:r>
              <a:rPr lang="vi-VN" sz="5400" b="0">
                <a:solidFill>
                  <a:schemeClr val="bg1"/>
                </a:solidFill>
                <a:effectLst/>
                <a:latin typeface="+mj-lt"/>
                <a:cs typeface="Times New Roman" panose="02020603050405020304" pitchFamily="18" charset="0"/>
              </a:rPr>
              <a:t>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smtClean="0">
                <a:solidFill>
                  <a:srgbClr val="FFFF00"/>
                </a:solidFill>
                <a:effectLst/>
              </a:rPr>
              <a:t>TẬP HÁT CỘNG ĐOÀN</a:t>
            </a:r>
            <a:endParaRPr lang="en-US" sz="6000" b="0">
              <a:solidFill>
                <a:srgbClr val="FFFF00"/>
              </a:solidFill>
              <a:effectLst/>
            </a:endParaRP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638709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Hãy tạ ơn Chúa vì Chúa nhân từ, ngàn đời Chúa vẫn trọn tình thương.</a:t>
            </a:r>
            <a:endParaRPr lang="en-US" sz="6600">
              <a:solidFill>
                <a:schemeClr val="bg1"/>
              </a:solidFill>
            </a:endParaRPr>
          </a:p>
        </p:txBody>
      </p:sp>
    </p:spTree>
    <p:extLst>
      <p:ext uri="{BB962C8B-B14F-4D97-AF65-F5344CB8AC3E}">
        <p14:creationId xmlns:p14="http://schemas.microsoft.com/office/powerpoint/2010/main" val="27596468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638709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3845925" cy="1200329"/>
          </a:xfrm>
          <a:prstGeom prst="rect">
            <a:avLst/>
          </a:prstGeom>
          <a:noFill/>
        </p:spPr>
        <p:txBody>
          <a:bodyPr wrap="none" rtlCol="0">
            <a:spAutoFit/>
          </a:bodyPr>
          <a:lstStyle/>
          <a:p>
            <a:r>
              <a:rPr lang="en-US" sz="3600" dirty="0" err="1" smtClean="0">
                <a:solidFill>
                  <a:srgbClr val="FFFF00"/>
                </a:solidFill>
              </a:rPr>
              <a:t>Bài</a:t>
            </a:r>
            <a:r>
              <a:rPr lang="en-US" sz="3600" dirty="0" smtClean="0">
                <a:solidFill>
                  <a:srgbClr val="FFFF00"/>
                </a:solidFill>
              </a:rPr>
              <a:t> </a:t>
            </a:r>
            <a:r>
              <a:rPr lang="en-US" sz="3600" dirty="0" err="1" smtClean="0">
                <a:solidFill>
                  <a:srgbClr val="FFFF00"/>
                </a:solidFill>
              </a:rPr>
              <a:t>đọc</a:t>
            </a:r>
            <a:r>
              <a:rPr lang="en-US" sz="3600" dirty="0" smtClean="0">
                <a:solidFill>
                  <a:srgbClr val="FFFF00"/>
                </a:solidFill>
              </a:rPr>
              <a:t> 1</a:t>
            </a:r>
          </a:p>
          <a:p>
            <a:r>
              <a:rPr lang="en-US" sz="3600" dirty="0" err="1">
                <a:solidFill>
                  <a:srgbClr val="FFFF00"/>
                </a:solidFill>
              </a:rPr>
              <a:t>Bài</a:t>
            </a:r>
            <a:r>
              <a:rPr lang="en-US" sz="3600" dirty="0">
                <a:solidFill>
                  <a:srgbClr val="FFFF00"/>
                </a:solidFill>
              </a:rPr>
              <a:t> </a:t>
            </a:r>
            <a:r>
              <a:rPr lang="en-US" sz="3600" dirty="0" err="1">
                <a:solidFill>
                  <a:srgbClr val="FFFF00"/>
                </a:solidFill>
              </a:rPr>
              <a:t>trích</a:t>
            </a:r>
            <a:r>
              <a:rPr lang="en-US" sz="3600" dirty="0">
                <a:solidFill>
                  <a:srgbClr val="FFFF00"/>
                </a:solidFill>
              </a:rPr>
              <a:t> </a:t>
            </a:r>
            <a:r>
              <a:rPr lang="en-US" sz="3600" dirty="0" err="1">
                <a:solidFill>
                  <a:srgbClr val="FFFF00"/>
                </a:solidFill>
              </a:rPr>
              <a:t>sách</a:t>
            </a:r>
            <a:r>
              <a:rPr lang="en-US" sz="3600" dirty="0">
                <a:solidFill>
                  <a:srgbClr val="FFFF00"/>
                </a:solidFill>
              </a:rPr>
              <a:t> </a:t>
            </a:r>
            <a:r>
              <a:rPr lang="en-US" sz="3600" dirty="0" err="1">
                <a:solidFill>
                  <a:srgbClr val="FFFF00"/>
                </a:solidFill>
              </a:rPr>
              <a:t>Gióp</a:t>
            </a:r>
            <a:r>
              <a:rPr lang="en-US" sz="3600" dirty="0">
                <a:solidFill>
                  <a:srgbClr val="FFFF00"/>
                </a:solidFill>
              </a:rPr>
              <a:t>.</a:t>
            </a:r>
          </a:p>
        </p:txBody>
      </p:sp>
      <p:sp>
        <p:nvSpPr>
          <p:cNvPr id="7" name="TextBox 6"/>
          <p:cNvSpPr txBox="1"/>
          <p:nvPr/>
        </p:nvSpPr>
        <p:spPr>
          <a:xfrm>
            <a:off x="228600" y="4324350"/>
            <a:ext cx="8121134" cy="584775"/>
          </a:xfrm>
          <a:prstGeom prst="rect">
            <a:avLst/>
          </a:prstGeom>
          <a:noFill/>
        </p:spPr>
        <p:txBody>
          <a:bodyPr wrap="none" rtlCol="0">
            <a:spAutoFit/>
          </a:bodyPr>
          <a:lstStyle/>
          <a:p>
            <a:r>
              <a:rPr lang="vi-VN" sz="3200" dirty="0">
                <a:solidFill>
                  <a:srgbClr val="FFFF00"/>
                </a:solidFill>
              </a:rPr>
              <a:t>Đây là nơi các đợt sóng cao phải vỡ tan tành.</a:t>
            </a:r>
            <a:endParaRPr lang="en-US" sz="3200" dirty="0">
              <a:solidFill>
                <a:srgbClr val="FFFF00"/>
              </a:solidFill>
            </a:endParaRPr>
          </a:p>
        </p:txBody>
      </p:sp>
    </p:spTree>
    <p:extLst>
      <p:ext uri="{BB962C8B-B14F-4D97-AF65-F5344CB8AC3E}">
        <p14:creationId xmlns:p14="http://schemas.microsoft.com/office/powerpoint/2010/main" val="29822751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smtClean="0">
                <a:solidFill>
                  <a:srgbClr val="FFFF00"/>
                </a:solidFill>
              </a:rPr>
              <a:t>THÁNH VỊNH 106</a:t>
            </a:r>
            <a:br>
              <a:rPr lang="en-US" smtClean="0">
                <a:solidFill>
                  <a:srgbClr val="FFFF00"/>
                </a:solidFill>
              </a:rPr>
            </a:br>
            <a:r>
              <a:rPr lang="en-US" smtClean="0">
                <a:solidFill>
                  <a:srgbClr val="FFFF00"/>
                </a:solidFill>
              </a:rPr>
              <a:t>CHÚA NHẬT XII THƯỜNG NIÊN</a:t>
            </a:r>
            <a:br>
              <a:rPr lang="en-US" smtClean="0">
                <a:solidFill>
                  <a:srgbClr val="FFFF00"/>
                </a:solidFill>
              </a:rPr>
            </a:br>
            <a:r>
              <a:rPr lang="en-US" smtClean="0">
                <a:solidFill>
                  <a:srgbClr val="FFFF00"/>
                </a:solidFill>
              </a:rPr>
              <a:t>NĂM B </a:t>
            </a:r>
            <a:br>
              <a:rPr lang="en-US" smtClean="0">
                <a:solidFill>
                  <a:srgbClr val="FFFF00"/>
                </a:solidFill>
              </a:rPr>
            </a:br>
            <a:r>
              <a:rPr lang="en-US" smtClean="0">
                <a:solidFill>
                  <a:srgbClr val="FFFF00"/>
                </a:solidFill>
              </a:rPr>
              <a:t>LM KIM LONG</a:t>
            </a:r>
            <a:endParaRPr lang="en-US">
              <a:solidFill>
                <a:srgbClr val="FFFF00"/>
              </a:solidFill>
            </a:endParaRPr>
          </a:p>
        </p:txBody>
      </p:sp>
    </p:spTree>
    <p:extLst>
      <p:ext uri="{BB962C8B-B14F-4D97-AF65-F5344CB8AC3E}">
        <p14:creationId xmlns:p14="http://schemas.microsoft.com/office/powerpoint/2010/main" val="9798246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Hãy tạ ơn Chúa vì Chúa nhân từ, ngàn đời Chúa vẫn trọn tình thương.</a:t>
            </a:r>
            <a:endParaRPr lang="en-US" sz="6600">
              <a:solidFill>
                <a:schemeClr val="bg1"/>
              </a:solidFill>
            </a:endParaRPr>
          </a:p>
        </p:txBody>
      </p:sp>
    </p:spTree>
    <p:extLst>
      <p:ext uri="{BB962C8B-B14F-4D97-AF65-F5344CB8AC3E}">
        <p14:creationId xmlns:p14="http://schemas.microsoft.com/office/powerpoint/2010/main" val="1648004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FFFF00"/>
                </a:solidFill>
              </a:rPr>
              <a:t>Tk1:</a:t>
            </a:r>
            <a:r>
              <a:rPr lang="en-US" sz="4800">
                <a:solidFill>
                  <a:schemeClr val="bg1"/>
                </a:solidFill>
              </a:rPr>
              <a:t> </a:t>
            </a:r>
            <a:r>
              <a:rPr lang="vi-VN" sz="4800">
                <a:solidFill>
                  <a:schemeClr val="bg1"/>
                </a:solidFill>
              </a:rPr>
              <a:t>Hết những ai xuôi ngược vượt biển buôn cùng bán, vượt triều sóng lèo lái con tàu, bao lần nhìn tận tường việc của Chúa, là bao uy công giữa biển khơi.</a:t>
            </a:r>
            <a:endParaRPr lang="en-US" sz="4800">
              <a:solidFill>
                <a:schemeClr val="bg1"/>
              </a:solidFill>
            </a:endParaRPr>
          </a:p>
        </p:txBody>
      </p:sp>
    </p:spTree>
    <p:extLst>
      <p:ext uri="{BB962C8B-B14F-4D97-AF65-F5344CB8AC3E}">
        <p14:creationId xmlns:p14="http://schemas.microsoft.com/office/powerpoint/2010/main" val="2652748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Hãy tạ ơn Chúa vì Chúa nhân từ, ngàn đời Chúa vẫn trọn tình thương.</a:t>
            </a:r>
            <a:endParaRPr lang="en-US" sz="6600">
              <a:solidFill>
                <a:schemeClr val="bg1"/>
              </a:solidFill>
            </a:endParaRPr>
          </a:p>
        </p:txBody>
      </p:sp>
    </p:spTree>
    <p:extLst>
      <p:ext uri="{BB962C8B-B14F-4D97-AF65-F5344CB8AC3E}">
        <p14:creationId xmlns:p14="http://schemas.microsoft.com/office/powerpoint/2010/main" val="23730791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FFFF00"/>
                </a:solidFill>
              </a:rPr>
              <a:t>Tk2:</a:t>
            </a:r>
            <a:r>
              <a:rPr lang="en-US" sz="4800">
                <a:solidFill>
                  <a:schemeClr val="bg1"/>
                </a:solidFill>
              </a:rPr>
              <a:t> </a:t>
            </a:r>
            <a:r>
              <a:rPr lang="vi-VN" sz="4800">
                <a:solidFill>
                  <a:schemeClr val="bg1"/>
                </a:solidFill>
              </a:rPr>
              <a:t>Chính Chúa đây ra lệnh bùng lên bao triều sóng, từng triều sóng xô lấp dập dồn, tung họ tận trời rồi dìm vực thẳm, họ lâm nguy như sắp mạng vong.</a:t>
            </a:r>
            <a:endParaRPr lang="en-US" sz="4800">
              <a:solidFill>
                <a:schemeClr val="bg1"/>
              </a:solidFill>
            </a:endParaRPr>
          </a:p>
        </p:txBody>
      </p:sp>
    </p:spTree>
    <p:extLst>
      <p:ext uri="{BB962C8B-B14F-4D97-AF65-F5344CB8AC3E}">
        <p14:creationId xmlns:p14="http://schemas.microsoft.com/office/powerpoint/2010/main" val="4270452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Một tiên tri vĩ đại đã xuất hiện giữa chúng ta, và Thiên Chúa đã viếng thăm dân Ngài.</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3595272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Hãy tạ ơn Chúa vì Chúa nhân từ, ngàn đời Chúa vẫn trọn tình thương.</a:t>
            </a:r>
            <a:endParaRPr lang="en-US" sz="6600">
              <a:solidFill>
                <a:schemeClr val="bg1"/>
              </a:solidFill>
            </a:endParaRPr>
          </a:p>
        </p:txBody>
      </p:sp>
    </p:spTree>
    <p:extLst>
      <p:ext uri="{BB962C8B-B14F-4D97-AF65-F5344CB8AC3E}">
        <p14:creationId xmlns:p14="http://schemas.microsoft.com/office/powerpoint/2010/main" val="8630333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Tk3:</a:t>
            </a:r>
            <a:r>
              <a:rPr lang="en-US" sz="5400" smtClean="0">
                <a:solidFill>
                  <a:schemeClr val="bg1"/>
                </a:solidFill>
              </a:rPr>
              <a:t> </a:t>
            </a:r>
            <a:r>
              <a:rPr lang="vi-VN" sz="5400">
                <a:solidFill>
                  <a:schemeClr val="bg1"/>
                </a:solidFill>
              </a:rPr>
              <a:t>Chính lúc lâm cơ cùng họ nhớ kêu cầu Chúa, Ngài giựt thoát khởi cơn hiểm nghèo. Tay Ngài truyền dừng lại trận bão táp, truyền cho bao con sóng lặng im.</a:t>
            </a:r>
            <a:endParaRPr lang="en-US" sz="5400">
              <a:solidFill>
                <a:schemeClr val="bg1"/>
              </a:solidFill>
            </a:endParaRPr>
          </a:p>
        </p:txBody>
      </p:sp>
    </p:spTree>
    <p:extLst>
      <p:ext uri="{BB962C8B-B14F-4D97-AF65-F5344CB8AC3E}">
        <p14:creationId xmlns:p14="http://schemas.microsoft.com/office/powerpoint/2010/main" val="17617001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Hãy tạ ơn Chúa vì Chúa nhân từ, ngàn đời Chúa vẫn trọn tình thương.</a:t>
            </a:r>
            <a:endParaRPr lang="en-US" sz="6600">
              <a:solidFill>
                <a:schemeClr val="bg1"/>
              </a:solidFill>
            </a:endParaRPr>
          </a:p>
        </p:txBody>
      </p:sp>
    </p:spTree>
    <p:extLst>
      <p:ext uri="{BB962C8B-B14F-4D97-AF65-F5344CB8AC3E}">
        <p14:creationId xmlns:p14="http://schemas.microsoft.com/office/powerpoint/2010/main" val="13223843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Tk4:</a:t>
            </a:r>
            <a:r>
              <a:rPr lang="en-US" sz="5400" smtClean="0">
                <a:solidFill>
                  <a:schemeClr val="bg1"/>
                </a:solidFill>
              </a:rPr>
              <a:t> </a:t>
            </a:r>
            <a:r>
              <a:rPr lang="vi-VN" sz="5400">
                <a:solidFill>
                  <a:schemeClr val="bg1"/>
                </a:solidFill>
              </a:rPr>
              <a:t>Sóng nước nay im lặng, họ sướng vui mừng rỡ, và Ngài dẫn về bến trông chờ. Nay họ hiệp lời cảm tạ Thiên Chúa, vì tình thương, vì những kỳ công. </a:t>
            </a:r>
            <a:endParaRPr lang="en-US" sz="5400">
              <a:solidFill>
                <a:schemeClr val="bg1"/>
              </a:solidFill>
            </a:endParaRPr>
          </a:p>
        </p:txBody>
      </p:sp>
    </p:spTree>
    <p:extLst>
      <p:ext uri="{BB962C8B-B14F-4D97-AF65-F5344CB8AC3E}">
        <p14:creationId xmlns:p14="http://schemas.microsoft.com/office/powerpoint/2010/main" val="12476374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Hãy tạ ơn Chúa vì Chúa nhân từ, ngàn đời Chúa vẫn trọn tình thương.</a:t>
            </a:r>
            <a:endParaRPr lang="en-US" sz="6600">
              <a:solidFill>
                <a:schemeClr val="bg1"/>
              </a:solidFill>
            </a:endParaRPr>
          </a:p>
        </p:txBody>
      </p:sp>
    </p:spTree>
    <p:extLst>
      <p:ext uri="{BB962C8B-B14F-4D97-AF65-F5344CB8AC3E}">
        <p14:creationId xmlns:p14="http://schemas.microsoft.com/office/powerpoint/2010/main" val="35452377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8384026" cy="1631216"/>
          </a:xfrm>
          <a:prstGeom prst="rect">
            <a:avLst/>
          </a:prstGeom>
          <a:noFill/>
        </p:spPr>
        <p:txBody>
          <a:bodyPr wrap="none" rtlCol="0">
            <a:spAutoFit/>
          </a:bodyPr>
          <a:lstStyle/>
          <a:p>
            <a:r>
              <a:rPr lang="en-US" sz="3600" dirty="0" err="1" smtClean="0">
                <a:solidFill>
                  <a:srgbClr val="FFFF00"/>
                </a:solidFill>
              </a:rPr>
              <a:t>Bài</a:t>
            </a:r>
            <a:r>
              <a:rPr lang="en-US" sz="3600" dirty="0" smtClean="0">
                <a:solidFill>
                  <a:srgbClr val="FFFF00"/>
                </a:solidFill>
              </a:rPr>
              <a:t> </a:t>
            </a:r>
            <a:r>
              <a:rPr lang="en-US" sz="3600" dirty="0" err="1" smtClean="0">
                <a:solidFill>
                  <a:srgbClr val="FFFF00"/>
                </a:solidFill>
              </a:rPr>
              <a:t>đọc</a:t>
            </a:r>
            <a:r>
              <a:rPr lang="en-US" sz="3600" dirty="0" smtClean="0">
                <a:solidFill>
                  <a:srgbClr val="FFFF00"/>
                </a:solidFill>
              </a:rPr>
              <a:t> 2</a:t>
            </a:r>
          </a:p>
          <a:p>
            <a:r>
              <a:rPr lang="vi-VN" sz="3200" dirty="0">
                <a:solidFill>
                  <a:srgbClr val="FFFF00"/>
                </a:solidFill>
              </a:rPr>
              <a:t>Bài trích thư thứ hai của thánh Phao-lô tông </a:t>
            </a:r>
            <a:r>
              <a:rPr lang="vi-VN" sz="3200" dirty="0" smtClean="0">
                <a:solidFill>
                  <a:srgbClr val="FFFF00"/>
                </a:solidFill>
              </a:rPr>
              <a:t>đồ</a:t>
            </a:r>
            <a:endParaRPr lang="en-US" sz="3200" dirty="0" smtClean="0">
              <a:solidFill>
                <a:srgbClr val="FFFF00"/>
              </a:solidFill>
            </a:endParaRPr>
          </a:p>
          <a:p>
            <a:r>
              <a:rPr lang="vi-VN" sz="3200" dirty="0" smtClean="0">
                <a:solidFill>
                  <a:srgbClr val="FFFF00"/>
                </a:solidFill>
              </a:rPr>
              <a:t>gửi </a:t>
            </a:r>
            <a:r>
              <a:rPr lang="vi-VN" sz="3200" dirty="0">
                <a:solidFill>
                  <a:srgbClr val="FFFF00"/>
                </a:solidFill>
              </a:rPr>
              <a:t>tín hữu Cô-rin-tô.</a:t>
            </a:r>
            <a:endParaRPr lang="en-US" sz="3200" dirty="0">
              <a:solidFill>
                <a:srgbClr val="FFFF00"/>
              </a:solidFill>
            </a:endParaRPr>
          </a:p>
        </p:txBody>
      </p:sp>
      <p:sp>
        <p:nvSpPr>
          <p:cNvPr id="7" name="TextBox 6"/>
          <p:cNvSpPr txBox="1"/>
          <p:nvPr/>
        </p:nvSpPr>
        <p:spPr>
          <a:xfrm>
            <a:off x="76199" y="4171950"/>
            <a:ext cx="4945585" cy="707886"/>
          </a:xfrm>
          <a:prstGeom prst="rect">
            <a:avLst/>
          </a:prstGeom>
          <a:noFill/>
        </p:spPr>
        <p:txBody>
          <a:bodyPr wrap="none" rtlCol="0">
            <a:spAutoFit/>
          </a:bodyPr>
          <a:lstStyle/>
          <a:p>
            <a:r>
              <a:rPr lang="vi-VN" sz="4000" dirty="0">
                <a:solidFill>
                  <a:srgbClr val="FFFF00"/>
                </a:solidFill>
              </a:rPr>
              <a:t>Cái mới đã có đây rồi.</a:t>
            </a:r>
            <a:endParaRPr lang="en-US" sz="4000" dirty="0">
              <a:solidFill>
                <a:srgbClr val="FFFF00"/>
              </a:solidFill>
            </a:endParaRPr>
          </a:p>
        </p:txBody>
      </p:sp>
    </p:spTree>
    <p:extLst>
      <p:ext uri="{BB962C8B-B14F-4D97-AF65-F5344CB8AC3E}">
        <p14:creationId xmlns:p14="http://schemas.microsoft.com/office/powerpoint/2010/main" val="34937877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Một tiên tri vĩ đại đã xuất hiện giữa chúng ta, và Thiên Chúa đã viếng thăm dân Ngài.</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22668591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4094608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745072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638709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smtClean="0">
                <a:solidFill>
                  <a:srgbClr val="FFFF00"/>
                </a:solidFill>
                <a:effectLst/>
              </a:rPr>
              <a:t>Ca Nhập Lễ</a:t>
            </a:r>
            <a:br>
              <a:rPr lang="en-US" sz="6000" b="0" smtClean="0">
                <a:solidFill>
                  <a:srgbClr val="FFFF00"/>
                </a:solidFill>
                <a:effectLst/>
              </a:rPr>
            </a:br>
            <a:r>
              <a:rPr lang="en-US" sz="6000" smtClean="0">
                <a:solidFill>
                  <a:srgbClr val="FFFF00"/>
                </a:solidFill>
              </a:rPr>
              <a:t>Lên Đền Thánh</a:t>
            </a:r>
            <a:r>
              <a:rPr lang="en-US" sz="6000" b="0" smtClean="0">
                <a:solidFill>
                  <a:srgbClr val="FFFF00"/>
                </a:solidFill>
                <a:effectLst/>
              </a:rPr>
              <a:t/>
            </a:r>
            <a:br>
              <a:rPr lang="en-US" sz="6000" b="0" smtClean="0">
                <a:solidFill>
                  <a:srgbClr val="FFFF00"/>
                </a:solidFill>
                <a:effectLst/>
              </a:rPr>
            </a:br>
            <a:r>
              <a:rPr lang="en-US" sz="6000" b="0" i="1" smtClean="0">
                <a:solidFill>
                  <a:schemeClr val="bg1"/>
                </a:solidFill>
                <a:effectLst/>
              </a:rPr>
              <a:t>Lm. </a:t>
            </a:r>
            <a:r>
              <a:rPr lang="en-US" sz="6000" i="1" smtClean="0">
                <a:solidFill>
                  <a:schemeClr val="bg1"/>
                </a:solidFill>
              </a:rPr>
              <a:t>Thành Tâm</a:t>
            </a:r>
            <a:endParaRPr lang="en-US" sz="6000" b="0" i="1">
              <a:solidFill>
                <a:schemeClr val="bg1"/>
              </a:solidFill>
              <a:effectLst/>
            </a:endParaRPr>
          </a:p>
        </p:txBody>
      </p:sp>
    </p:spTree>
    <p:extLst>
      <p:ext uri="{BB962C8B-B14F-4D97-AF65-F5344CB8AC3E}">
        <p14:creationId xmlns:p14="http://schemas.microsoft.com/office/powerpoint/2010/main" val="4608242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6096" y="11430"/>
            <a:ext cx="3575304" cy="4939814"/>
          </a:xfrm>
          <a:prstGeom prst="rect">
            <a:avLst/>
          </a:prstGeom>
        </p:spPr>
        <p:txBody>
          <a:bodyPr wrap="square">
            <a:spAutoFit/>
          </a:bodyPr>
          <a:lstStyle/>
          <a:p>
            <a:pPr algn="just"/>
            <a:r>
              <a:rPr lang="en-US" sz="3500" dirty="0" err="1" smtClean="0">
                <a:solidFill>
                  <a:schemeClr val="bg1"/>
                </a:solidFill>
              </a:rPr>
              <a:t>Anh</a:t>
            </a:r>
            <a:r>
              <a:rPr lang="en-US" sz="3500" dirty="0" smtClean="0">
                <a:solidFill>
                  <a:schemeClr val="bg1"/>
                </a:solidFill>
              </a:rPr>
              <a:t> </a:t>
            </a:r>
            <a:r>
              <a:rPr lang="en-US" sz="3500" dirty="0" err="1" smtClean="0">
                <a:solidFill>
                  <a:schemeClr val="bg1"/>
                </a:solidFill>
              </a:rPr>
              <a:t>chị</a:t>
            </a:r>
            <a:r>
              <a:rPr lang="en-US" sz="3500" dirty="0" smtClean="0">
                <a:solidFill>
                  <a:schemeClr val="bg1"/>
                </a:solidFill>
              </a:rPr>
              <a:t> </a:t>
            </a:r>
            <a:r>
              <a:rPr lang="en-US" sz="3500" dirty="0" err="1" smtClean="0">
                <a:solidFill>
                  <a:schemeClr val="bg1"/>
                </a:solidFill>
              </a:rPr>
              <a:t>em</a:t>
            </a:r>
            <a:r>
              <a:rPr lang="en-US" sz="3500" dirty="0" smtClean="0">
                <a:solidFill>
                  <a:schemeClr val="bg1"/>
                </a:solidFill>
              </a:rPr>
              <a:t> </a:t>
            </a:r>
            <a:r>
              <a:rPr lang="en-US" sz="3500" dirty="0" err="1" smtClean="0">
                <a:solidFill>
                  <a:schemeClr val="bg1"/>
                </a:solidFill>
              </a:rPr>
              <a:t>thân</a:t>
            </a:r>
            <a:r>
              <a:rPr lang="en-US" sz="3500" dirty="0" smtClean="0">
                <a:solidFill>
                  <a:schemeClr val="bg1"/>
                </a:solidFill>
              </a:rPr>
              <a:t> </a:t>
            </a:r>
            <a:r>
              <a:rPr lang="en-US" sz="3500" dirty="0" err="1" smtClean="0">
                <a:solidFill>
                  <a:schemeClr val="bg1"/>
                </a:solidFill>
              </a:rPr>
              <a:t>mến</a:t>
            </a:r>
            <a:r>
              <a:rPr lang="en-US" sz="3500" dirty="0" smtClean="0">
                <a:solidFill>
                  <a:schemeClr val="bg1"/>
                </a:solidFill>
              </a:rPr>
              <a:t>, </a:t>
            </a:r>
            <a:r>
              <a:rPr lang="en-US" sz="3500" dirty="0" err="1" smtClean="0">
                <a:solidFill>
                  <a:schemeClr val="bg1"/>
                </a:solidFill>
              </a:rPr>
              <a:t>chỉ</a:t>
            </a:r>
            <a:r>
              <a:rPr lang="en-US" sz="3500" dirty="0" smtClean="0">
                <a:solidFill>
                  <a:schemeClr val="bg1"/>
                </a:solidFill>
              </a:rPr>
              <a:t> </a:t>
            </a:r>
            <a:r>
              <a:rPr lang="en-US" sz="3500" dirty="0" err="1" smtClean="0">
                <a:solidFill>
                  <a:schemeClr val="bg1"/>
                </a:solidFill>
              </a:rPr>
              <a:t>có</a:t>
            </a:r>
            <a:r>
              <a:rPr lang="en-US" sz="3500" dirty="0" smtClean="0">
                <a:solidFill>
                  <a:schemeClr val="bg1"/>
                </a:solidFill>
              </a:rPr>
              <a:t> </a:t>
            </a:r>
            <a:r>
              <a:rPr lang="en-US" sz="3500" dirty="0" err="1" smtClean="0">
                <a:solidFill>
                  <a:schemeClr val="bg1"/>
                </a:solidFill>
              </a:rPr>
              <a:t>Chúa</a:t>
            </a:r>
            <a:r>
              <a:rPr lang="en-US" sz="3500" dirty="0" smtClean="0">
                <a:solidFill>
                  <a:schemeClr val="bg1"/>
                </a:solidFill>
              </a:rPr>
              <a:t> </a:t>
            </a:r>
            <a:r>
              <a:rPr lang="en-US" sz="3500" dirty="0" err="1" smtClean="0">
                <a:solidFill>
                  <a:schemeClr val="bg1"/>
                </a:solidFill>
              </a:rPr>
              <a:t>mới</a:t>
            </a:r>
            <a:r>
              <a:rPr lang="en-US" sz="3500" dirty="0" smtClean="0">
                <a:solidFill>
                  <a:schemeClr val="bg1"/>
                </a:solidFill>
              </a:rPr>
              <a:t> </a:t>
            </a:r>
            <a:r>
              <a:rPr lang="en-US" sz="3500" dirty="0" err="1" smtClean="0">
                <a:solidFill>
                  <a:schemeClr val="bg1"/>
                </a:solidFill>
              </a:rPr>
              <a:t>đem</a:t>
            </a:r>
            <a:r>
              <a:rPr lang="en-US" sz="3500" dirty="0" smtClean="0">
                <a:solidFill>
                  <a:schemeClr val="bg1"/>
                </a:solidFill>
              </a:rPr>
              <a:t> </a:t>
            </a:r>
            <a:r>
              <a:rPr lang="en-US" sz="3500" dirty="0" err="1" smtClean="0">
                <a:solidFill>
                  <a:schemeClr val="bg1"/>
                </a:solidFill>
              </a:rPr>
              <a:t>lại</a:t>
            </a:r>
            <a:r>
              <a:rPr lang="en-US" sz="3500" dirty="0" smtClean="0">
                <a:solidFill>
                  <a:schemeClr val="bg1"/>
                </a:solidFill>
              </a:rPr>
              <a:t> </a:t>
            </a:r>
            <a:r>
              <a:rPr lang="en-US" sz="3500" dirty="0" err="1" smtClean="0">
                <a:solidFill>
                  <a:schemeClr val="bg1"/>
                </a:solidFill>
              </a:rPr>
              <a:t>cho</a:t>
            </a:r>
            <a:r>
              <a:rPr lang="en-US" sz="3500" dirty="0" smtClean="0">
                <a:solidFill>
                  <a:schemeClr val="bg1"/>
                </a:solidFill>
              </a:rPr>
              <a:t> con </a:t>
            </a:r>
            <a:r>
              <a:rPr lang="en-US" sz="3500" dirty="0" err="1" smtClean="0">
                <a:solidFill>
                  <a:schemeClr val="bg1"/>
                </a:solidFill>
              </a:rPr>
              <a:t>người</a:t>
            </a:r>
            <a:r>
              <a:rPr lang="en-US" sz="3500" dirty="0" smtClean="0">
                <a:solidFill>
                  <a:schemeClr val="bg1"/>
                </a:solidFill>
              </a:rPr>
              <a:t> </a:t>
            </a:r>
            <a:r>
              <a:rPr lang="en-US" sz="3500" dirty="0" err="1" smtClean="0">
                <a:solidFill>
                  <a:schemeClr val="bg1"/>
                </a:solidFill>
              </a:rPr>
              <a:t>bình</a:t>
            </a:r>
            <a:r>
              <a:rPr lang="en-US" sz="3500" dirty="0" smtClean="0">
                <a:solidFill>
                  <a:schemeClr val="bg1"/>
                </a:solidFill>
              </a:rPr>
              <a:t> an </a:t>
            </a:r>
            <a:r>
              <a:rPr lang="en-US" sz="3500" dirty="0" err="1" smtClean="0">
                <a:solidFill>
                  <a:schemeClr val="bg1"/>
                </a:solidFill>
              </a:rPr>
              <a:t>thật</a:t>
            </a:r>
            <a:r>
              <a:rPr lang="en-US" sz="3500" dirty="0" smtClean="0">
                <a:solidFill>
                  <a:schemeClr val="bg1"/>
                </a:solidFill>
              </a:rPr>
              <a:t> </a:t>
            </a:r>
            <a:r>
              <a:rPr lang="en-US" sz="3500" dirty="0" err="1" smtClean="0">
                <a:solidFill>
                  <a:schemeClr val="bg1"/>
                </a:solidFill>
              </a:rPr>
              <a:t>sự</a:t>
            </a:r>
            <a:r>
              <a:rPr lang="en-US" sz="3500" dirty="0" smtClean="0">
                <a:solidFill>
                  <a:schemeClr val="bg1"/>
                </a:solidFill>
              </a:rPr>
              <a:t>. </a:t>
            </a:r>
            <a:r>
              <a:rPr lang="en-US" sz="3500" dirty="0" err="1" smtClean="0">
                <a:solidFill>
                  <a:schemeClr val="bg1"/>
                </a:solidFill>
              </a:rPr>
              <a:t>Luôn</a:t>
            </a:r>
            <a:r>
              <a:rPr lang="en-US" sz="3500" dirty="0" smtClean="0">
                <a:solidFill>
                  <a:schemeClr val="bg1"/>
                </a:solidFill>
              </a:rPr>
              <a:t> tin </a:t>
            </a:r>
            <a:r>
              <a:rPr lang="en-US" sz="3500" dirty="0" err="1" smtClean="0">
                <a:solidFill>
                  <a:schemeClr val="bg1"/>
                </a:solidFill>
              </a:rPr>
              <a:t>tưởng</a:t>
            </a:r>
            <a:r>
              <a:rPr lang="en-US" sz="3500" dirty="0" smtClean="0">
                <a:solidFill>
                  <a:schemeClr val="bg1"/>
                </a:solidFill>
              </a:rPr>
              <a:t> </a:t>
            </a:r>
            <a:r>
              <a:rPr lang="en-US" sz="3500" dirty="0" err="1" smtClean="0">
                <a:solidFill>
                  <a:schemeClr val="bg1"/>
                </a:solidFill>
              </a:rPr>
              <a:t>vào</a:t>
            </a:r>
            <a:r>
              <a:rPr lang="en-US" sz="3500" dirty="0" smtClean="0">
                <a:solidFill>
                  <a:schemeClr val="bg1"/>
                </a:solidFill>
              </a:rPr>
              <a:t> </a:t>
            </a:r>
            <a:r>
              <a:rPr lang="en-US" sz="3500" dirty="0" err="1" smtClean="0">
                <a:solidFill>
                  <a:schemeClr val="bg1"/>
                </a:solidFill>
              </a:rPr>
              <a:t>quyền</a:t>
            </a:r>
            <a:r>
              <a:rPr lang="en-US" sz="3500" dirty="0" smtClean="0">
                <a:solidFill>
                  <a:schemeClr val="bg1"/>
                </a:solidFill>
              </a:rPr>
              <a:t> </a:t>
            </a:r>
            <a:r>
              <a:rPr lang="en-US" sz="3500" dirty="0" err="1" smtClean="0">
                <a:solidFill>
                  <a:schemeClr val="bg1"/>
                </a:solidFill>
              </a:rPr>
              <a:t>năng</a:t>
            </a:r>
            <a:r>
              <a:rPr lang="en-US" sz="3500" dirty="0" smtClean="0">
                <a:solidFill>
                  <a:schemeClr val="bg1"/>
                </a:solidFill>
              </a:rPr>
              <a:t> </a:t>
            </a:r>
            <a:r>
              <a:rPr lang="en-US" sz="3500" dirty="0" err="1" smtClean="0">
                <a:solidFill>
                  <a:schemeClr val="bg1"/>
                </a:solidFill>
              </a:rPr>
              <a:t>của</a:t>
            </a:r>
            <a:r>
              <a:rPr lang="en-US" sz="3500" dirty="0" smtClean="0">
                <a:solidFill>
                  <a:schemeClr val="bg1"/>
                </a:solidFill>
              </a:rPr>
              <a:t> </a:t>
            </a:r>
            <a:r>
              <a:rPr lang="en-US" sz="3500" dirty="0" err="1" smtClean="0">
                <a:solidFill>
                  <a:schemeClr val="bg1"/>
                </a:solidFill>
              </a:rPr>
              <a:t>Chúa</a:t>
            </a:r>
            <a:r>
              <a:rPr lang="en-US" sz="3500" dirty="0" smtClean="0">
                <a:solidFill>
                  <a:schemeClr val="bg1"/>
                </a:solidFill>
              </a:rPr>
              <a:t>, </a:t>
            </a:r>
            <a:r>
              <a:rPr lang="en-US" sz="3500" dirty="0" err="1" smtClean="0">
                <a:solidFill>
                  <a:schemeClr val="bg1"/>
                </a:solidFill>
              </a:rPr>
              <a:t>chúng</a:t>
            </a:r>
            <a:r>
              <a:rPr lang="en-US" sz="3500" dirty="0" smtClean="0">
                <a:solidFill>
                  <a:schemeClr val="bg1"/>
                </a:solidFill>
              </a:rPr>
              <a:t> ta </a:t>
            </a:r>
            <a:r>
              <a:rPr lang="en-US" sz="3500" dirty="0" err="1" smtClean="0">
                <a:solidFill>
                  <a:schemeClr val="bg1"/>
                </a:solidFill>
              </a:rPr>
              <a:t>cùng</a:t>
            </a:r>
            <a:r>
              <a:rPr lang="en-US" sz="3500" dirty="0" smtClean="0">
                <a:solidFill>
                  <a:schemeClr val="bg1"/>
                </a:solidFill>
              </a:rPr>
              <a:t> </a:t>
            </a:r>
            <a:r>
              <a:rPr lang="en-US" sz="3500" dirty="0" err="1" smtClean="0">
                <a:solidFill>
                  <a:schemeClr val="bg1"/>
                </a:solidFill>
              </a:rPr>
              <a:t>dâng</a:t>
            </a:r>
            <a:r>
              <a:rPr lang="en-US" sz="3500" dirty="0" smtClean="0">
                <a:solidFill>
                  <a:schemeClr val="bg1"/>
                </a:solidFill>
              </a:rPr>
              <a:t> </a:t>
            </a:r>
            <a:r>
              <a:rPr lang="en-US" sz="3500" dirty="0" err="1" smtClean="0">
                <a:solidFill>
                  <a:schemeClr val="bg1"/>
                </a:solidFill>
              </a:rPr>
              <a:t>lời</a:t>
            </a:r>
            <a:r>
              <a:rPr lang="en-US" sz="3500" dirty="0" smtClean="0">
                <a:solidFill>
                  <a:schemeClr val="bg1"/>
                </a:solidFill>
              </a:rPr>
              <a:t> </a:t>
            </a:r>
            <a:r>
              <a:rPr lang="en-US" sz="3500" dirty="0" err="1" smtClean="0">
                <a:solidFill>
                  <a:schemeClr val="bg1"/>
                </a:solidFill>
              </a:rPr>
              <a:t>cầu</a:t>
            </a:r>
            <a:r>
              <a:rPr lang="en-US" sz="3500" dirty="0" smtClean="0">
                <a:solidFill>
                  <a:schemeClr val="bg1"/>
                </a:solidFill>
              </a:rPr>
              <a:t> </a:t>
            </a:r>
            <a:r>
              <a:rPr lang="en-US" sz="3500" dirty="0" err="1" smtClean="0">
                <a:solidFill>
                  <a:schemeClr val="bg1"/>
                </a:solidFill>
              </a:rPr>
              <a:t>xin</a:t>
            </a:r>
            <a:r>
              <a:rPr lang="en-US" sz="3500" dirty="0" smtClean="0">
                <a:solidFill>
                  <a:schemeClr val="bg1"/>
                </a:solidFill>
              </a:rPr>
              <a:t>.</a:t>
            </a:r>
            <a:endParaRPr lang="en-US" sz="3500" dirty="0">
              <a:solidFill>
                <a:schemeClr val="bg1"/>
              </a:solidFill>
            </a:endParaRP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4419600" y="2570911"/>
            <a:ext cx="4572000" cy="1323439"/>
          </a:xfrm>
          <a:prstGeom prst="rect">
            <a:avLst/>
          </a:prstGeom>
        </p:spPr>
        <p:txBody>
          <a:bodyPr>
            <a:spAutoFit/>
          </a:bodyPr>
          <a:lstStyle/>
          <a:p>
            <a:pPr algn="ctr"/>
            <a:r>
              <a:rPr lang="en-US" sz="4000" smtClean="0">
                <a:solidFill>
                  <a:srgbClr val="FFFF00"/>
                </a:solidFill>
              </a:rPr>
              <a:t>Tấm Bánh Đời Con</a:t>
            </a:r>
            <a:r>
              <a:rPr lang="en-US" sz="4000">
                <a:solidFill>
                  <a:srgbClr val="FFFF00"/>
                </a:solidFill>
              </a:rPr>
              <a:t/>
            </a:r>
            <a:br>
              <a:rPr lang="en-US" sz="4000">
                <a:solidFill>
                  <a:srgbClr val="FFFF00"/>
                </a:solidFill>
              </a:rPr>
            </a:br>
            <a:r>
              <a:rPr lang="en-US" sz="4000" i="1" smtClean="0">
                <a:solidFill>
                  <a:schemeClr val="bg1"/>
                </a:solidFill>
              </a:rPr>
              <a:t>Thanh Lâm</a:t>
            </a:r>
            <a:endParaRPr lang="en-US" sz="4000" i="1">
              <a:solidFill>
                <a:schemeClr val="bg1"/>
              </a:solidFill>
            </a:endParaRP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dirty="0" smtClean="0">
                <a:solidFill>
                  <a:srgbClr val="FFFF00"/>
                </a:solidFill>
                <a:effectLst/>
              </a:rPr>
              <a:t>Tk1:</a:t>
            </a:r>
            <a:r>
              <a:rPr lang="en-US" sz="4800" b="0" dirty="0" smtClean="0">
                <a:solidFill>
                  <a:schemeClr val="bg1"/>
                </a:solidFill>
                <a:effectLst/>
              </a:rPr>
              <a:t> </a:t>
            </a:r>
            <a:r>
              <a:rPr lang="vi-VN" sz="4800" dirty="0">
                <a:solidFill>
                  <a:schemeClr val="bg1"/>
                </a:solidFill>
              </a:rPr>
              <a:t>Con xin làm tấm bánh bẻ ra hiến trao muôn người. Mãi ấp ủ niềm tin chứa chan bao lời ủi an. Con xin làm tấm bánh sẻ chia cho khắp mọi nơi. Cho thế nhân muôn đời được luôn sống vui Tin Mừng. </a:t>
            </a:r>
            <a:endParaRPr lang="en-US" sz="48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smtClean="0">
                <a:solidFill>
                  <a:srgbClr val="FFFF00"/>
                </a:solidFill>
                <a:effectLst/>
              </a:rPr>
              <a:t>Đk:</a:t>
            </a:r>
            <a:r>
              <a:rPr lang="en-US" sz="4600" b="0" smtClean="0">
                <a:solidFill>
                  <a:schemeClr val="bg1"/>
                </a:solidFill>
                <a:effectLst/>
              </a:rPr>
              <a:t> </a:t>
            </a:r>
            <a:r>
              <a:rPr lang="vi-VN" sz="4600">
                <a:solidFill>
                  <a:schemeClr val="bg1"/>
                </a:solidFill>
              </a:rPr>
              <a:t>Ôi Giê-su trên bàn thờ Thập Giá hiến trao tình yêu. Chiên hy sinh xóa tội đời, Ngài là hy lễ tuyệt vời. Con xin dâng cuộc đời để nên tấm bánh tình yêu. Tấm bánh ngát ân tình bẻ ra hiến trao muôn người. </a:t>
            </a:r>
            <a:endParaRPr lang="en-US" sz="4600" b="0">
              <a:solidFill>
                <a:schemeClr val="bg1"/>
              </a:solidFill>
              <a:effectLst/>
            </a:endParaRPr>
          </a:p>
        </p:txBody>
      </p:sp>
    </p:spTree>
    <p:extLst>
      <p:ext uri="{BB962C8B-B14F-4D97-AF65-F5344CB8AC3E}">
        <p14:creationId xmlns:p14="http://schemas.microsoft.com/office/powerpoint/2010/main" val="33612504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smtClean="0">
                <a:solidFill>
                  <a:srgbClr val="FFFF00"/>
                </a:solidFill>
                <a:effectLst/>
              </a:rPr>
              <a:t>Tk2:</a:t>
            </a:r>
            <a:r>
              <a:rPr lang="en-US" sz="4600" b="0" smtClean="0">
                <a:solidFill>
                  <a:schemeClr val="bg1"/>
                </a:solidFill>
                <a:effectLst/>
              </a:rPr>
              <a:t> </a:t>
            </a:r>
            <a:r>
              <a:rPr lang="vi-VN" sz="4600">
                <a:solidFill>
                  <a:schemeClr val="bg1"/>
                </a:solidFill>
              </a:rPr>
              <a:t>Con xin làm tấm bánh để nên lễ dâng tinh tuyền. Với xác hồn mỏng manh, với cả tâm tình biết ơn. Mong cho toàn nhân thế hiệp thông trong Chúa là Cha. Luôn sống vui trong nguồn tình yêu phúc ân cứu độ.</a:t>
            </a:r>
            <a:endParaRPr lang="en-US" sz="4600" b="0">
              <a:solidFill>
                <a:schemeClr val="bg1"/>
              </a:solidFill>
              <a:effectLst/>
            </a:endParaRPr>
          </a:p>
        </p:txBody>
      </p:sp>
    </p:spTree>
    <p:extLst>
      <p:ext uri="{BB962C8B-B14F-4D97-AF65-F5344CB8AC3E}">
        <p14:creationId xmlns:p14="http://schemas.microsoft.com/office/powerpoint/2010/main" val="37574089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smtClean="0">
                <a:solidFill>
                  <a:srgbClr val="FFFF00"/>
                </a:solidFill>
                <a:effectLst/>
              </a:rPr>
              <a:t>Đk:</a:t>
            </a:r>
            <a:r>
              <a:rPr lang="en-US" sz="4600" b="0" smtClean="0">
                <a:solidFill>
                  <a:schemeClr val="bg1"/>
                </a:solidFill>
                <a:effectLst/>
              </a:rPr>
              <a:t> </a:t>
            </a:r>
            <a:r>
              <a:rPr lang="vi-VN" sz="4600">
                <a:solidFill>
                  <a:schemeClr val="bg1"/>
                </a:solidFill>
              </a:rPr>
              <a:t>Ôi Giê-su trên bàn thờ Thập Giá hiến trao tình yêu. Chiên hy sinh xóa tội đời, Ngài là hy lễ tuyệt vời. Con xin dâng cuộc đời để nên tấm bánh tình yêu. Tấm bánh ngát ân tình bẻ ra hiến trao muôn người. </a:t>
            </a:r>
            <a:endParaRPr lang="en-US" sz="4600" b="0">
              <a:solidFill>
                <a:schemeClr val="bg1"/>
              </a:solidFill>
              <a:effectLst/>
            </a:endParaRPr>
          </a:p>
        </p:txBody>
      </p:sp>
    </p:spTree>
    <p:extLst>
      <p:ext uri="{BB962C8B-B14F-4D97-AF65-F5344CB8AC3E}">
        <p14:creationId xmlns:p14="http://schemas.microsoft.com/office/powerpoint/2010/main" val="191551170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600" b="0" u="sng" smtClean="0">
                <a:solidFill>
                  <a:srgbClr val="FFFF00"/>
                </a:solidFill>
                <a:effectLst/>
              </a:rPr>
              <a:t>Tk3:</a:t>
            </a:r>
            <a:r>
              <a:rPr lang="en-US" sz="4600" b="0" smtClean="0">
                <a:solidFill>
                  <a:schemeClr val="bg1"/>
                </a:solidFill>
                <a:effectLst/>
              </a:rPr>
              <a:t> </a:t>
            </a:r>
            <a:r>
              <a:rPr lang="vi-VN" sz="4600">
                <a:solidFill>
                  <a:schemeClr val="bg1"/>
                </a:solidFill>
              </a:rPr>
              <a:t>Con lãnh nhận hồng ân để nên muối men cho đời. Mãi rao truyền Chân Lý, Ánh Quang soi đời tối tăm. Đưa muôn lòng nhân thế tìm theo trên lối trường sinh. Luôn hướng lên Quê Trời, niềm tin sắt son không rời. </a:t>
            </a:r>
            <a:endParaRPr lang="en-US" sz="4600" b="0">
              <a:solidFill>
                <a:schemeClr val="bg1"/>
              </a:solidFill>
              <a:effectLst/>
            </a:endParaRPr>
          </a:p>
        </p:txBody>
      </p:sp>
    </p:spTree>
    <p:extLst>
      <p:ext uri="{BB962C8B-B14F-4D97-AF65-F5344CB8AC3E}">
        <p14:creationId xmlns:p14="http://schemas.microsoft.com/office/powerpoint/2010/main" val="87676833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smtClean="0">
                <a:solidFill>
                  <a:srgbClr val="FFFF00"/>
                </a:solidFill>
                <a:effectLst/>
              </a:rPr>
              <a:t>Đk:</a:t>
            </a:r>
            <a:r>
              <a:rPr lang="en-US" sz="4600" b="0" smtClean="0">
                <a:solidFill>
                  <a:schemeClr val="bg1"/>
                </a:solidFill>
                <a:effectLst/>
              </a:rPr>
              <a:t> </a:t>
            </a:r>
            <a:r>
              <a:rPr lang="vi-VN" sz="4600">
                <a:solidFill>
                  <a:schemeClr val="bg1"/>
                </a:solidFill>
              </a:rPr>
              <a:t>Ôi Giê-su trên bàn thờ Thập Giá hiến trao tình yêu. Chiên hy sinh xóa tội đời, Ngài là hy lễ tuyệt vời. Con xin dâng cuộc đời để nên tấm bánh tình yêu. Tấm bánh ngát ân tình bẻ ra hiến trao muôn người. </a:t>
            </a:r>
            <a:endParaRPr lang="en-US" sz="4600" b="0">
              <a:solidFill>
                <a:schemeClr val="bg1"/>
              </a:solidFill>
              <a:effectLst/>
            </a:endParaRPr>
          </a:p>
        </p:txBody>
      </p:sp>
    </p:spTree>
    <p:extLst>
      <p:ext uri="{BB962C8B-B14F-4D97-AF65-F5344CB8AC3E}">
        <p14:creationId xmlns:p14="http://schemas.microsoft.com/office/powerpoint/2010/main" val="19155117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b="0" u="sng" smtClean="0">
                <a:solidFill>
                  <a:srgbClr val="FFFF00"/>
                </a:solidFill>
                <a:effectLst/>
              </a:rPr>
              <a:t>Đk:</a:t>
            </a:r>
            <a:r>
              <a:rPr lang="en-US" sz="6000" b="0" smtClean="0">
                <a:solidFill>
                  <a:schemeClr val="bg1"/>
                </a:solidFill>
                <a:effectLst/>
              </a:rPr>
              <a:t> </a:t>
            </a:r>
            <a:r>
              <a:rPr lang="vi-VN" sz="6000">
                <a:solidFill>
                  <a:schemeClr val="bg1"/>
                </a:solidFill>
              </a:rPr>
              <a:t>Từ muôn phương ta về đây sánh vai lên đường, đường đưa ta đi lên đền Chúa ta. Lòng hân hoan ta hòa chung tiếng hát nhịp nhàng, vui hát mừng danh Chúa cứu độ ta.</a:t>
            </a:r>
            <a:endParaRPr lang="en-US" sz="6000" b="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smtClean="0">
                <a:solidFill>
                  <a:srgbClr val="FFFF00"/>
                </a:solidFill>
                <a:effectLst/>
              </a:rPr>
              <a:t>Tk4:</a:t>
            </a:r>
            <a:r>
              <a:rPr lang="en-US" b="0" smtClean="0">
                <a:solidFill>
                  <a:schemeClr val="bg1"/>
                </a:solidFill>
                <a:effectLst/>
              </a:rPr>
              <a:t> </a:t>
            </a:r>
            <a:r>
              <a:rPr lang="vi-VN">
                <a:solidFill>
                  <a:schemeClr val="bg1"/>
                </a:solidFill>
              </a:rPr>
              <a:t>Chung nhau một tấm bánh hiệp thông trong chén nho tinh tuyền. Chúa kêu mời đoàn con kết liên trong tình mến thương. Như xưa đoàn dân thánh hiệp thông chiên lễ Vượt Qua, nay chúng con kết hiệp tình thương thiết tha chan hòa</a:t>
            </a:r>
            <a:endParaRPr lang="en-US" b="0">
              <a:solidFill>
                <a:schemeClr val="bg1"/>
              </a:solidFill>
              <a:effectLst/>
            </a:endParaRPr>
          </a:p>
        </p:txBody>
      </p:sp>
    </p:spTree>
    <p:extLst>
      <p:ext uri="{BB962C8B-B14F-4D97-AF65-F5344CB8AC3E}">
        <p14:creationId xmlns:p14="http://schemas.microsoft.com/office/powerpoint/2010/main" val="155457017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smtClean="0">
                <a:solidFill>
                  <a:srgbClr val="FFFF00"/>
                </a:solidFill>
                <a:effectLst/>
              </a:rPr>
              <a:t>Đk:</a:t>
            </a:r>
            <a:r>
              <a:rPr lang="en-US" sz="4600" b="0" smtClean="0">
                <a:solidFill>
                  <a:schemeClr val="bg1"/>
                </a:solidFill>
                <a:effectLst/>
              </a:rPr>
              <a:t> </a:t>
            </a:r>
            <a:r>
              <a:rPr lang="vi-VN" sz="4600">
                <a:solidFill>
                  <a:schemeClr val="bg1"/>
                </a:solidFill>
              </a:rPr>
              <a:t>Ôi Giê-su trên bàn thờ Thập Giá hiến trao tình yêu. Chiên hy sinh xóa tội đời, Ngài là hy lễ tuyệt vời. Con xin dâng cuộc đời để nên tấm bánh tình yêu. Tấm bánh ngát ân tình bẻ ra hiến trao muôn người. </a:t>
            </a:r>
            <a:endParaRPr lang="en-US" sz="4600" b="0">
              <a:solidFill>
                <a:schemeClr val="bg1"/>
              </a:solidFill>
              <a:effectLst/>
            </a:endParaRPr>
          </a:p>
        </p:txBody>
      </p:sp>
    </p:spTree>
    <p:extLst>
      <p:ext uri="{BB962C8B-B14F-4D97-AF65-F5344CB8AC3E}">
        <p14:creationId xmlns:p14="http://schemas.microsoft.com/office/powerpoint/2010/main" val="191551170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4796523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5124454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err="1" smtClean="0">
                <a:solidFill>
                  <a:srgbClr val="FFFF00"/>
                </a:solidFill>
                <a:effectLst/>
              </a:rPr>
              <a:t>Ca</a:t>
            </a:r>
            <a:r>
              <a:rPr lang="en-US" sz="6600" b="0" dirty="0" smtClean="0">
                <a:solidFill>
                  <a:srgbClr val="FFFF00"/>
                </a:solidFill>
                <a:effectLst/>
              </a:rPr>
              <a:t> </a:t>
            </a:r>
            <a:r>
              <a:rPr lang="en-US" sz="6600" b="0" dirty="0" err="1" smtClean="0">
                <a:solidFill>
                  <a:srgbClr val="FFFF00"/>
                </a:solidFill>
                <a:effectLst/>
              </a:rPr>
              <a:t>Nguyện</a:t>
            </a:r>
            <a:r>
              <a:rPr lang="en-US" sz="6600" b="0" dirty="0" smtClean="0">
                <a:solidFill>
                  <a:srgbClr val="FFFF00"/>
                </a:solidFill>
                <a:effectLst/>
              </a:rPr>
              <a:t> </a:t>
            </a:r>
            <a:r>
              <a:rPr lang="en-US" sz="6600" b="0" dirty="0" err="1" smtClean="0">
                <a:solidFill>
                  <a:srgbClr val="FFFF00"/>
                </a:solidFill>
                <a:effectLst/>
              </a:rPr>
              <a:t>Hiệp</a:t>
            </a:r>
            <a:r>
              <a:rPr lang="en-US" sz="6600" b="0" dirty="0" smtClean="0">
                <a:solidFill>
                  <a:srgbClr val="FFFF00"/>
                </a:solidFill>
                <a:effectLst/>
              </a:rPr>
              <a:t> </a:t>
            </a:r>
            <a:r>
              <a:rPr lang="en-US" sz="6600" b="0" dirty="0" err="1" smtClean="0">
                <a:solidFill>
                  <a:srgbClr val="FFFF00"/>
                </a:solidFill>
                <a:effectLst/>
              </a:rPr>
              <a:t>Lễ</a:t>
            </a:r>
            <a:r>
              <a:rPr lang="en-US" sz="6600" b="0" dirty="0" smtClean="0">
                <a:solidFill>
                  <a:srgbClr val="FFFF00"/>
                </a:solidFill>
                <a:effectLst/>
              </a:rPr>
              <a:t/>
            </a:r>
            <a:br>
              <a:rPr lang="en-US" sz="6600" b="0" dirty="0" smtClean="0">
                <a:solidFill>
                  <a:srgbClr val="FFFF00"/>
                </a:solidFill>
                <a:effectLst/>
              </a:rPr>
            </a:br>
            <a:r>
              <a:rPr lang="en-US" sz="6600" dirty="0" err="1" smtClean="0">
                <a:solidFill>
                  <a:srgbClr val="FFFF00"/>
                </a:solidFill>
              </a:rPr>
              <a:t>Hãy</a:t>
            </a:r>
            <a:r>
              <a:rPr lang="en-US" sz="6600" dirty="0" smtClean="0">
                <a:solidFill>
                  <a:srgbClr val="FFFF00"/>
                </a:solidFill>
              </a:rPr>
              <a:t> </a:t>
            </a:r>
            <a:r>
              <a:rPr lang="en-US" sz="6600" dirty="0" err="1" smtClean="0">
                <a:solidFill>
                  <a:srgbClr val="FFFF00"/>
                </a:solidFill>
              </a:rPr>
              <a:t>Vững</a:t>
            </a:r>
            <a:r>
              <a:rPr lang="en-US" sz="6600" dirty="0" smtClean="0">
                <a:solidFill>
                  <a:srgbClr val="FFFF00"/>
                </a:solidFill>
              </a:rPr>
              <a:t> </a:t>
            </a:r>
            <a:r>
              <a:rPr lang="en-US" sz="6600" dirty="0" err="1" smtClean="0">
                <a:solidFill>
                  <a:srgbClr val="FFFF00"/>
                </a:solidFill>
              </a:rPr>
              <a:t>Tâm</a:t>
            </a:r>
            <a:r>
              <a:rPr lang="en-US" sz="6600" b="0" dirty="0" smtClean="0">
                <a:solidFill>
                  <a:srgbClr val="FFFF00"/>
                </a:solidFill>
                <a:effectLst/>
              </a:rPr>
              <a:t/>
            </a:r>
            <a:br>
              <a:rPr lang="en-US" sz="6600" b="0" dirty="0" smtClean="0">
                <a:solidFill>
                  <a:srgbClr val="FFFF00"/>
                </a:solidFill>
                <a:effectLst/>
              </a:rPr>
            </a:br>
            <a:r>
              <a:rPr lang="en-US" sz="6600" i="1" dirty="0" smtClean="0">
                <a:solidFill>
                  <a:schemeClr val="bg1"/>
                </a:solidFill>
              </a:rPr>
              <a:t>Lm. </a:t>
            </a:r>
            <a:r>
              <a:rPr lang="en-US" sz="6600" i="1" dirty="0" err="1" smtClean="0">
                <a:solidFill>
                  <a:schemeClr val="bg1"/>
                </a:solidFill>
              </a:rPr>
              <a:t>Thái</a:t>
            </a:r>
            <a:r>
              <a:rPr lang="en-US" sz="6600" i="1" dirty="0" smtClean="0">
                <a:solidFill>
                  <a:schemeClr val="bg1"/>
                </a:solidFill>
              </a:rPr>
              <a:t> </a:t>
            </a:r>
            <a:r>
              <a:rPr lang="en-US" sz="6600" i="1" dirty="0" err="1" smtClean="0">
                <a:solidFill>
                  <a:schemeClr val="bg1"/>
                </a:solidFill>
              </a:rPr>
              <a:t>Nguyên</a:t>
            </a:r>
            <a:endParaRPr lang="en-US" sz="66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smtClean="0">
                <a:solidFill>
                  <a:srgbClr val="FFFF00"/>
                </a:solidFill>
                <a:effectLst/>
              </a:rPr>
              <a:t>Tk1:</a:t>
            </a:r>
            <a:r>
              <a:rPr lang="en-US" b="0" dirty="0" smtClean="0">
                <a:solidFill>
                  <a:schemeClr val="bg1"/>
                </a:solidFill>
                <a:effectLst/>
              </a:rPr>
              <a:t> </a:t>
            </a:r>
            <a:r>
              <a:rPr lang="vi-VN" dirty="0">
                <a:solidFill>
                  <a:schemeClr val="bg1"/>
                </a:solidFill>
              </a:rPr>
              <a:t>Cuộc sống như sóng xô biển khơi, biển khơi nơi đây đầy sóng gió, thuyền trôi giạt đây đó đời con hiểm nguy khôn dò. Bỗng nhiên Ngài đến trong trời đêm, lòng con đâu ngờ rằng là Chúa, lòng lo sợ héo úa giữa sóng xô vô ngần.</a:t>
            </a:r>
            <a:endParaRPr lang="en-US"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err="1" smtClean="0">
                <a:solidFill>
                  <a:srgbClr val="FFFF00"/>
                </a:solidFill>
                <a:effectLst/>
              </a:rPr>
              <a:t>Đk</a:t>
            </a:r>
            <a:r>
              <a:rPr lang="en-US" sz="6000" b="0" u="sng" smtClean="0">
                <a:solidFill>
                  <a:srgbClr val="FFFF00"/>
                </a:solidFill>
                <a:effectLst/>
              </a:rPr>
              <a:t>:</a:t>
            </a:r>
            <a:r>
              <a:rPr lang="en-US" sz="6000" b="0" smtClean="0">
                <a:solidFill>
                  <a:schemeClr val="bg1"/>
                </a:solidFill>
                <a:effectLst/>
              </a:rPr>
              <a:t> </a:t>
            </a:r>
            <a:r>
              <a:rPr lang="vi-VN" sz="6000" smtClean="0">
                <a:solidFill>
                  <a:schemeClr val="bg1"/>
                </a:solidFill>
              </a:rPr>
              <a:t>Đừng sợ chi người giết được thân xác nhưng không giết được linh hồn. Ta chỉ sợ người bỏ cả xác hồn xuống nơi hỏa ngục.</a:t>
            </a:r>
            <a:endParaRPr lang="en-US" sz="60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4800" b="0" u="sng" dirty="0" smtClean="0">
                <a:solidFill>
                  <a:srgbClr val="FFFF00"/>
                </a:solidFill>
                <a:effectLst/>
              </a:rPr>
              <a:t>Tk2:</a:t>
            </a:r>
            <a:r>
              <a:rPr lang="en-US" sz="4800" b="0" dirty="0" smtClean="0">
                <a:solidFill>
                  <a:schemeClr val="bg1"/>
                </a:solidFill>
                <a:effectLst/>
              </a:rPr>
              <a:t> </a:t>
            </a:r>
            <a:r>
              <a:rPr lang="vi-VN" sz="4800" dirty="0">
                <a:solidFill>
                  <a:schemeClr val="bg1"/>
                </a:solidFill>
              </a:rPr>
              <a:t>Nhịp sống bao lắng lo cuộc đời, đời thôi đâu chỉ là u tối, buồn thương đầy bao nỗi lòng con sợ lo bồi hồi. Tìm đâu được phút giây bình an, tìm đâu cho lòng được thanh thản, đời hy vọng tươi sáng giữa sóng xô muôn vàn?</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err="1" smtClean="0">
                <a:solidFill>
                  <a:srgbClr val="FFFF00"/>
                </a:solidFill>
                <a:effectLst/>
              </a:rPr>
              <a:t>Đk</a:t>
            </a:r>
            <a:r>
              <a:rPr lang="en-US" sz="6000" b="0" u="sng" smtClean="0">
                <a:solidFill>
                  <a:srgbClr val="FFFF00"/>
                </a:solidFill>
                <a:effectLst/>
              </a:rPr>
              <a:t>:</a:t>
            </a:r>
            <a:r>
              <a:rPr lang="en-US" sz="6000" b="0" smtClean="0">
                <a:solidFill>
                  <a:schemeClr val="bg1"/>
                </a:solidFill>
                <a:effectLst/>
              </a:rPr>
              <a:t> </a:t>
            </a:r>
            <a:r>
              <a:rPr lang="vi-VN" sz="6000" smtClean="0">
                <a:solidFill>
                  <a:schemeClr val="bg1"/>
                </a:solidFill>
              </a:rPr>
              <a:t>Đừng sợ chi người giết được thân xác nhưng không giết được linh hồn. Ta chỉ sợ người bỏ cả xác hồn xuống nơi hỏa ngục.</a:t>
            </a:r>
            <a:endParaRPr lang="en-US" sz="6000" b="0" dirty="0">
              <a:solidFill>
                <a:schemeClr val="bg1"/>
              </a:solidFill>
              <a:effectLst/>
            </a:endParaRPr>
          </a:p>
        </p:txBody>
      </p:sp>
    </p:spTree>
    <p:extLst>
      <p:ext uri="{BB962C8B-B14F-4D97-AF65-F5344CB8AC3E}">
        <p14:creationId xmlns:p14="http://schemas.microsoft.com/office/powerpoint/2010/main" val="986622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smtClean="0">
                <a:solidFill>
                  <a:srgbClr val="FFFF00"/>
                </a:solidFill>
                <a:effectLst/>
              </a:rPr>
              <a:t>**:</a:t>
            </a:r>
            <a:r>
              <a:rPr lang="en-US" sz="4800" b="0" smtClean="0">
                <a:solidFill>
                  <a:schemeClr val="bg1"/>
                </a:solidFill>
                <a:effectLst/>
              </a:rPr>
              <a:t> </a:t>
            </a:r>
            <a:r>
              <a:rPr lang="vi-VN" sz="4800">
                <a:solidFill>
                  <a:schemeClr val="bg1"/>
                </a:solidFill>
              </a:rPr>
              <a:t>Tiến tiến bước lên đền, đền thánh của Người. Cất tiếng hát vui lên dân thánh của Người. Tiến, tiến bước loan truyền hồng ân Thiên Chúa Trời. Ta hát mừng tình thiên thu Chúa ta.</a:t>
            </a:r>
            <a:endParaRPr lang="en-US" sz="4800" b="0">
              <a:solidFill>
                <a:schemeClr val="bg1"/>
              </a:solidFill>
              <a:effectLst/>
            </a:endParaRPr>
          </a:p>
        </p:txBody>
      </p:sp>
    </p:spTree>
    <p:extLst>
      <p:ext uri="{BB962C8B-B14F-4D97-AF65-F5344CB8AC3E}">
        <p14:creationId xmlns:p14="http://schemas.microsoft.com/office/powerpoint/2010/main" val="218468410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smtClean="0">
                <a:solidFill>
                  <a:srgbClr val="FFFF00"/>
                </a:solidFill>
                <a:effectLst/>
              </a:rPr>
              <a:t>Tk3:</a:t>
            </a:r>
            <a:r>
              <a:rPr lang="en-US" b="0" dirty="0" smtClean="0">
                <a:solidFill>
                  <a:schemeClr val="bg1"/>
                </a:solidFill>
                <a:effectLst/>
              </a:rPr>
              <a:t> </a:t>
            </a:r>
            <a:r>
              <a:rPr lang="vi-VN" dirty="0">
                <a:solidFill>
                  <a:schemeClr val="bg1"/>
                </a:solidFill>
              </a:rPr>
              <a:t>Đời con chỉ có Chúa mà thôi, Ngài ơi yêu thương là lẽ sống, lòng con hằng trông ngóng chờ mong hiệp nhất với Ngài. Sợ chi ngàn hiểm nguy trần gian, trần gian trong vòng bàn tay Chúa, Ngài che chở nâng đỡ cho những ai trông chờ.</a:t>
            </a:r>
            <a:endParaRPr lang="en-US"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err="1" smtClean="0">
                <a:solidFill>
                  <a:srgbClr val="FFFF00"/>
                </a:solidFill>
                <a:effectLst/>
              </a:rPr>
              <a:t>Đk</a:t>
            </a:r>
            <a:r>
              <a:rPr lang="en-US" sz="6000" b="0" u="sng" smtClean="0">
                <a:solidFill>
                  <a:srgbClr val="FFFF00"/>
                </a:solidFill>
                <a:effectLst/>
              </a:rPr>
              <a:t>:</a:t>
            </a:r>
            <a:r>
              <a:rPr lang="en-US" sz="6000" b="0" smtClean="0">
                <a:solidFill>
                  <a:schemeClr val="bg1"/>
                </a:solidFill>
                <a:effectLst/>
              </a:rPr>
              <a:t> </a:t>
            </a:r>
            <a:r>
              <a:rPr lang="vi-VN" sz="6000" smtClean="0">
                <a:solidFill>
                  <a:schemeClr val="bg1"/>
                </a:solidFill>
              </a:rPr>
              <a:t>Đừng sợ chi người giết được thân xác nhưng không giết được linh hồn. Ta chỉ sợ người bỏ cả xác hồn xuống nơi hỏa ngục.</a:t>
            </a:r>
            <a:endParaRPr lang="en-US" sz="6000" b="0" dirty="0">
              <a:solidFill>
                <a:schemeClr val="bg1"/>
              </a:solidFill>
              <a:effectLst/>
            </a:endParaRPr>
          </a:p>
        </p:txBody>
      </p:sp>
    </p:spTree>
    <p:extLst>
      <p:ext uri="{BB962C8B-B14F-4D97-AF65-F5344CB8AC3E}">
        <p14:creationId xmlns:p14="http://schemas.microsoft.com/office/powerpoint/2010/main" val="98662256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smtClean="0">
                <a:solidFill>
                  <a:srgbClr val="FFFF00"/>
                </a:solidFill>
                <a:effectLst/>
              </a:rPr>
              <a:t>Tk3:</a:t>
            </a:r>
            <a:r>
              <a:rPr lang="en-US" b="0" dirty="0" smtClean="0">
                <a:solidFill>
                  <a:schemeClr val="bg1"/>
                </a:solidFill>
                <a:effectLst/>
              </a:rPr>
              <a:t> </a:t>
            </a:r>
            <a:r>
              <a:rPr lang="vi-VN" dirty="0">
                <a:solidFill>
                  <a:schemeClr val="bg1"/>
                </a:solidFill>
              </a:rPr>
              <a:t>Nhiều lúc như mất đi niềm tin, đời con như rơi vào giống tố, bị bao là cám dỗ niềm tin hầu như đắm chìm. Ngài ơi! Nguyện cứu nguy đời con, vượt qua biển đời đầy sóng gió và muôn ngàn nguy khó để sống luôn bên Ngài.</a:t>
            </a:r>
            <a:endParaRPr lang="en-US" b="0" dirty="0">
              <a:solidFill>
                <a:schemeClr val="bg1"/>
              </a:solidFill>
              <a:effectLst/>
            </a:endParaRPr>
          </a:p>
        </p:txBody>
      </p:sp>
    </p:spTree>
    <p:extLst>
      <p:ext uri="{BB962C8B-B14F-4D97-AF65-F5344CB8AC3E}">
        <p14:creationId xmlns:p14="http://schemas.microsoft.com/office/powerpoint/2010/main" val="294644147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err="1" smtClean="0">
                <a:solidFill>
                  <a:srgbClr val="FFFF00"/>
                </a:solidFill>
                <a:effectLst/>
              </a:rPr>
              <a:t>Đk</a:t>
            </a:r>
            <a:r>
              <a:rPr lang="en-US" sz="6000" b="0" u="sng" smtClean="0">
                <a:solidFill>
                  <a:srgbClr val="FFFF00"/>
                </a:solidFill>
                <a:effectLst/>
              </a:rPr>
              <a:t>:</a:t>
            </a:r>
            <a:r>
              <a:rPr lang="en-US" sz="6000" b="0" smtClean="0">
                <a:solidFill>
                  <a:schemeClr val="bg1"/>
                </a:solidFill>
                <a:effectLst/>
              </a:rPr>
              <a:t> </a:t>
            </a:r>
            <a:r>
              <a:rPr lang="vi-VN" sz="6000" smtClean="0">
                <a:solidFill>
                  <a:schemeClr val="bg1"/>
                </a:solidFill>
              </a:rPr>
              <a:t>Đừng sợ chi người giết được thân xác nhưng không giết được linh hồn. Ta chỉ sợ người bỏ cả xác hồn xuống nơi hỏa ngục.</a:t>
            </a:r>
            <a:endParaRPr lang="en-US" sz="6000" b="0" dirty="0">
              <a:solidFill>
                <a:schemeClr val="bg1"/>
              </a:solidFill>
              <a:effectLst/>
            </a:endParaRPr>
          </a:p>
        </p:txBody>
      </p:sp>
    </p:spTree>
    <p:extLst>
      <p:ext uri="{BB962C8B-B14F-4D97-AF65-F5344CB8AC3E}">
        <p14:creationId xmlns:p14="http://schemas.microsoft.com/office/powerpoint/2010/main" val="98662256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368668621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5086350"/>
          </a:xfrm>
        </p:spPr>
        <p:txBody>
          <a:bodyPr>
            <a:normAutofit/>
          </a:bodyPr>
          <a:lstStyle/>
          <a:p>
            <a:r>
              <a:rPr lang="en-US" sz="8000" b="0" dirty="0" err="1" smtClean="0">
                <a:solidFill>
                  <a:srgbClr val="FFFF00"/>
                </a:solidFill>
                <a:effectLst/>
              </a:rPr>
              <a:t>Ca</a:t>
            </a:r>
            <a:r>
              <a:rPr lang="en-US" sz="8000" b="0" dirty="0" smtClean="0">
                <a:solidFill>
                  <a:srgbClr val="FFFF00"/>
                </a:solidFill>
                <a:effectLst/>
              </a:rPr>
              <a:t> </a:t>
            </a:r>
            <a:r>
              <a:rPr lang="en-US" sz="8000" b="0" dirty="0" err="1" smtClean="0">
                <a:solidFill>
                  <a:srgbClr val="FFFF00"/>
                </a:solidFill>
                <a:effectLst/>
              </a:rPr>
              <a:t>Kết</a:t>
            </a:r>
            <a:r>
              <a:rPr lang="en-US" sz="8000" b="0" dirty="0" smtClean="0">
                <a:solidFill>
                  <a:srgbClr val="FFFF00"/>
                </a:solidFill>
                <a:effectLst/>
              </a:rPr>
              <a:t> </a:t>
            </a:r>
            <a:r>
              <a:rPr lang="en-US" sz="8000" b="0" dirty="0" err="1" smtClean="0">
                <a:solidFill>
                  <a:srgbClr val="FFFF00"/>
                </a:solidFill>
                <a:effectLst/>
              </a:rPr>
              <a:t>Lễ</a:t>
            </a:r>
            <a:r>
              <a:rPr lang="en-US" sz="8000" b="0" dirty="0" smtClean="0">
                <a:solidFill>
                  <a:srgbClr val="FFFF00"/>
                </a:solidFill>
                <a:effectLst/>
              </a:rPr>
              <a:t/>
            </a:r>
            <a:br>
              <a:rPr lang="en-US" sz="8000" b="0" dirty="0" smtClean="0">
                <a:solidFill>
                  <a:srgbClr val="FFFF00"/>
                </a:solidFill>
                <a:effectLst/>
              </a:rPr>
            </a:br>
            <a:r>
              <a:rPr lang="en-US" sz="4000" b="0" dirty="0" err="1" smtClean="0">
                <a:solidFill>
                  <a:srgbClr val="FFFF00"/>
                </a:solidFill>
                <a:effectLst/>
              </a:rPr>
              <a:t>Thánh</a:t>
            </a:r>
            <a:r>
              <a:rPr lang="en-US" sz="4000" b="0" dirty="0" smtClean="0">
                <a:solidFill>
                  <a:srgbClr val="FFFF00"/>
                </a:solidFill>
                <a:effectLst/>
              </a:rPr>
              <a:t> </a:t>
            </a:r>
            <a:r>
              <a:rPr lang="en-US" sz="4000" b="0" dirty="0" err="1" smtClean="0">
                <a:solidFill>
                  <a:srgbClr val="FFFF00"/>
                </a:solidFill>
                <a:effectLst/>
              </a:rPr>
              <a:t>Tâm</a:t>
            </a:r>
            <a:r>
              <a:rPr lang="en-US" sz="4000" b="0" dirty="0" smtClean="0">
                <a:solidFill>
                  <a:srgbClr val="FFFF00"/>
                </a:solidFill>
                <a:effectLst/>
              </a:rPr>
              <a:t> </a:t>
            </a:r>
            <a:r>
              <a:rPr lang="en-US" sz="4000" b="0" dirty="0" err="1" smtClean="0">
                <a:solidFill>
                  <a:srgbClr val="FFFF00"/>
                </a:solidFill>
                <a:effectLst/>
              </a:rPr>
              <a:t>Chúa</a:t>
            </a:r>
            <a:r>
              <a:rPr lang="en-US" sz="4000" b="0" dirty="0" smtClean="0">
                <a:solidFill>
                  <a:srgbClr val="FFFF00"/>
                </a:solidFill>
                <a:effectLst/>
              </a:rPr>
              <a:t> </a:t>
            </a:r>
            <a:r>
              <a:rPr lang="en-US" sz="4000" b="0" dirty="0" err="1" smtClean="0">
                <a:solidFill>
                  <a:srgbClr val="FFFF00"/>
                </a:solidFill>
                <a:effectLst/>
              </a:rPr>
              <a:t>Giêsu</a:t>
            </a:r>
            <a:r>
              <a:rPr lang="en-US" sz="8000" b="0" dirty="0" smtClean="0">
                <a:solidFill>
                  <a:srgbClr val="FFFF00"/>
                </a:solidFill>
                <a:effectLst/>
              </a:rPr>
              <a:t/>
            </a:r>
            <a:br>
              <a:rPr lang="en-US" sz="8000" b="0" dirty="0" smtClean="0">
                <a:solidFill>
                  <a:srgbClr val="FFFF00"/>
                </a:solidFill>
                <a:effectLst/>
              </a:rPr>
            </a:br>
            <a:r>
              <a:rPr lang="en-US" sz="4800" b="0" i="1" dirty="0" err="1" smtClean="0">
                <a:solidFill>
                  <a:schemeClr val="bg1"/>
                </a:solidFill>
                <a:effectLst/>
              </a:rPr>
              <a:t>Huyền</a:t>
            </a:r>
            <a:r>
              <a:rPr lang="en-US" sz="4800" b="0" i="1" dirty="0" smtClean="0">
                <a:solidFill>
                  <a:schemeClr val="bg1"/>
                </a:solidFill>
                <a:effectLst/>
              </a:rPr>
              <a:t> </a:t>
            </a:r>
            <a:r>
              <a:rPr lang="en-US" sz="4800" b="0" i="1" dirty="0" err="1" smtClean="0">
                <a:solidFill>
                  <a:schemeClr val="bg1"/>
                </a:solidFill>
                <a:effectLst/>
              </a:rPr>
              <a:t>Linh</a:t>
            </a:r>
            <a:endParaRPr lang="en-US" sz="6000" b="0" i="1"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smtClean="0">
                <a:solidFill>
                  <a:srgbClr val="FFFF00"/>
                </a:solidFill>
              </a:rPr>
              <a:t>T</a:t>
            </a:r>
            <a:r>
              <a:rPr lang="en-US" b="0" u="sng" smtClean="0">
                <a:solidFill>
                  <a:srgbClr val="FFFF00"/>
                </a:solidFill>
                <a:effectLst/>
              </a:rPr>
              <a:t>k1:</a:t>
            </a:r>
            <a:r>
              <a:rPr lang="en-US" b="0" smtClean="0">
                <a:solidFill>
                  <a:schemeClr val="bg1"/>
                </a:solidFill>
                <a:effectLst/>
              </a:rPr>
              <a:t> </a:t>
            </a:r>
            <a:r>
              <a:rPr lang="vi-VN">
                <a:solidFill>
                  <a:schemeClr val="bg1"/>
                </a:solidFill>
              </a:rPr>
              <a:t>Thánh Tâm Chúa Giêsu, nguồn êm ái dịu dàng, xin hãy ban xuống lòng con ngọn lửa say yêu một Chúa. Thánh Tâm Chúa Giêsu, tràn lan tình thương xót, xin thương giúp người đang sống trong tội biết tìm đến Thánh Tâm Cha.</a:t>
            </a:r>
            <a:endParaRPr lang="en-US" b="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smtClean="0">
                <a:solidFill>
                  <a:srgbClr val="FFFF00"/>
                </a:solidFill>
                <a:effectLst/>
              </a:rPr>
              <a:t>Tk2:</a:t>
            </a:r>
            <a:r>
              <a:rPr lang="en-US" b="0" smtClean="0">
                <a:solidFill>
                  <a:schemeClr val="bg1"/>
                </a:solidFill>
                <a:effectLst/>
              </a:rPr>
              <a:t> </a:t>
            </a:r>
            <a:r>
              <a:rPr lang="vi-VN">
                <a:solidFill>
                  <a:schemeClr val="bg1"/>
                </a:solidFill>
              </a:rPr>
              <a:t>Thánh Tâm Chúa Giêsu, nguồn nhân ái vô ngần, xin hãy thương giúp đoàn con một lòng mê say một Chúa. Thánh Tâm Chúa Giêsu, tràn lan tình tha thứ, xin thương những người đã trót vô tình xúc phạm đến Thánh Tâm Cha.</a:t>
            </a:r>
            <a:endParaRPr lang="en-US" b="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64119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0" u="sng" smtClean="0">
                <a:solidFill>
                  <a:srgbClr val="FFFF00"/>
                </a:solidFill>
                <a:effectLst/>
              </a:rPr>
              <a:t>Tk1:</a:t>
            </a:r>
            <a:r>
              <a:rPr lang="en-US" sz="5400" b="0" smtClean="0">
                <a:solidFill>
                  <a:schemeClr val="bg1"/>
                </a:solidFill>
                <a:effectLst/>
              </a:rPr>
              <a:t> </a:t>
            </a:r>
            <a:r>
              <a:rPr lang="vi-VN" sz="5400">
                <a:solidFill>
                  <a:schemeClr val="bg1"/>
                </a:solidFill>
              </a:rPr>
              <a:t>Vui mừng khi người ta bảo tôi: ta về thăm nhà Cha chúng ta, một ngày trong nhà Cha dấu yêu, sướng vui thay hơn trăm ngày ở xa quê </a:t>
            </a:r>
            <a:r>
              <a:rPr lang="vi-VN" sz="5400" smtClean="0">
                <a:solidFill>
                  <a:schemeClr val="bg1"/>
                </a:solidFill>
              </a:rPr>
              <a:t>nhà</a:t>
            </a:r>
            <a:r>
              <a:rPr lang="en-US" sz="5400" smtClean="0">
                <a:solidFill>
                  <a:schemeClr val="bg1"/>
                </a:solidFill>
              </a:rPr>
              <a:t>.</a:t>
            </a:r>
            <a:endParaRPr lang="en-US" sz="5400" b="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612</TotalTime>
  <Words>2318</Words>
  <Application>Microsoft Office PowerPoint</Application>
  <PresentationFormat>On-screen Show (16:9)</PresentationFormat>
  <Paragraphs>113</Paragraphs>
  <Slides>89</Slides>
  <Notes>0</Notes>
  <HiddenSlides>0</HiddenSlides>
  <MMClips>0</MMClips>
  <ScaleCrop>false</ScaleCrop>
  <HeadingPairs>
    <vt:vector size="4" baseType="variant">
      <vt:variant>
        <vt:lpstr>Theme</vt:lpstr>
      </vt:variant>
      <vt:variant>
        <vt:i4>14</vt:i4>
      </vt:variant>
      <vt:variant>
        <vt:lpstr>Slide Titles</vt:lpstr>
      </vt:variant>
      <vt:variant>
        <vt:i4>89</vt:i4>
      </vt:variant>
    </vt:vector>
  </HeadingPairs>
  <TitlesOfParts>
    <vt:vector size="103" baseType="lpstr">
      <vt:lpstr>Office Theme</vt:lpstr>
      <vt:lpstr>12_Office Theme</vt:lpstr>
      <vt:lpstr>36_Default Design</vt:lpstr>
      <vt:lpstr>10_Office Theme</vt:lpstr>
      <vt:lpstr>37_Default Design</vt:lpstr>
      <vt:lpstr>1_Office Theme</vt:lpstr>
      <vt:lpstr>3_Office Theme</vt:lpstr>
      <vt:lpstr>4_Office Theme</vt:lpstr>
      <vt:lpstr>2_Office Theme</vt:lpstr>
      <vt:lpstr>7_Office Theme</vt:lpstr>
      <vt:lpstr>6_Office Theme</vt:lpstr>
      <vt:lpstr>8_Office Theme</vt:lpstr>
      <vt:lpstr>9_Office Theme</vt:lpstr>
      <vt:lpstr>5_Office Theme</vt:lpstr>
      <vt:lpstr>PowerPoint Presentation</vt:lpstr>
      <vt:lpstr>TẬP HÁT CỘNG ĐOÀN</vt:lpstr>
      <vt:lpstr>Đk: Hãy tạ ơn Chúa vì Chúa nhân từ, ngàn đời Chúa vẫn trọn tình thương.</vt:lpstr>
      <vt:lpstr>Một tiên tri vĩ đại đã xuất hiện giữa chúng ta, và Thiên Chúa đã viếng thăm dân Ngài.</vt:lpstr>
      <vt:lpstr>PowerPoint Presentation</vt:lpstr>
      <vt:lpstr>Ca Nhập Lễ Lên Đền Thánh Lm. Thành Tâm</vt:lpstr>
      <vt:lpstr>Đk: Từ muôn phương ta về đây sánh vai lên đường, đường đưa ta đi lên đền Chúa ta. Lòng hân hoan ta hòa chung tiếng hát nhịp nhàng, vui hát mừng danh Chúa cứu độ ta.</vt:lpstr>
      <vt:lpstr>**: Tiến tiến bước lên đền, đền thánh của Người. Cất tiếng hát vui lên dân thánh của Người. Tiến, tiến bước loan truyền hồng ân Thiên Chúa Trời. Ta hát mừng tình thiên thu Chúa ta.</vt:lpstr>
      <vt:lpstr>Tk1: Vui mừng khi người ta bảo tôi: ta về thăm nhà Cha chúng ta, một ngày trong nhà Cha dấu yêu, sướng vui thay hơn trăm ngày ở xa quê nhà.</vt:lpstr>
      <vt:lpstr>Đk: Từ muôn phương ta về đây sánh vai lên đường, đường đưa ta đi lên đền Chúa ta. Lòng hân hoan ta hòa chung tiếng hát nhịp nhàng, vui hát mừng danh Chúa cứu độ ta.</vt:lpstr>
      <vt:lpstr>**: Tiến tiến bước lên đền, đền thánh của Người. Cất tiếng hát vui lên dân thánh của Người. Tiến, tiến bước loan truyền hồng ân Thiên Chúa Trời. Ta hát mừng tình thiên thu Chúa ta.</vt:lpstr>
      <vt:lpstr>Tk2: Như ngày nào đoàn dân Chúa xưa, băng rừng sâu vượt qua biển khơi, lên đường đi hành hương thánh đô, chúng ta đi, đi lên đền Chúa ta thân yêu.</vt:lpstr>
      <vt:lpstr>Đk: Từ muôn phương ta về đây sánh vai lên đường, đường đưa ta đi lên đền Chúa ta. Lòng hân hoan ta hòa chung tiếng hát nhịp nhàng, vui hát mừng danh Chúa cứu độ ta.</vt:lpstr>
      <vt:lpstr>**: Tiến tiến bước lên đền, đền thánh của Người. Cất tiếng hát vui lên dân thánh của Người. Tiến, tiến bước loan truyền hồng ân Thiên Chúa Trời. Ta hát mừng tình thiên thu Chúa ta.</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THÁNH VỊNH 106 CHÚA NHẬT XII THƯỜNG NIÊN NĂM B  LM KIM LONG</vt:lpstr>
      <vt:lpstr>Đk: Hãy tạ ơn Chúa vì Chúa nhân từ, ngàn đời Chúa vẫn trọn tình thương.</vt:lpstr>
      <vt:lpstr>Tk1: Hết những ai xuôi ngược vượt biển buôn cùng bán, vượt triều sóng lèo lái con tàu, bao lần nhìn tận tường việc của Chúa, là bao uy công giữa biển khơi.</vt:lpstr>
      <vt:lpstr>Đk: Hãy tạ ơn Chúa vì Chúa nhân từ, ngàn đời Chúa vẫn trọn tình thương.</vt:lpstr>
      <vt:lpstr>Tk2: Chính Chúa đây ra lệnh bùng lên bao triều sóng, từng triều sóng xô lấp dập dồn, tung họ tận trời rồi dìm vực thẳm, họ lâm nguy như sắp mạng vong.</vt:lpstr>
      <vt:lpstr>Đk: Hãy tạ ơn Chúa vì Chúa nhân từ, ngàn đời Chúa vẫn trọn tình thương.</vt:lpstr>
      <vt:lpstr>Tk3: Chính lúc lâm cơ cùng họ nhớ kêu cầu Chúa, Ngài giựt thoát khởi cơn hiểm nghèo. Tay Ngài truyền dừng lại trận bão táp, truyền cho bao con sóng lặng im.</vt:lpstr>
      <vt:lpstr>Đk: Hãy tạ ơn Chúa vì Chúa nhân từ, ngàn đời Chúa vẫn trọn tình thương.</vt:lpstr>
      <vt:lpstr>Tk4: Sóng nước nay im lặng, họ sướng vui mừng rỡ, và Ngài dẫn về bến trông chờ. Nay họ hiệp lời cảm tạ Thiên Chúa, vì tình thương, vì những kỳ công. </vt:lpstr>
      <vt:lpstr>Đk: Hãy tạ ơn Chúa vì Chúa nhân từ, ngàn đời Chúa vẫn trọn tình thương.</vt:lpstr>
      <vt:lpstr>PowerPoint Presentation</vt:lpstr>
      <vt:lpstr>Một tiên tri vĩ đại đã xuất hiện giữa chúng ta, và Thiên Chúa đã viếng thăm dân Ngài.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Con xin làm tấm bánh bẻ ra hiến trao muôn người. Mãi ấp ủ niềm tin chứa chan bao lời ủi an. Con xin làm tấm bánh sẻ chia cho khắp mọi nơi. Cho thế nhân muôn đời được luôn sống vui Tin Mừng. </vt:lpstr>
      <vt:lpstr>Đk: Ôi Giê-su trên bàn thờ Thập Giá hiến trao tình yêu. Chiên hy sinh xóa tội đời, Ngài là hy lễ tuyệt vời. Con xin dâng cuộc đời để nên tấm bánh tình yêu. Tấm bánh ngát ân tình bẻ ra hiến trao muôn người. </vt:lpstr>
      <vt:lpstr>Tk2: Con xin làm tấm bánh để nên lễ dâng tinh tuyền. Với xác hồn mỏng manh, với cả tâm tình biết ơn. Mong cho toàn nhân thế hiệp thông trong Chúa là Cha. Luôn sống vui trong nguồn tình yêu phúc ân cứu độ.</vt:lpstr>
      <vt:lpstr>Đk: Ôi Giê-su trên bàn thờ Thập Giá hiến trao tình yêu. Chiên hy sinh xóa tội đời, Ngài là hy lễ tuyệt vời. Con xin dâng cuộc đời để nên tấm bánh tình yêu. Tấm bánh ngát ân tình bẻ ra hiến trao muôn người. </vt:lpstr>
      <vt:lpstr>Tk3: Con lãnh nhận hồng ân để nên muối men cho đời. Mãi rao truyền Chân Lý, Ánh Quang soi đời tối tăm. Đưa muôn lòng nhân thế tìm theo trên lối trường sinh. Luôn hướng lên Quê Trời, niềm tin sắt son không rời. </vt:lpstr>
      <vt:lpstr>Đk: Ôi Giê-su trên bàn thờ Thập Giá hiến trao tình yêu. Chiên hy sinh xóa tội đời, Ngài là hy lễ tuyệt vời. Con xin dâng cuộc đời để nên tấm bánh tình yêu. Tấm bánh ngát ân tình bẻ ra hiến trao muôn người. </vt:lpstr>
      <vt:lpstr>Tk4: Chung nhau một tấm bánh hiệp thông trong chén nho tinh tuyền. Chúa kêu mời đoàn con kết liên trong tình mến thương. Như xưa đoàn dân thánh hiệp thông chiên lễ Vượt Qua, nay chúng con kết hiệp tình thương thiết tha chan hòa</vt:lpstr>
      <vt:lpstr>Đk: Ôi Giê-su trên bàn thờ Thập Giá hiến trao tình yêu. Chiên hy sinh xóa tội đời, Ngài là hy lễ tuyệt vời. Con xin dâng cuộc đời để nên tấm bánh tình yêu. Tấm bánh ngát ân tình bẻ ra hiến trao muôn người. </vt:lpstr>
      <vt:lpstr>PowerPoint Presentation</vt:lpstr>
      <vt:lpstr>PowerPoint Presentation</vt:lpstr>
      <vt:lpstr>PowerPoint Presentation</vt:lpstr>
      <vt:lpstr>Ca Nguyện Hiệp Lễ Hãy Vững Tâm Lm. Thái Nguyên</vt:lpstr>
      <vt:lpstr>Tk1: Cuộc sống như sóng xô biển khơi, biển khơi nơi đây đầy sóng gió, thuyền trôi giạt đây đó đời con hiểm nguy khôn dò. Bỗng nhiên Ngài đến trong trời đêm, lòng con đâu ngờ rằng là Chúa, lòng lo sợ héo úa giữa sóng xô vô ngần.</vt:lpstr>
      <vt:lpstr>Đk: Đừng sợ chi người giết được thân xác nhưng không giết được linh hồn. Ta chỉ sợ người bỏ cả xác hồn xuống nơi hỏa ngục.</vt:lpstr>
      <vt:lpstr>Tk2: Nhịp sống bao lắng lo cuộc đời, đời thôi đâu chỉ là u tối, buồn thương đầy bao nỗi lòng con sợ lo bồi hồi. Tìm đâu được phút giây bình an, tìm đâu cho lòng được thanh thản, đời hy vọng tươi sáng giữa sóng xô muôn vàn?</vt:lpstr>
      <vt:lpstr>Đk: Đừng sợ chi người giết được thân xác nhưng không giết được linh hồn. Ta chỉ sợ người bỏ cả xác hồn xuống nơi hỏa ngục.</vt:lpstr>
      <vt:lpstr>Tk3: Đời con chỉ có Chúa mà thôi, Ngài ơi yêu thương là lẽ sống, lòng con hằng trông ngóng chờ mong hiệp nhất với Ngài. Sợ chi ngàn hiểm nguy trần gian, trần gian trong vòng bàn tay Chúa, Ngài che chở nâng đỡ cho những ai trông chờ.</vt:lpstr>
      <vt:lpstr>Đk: Đừng sợ chi người giết được thân xác nhưng không giết được linh hồn. Ta chỉ sợ người bỏ cả xác hồn xuống nơi hỏa ngục.</vt:lpstr>
      <vt:lpstr>Tk3: Nhiều lúc như mất đi niềm tin, đời con như rơi vào giống tố, bị bao là cám dỗ niềm tin hầu như đắm chìm. Ngài ơi! Nguyện cứu nguy đời con, vượt qua biển đời đầy sóng gió và muôn ngàn nguy khó để sống luôn bên Ngài.</vt:lpstr>
      <vt:lpstr>Đk: Đừng sợ chi người giết được thân xác nhưng không giết được linh hồn. Ta chỉ sợ người bỏ cả xác hồn xuống nơi hỏa ngục.</vt:lpstr>
      <vt:lpstr>PowerPoint Presentation</vt:lpstr>
      <vt:lpstr>PowerPoint Presentation</vt:lpstr>
      <vt:lpstr>Ca Kết Lễ Thánh Tâm Chúa Giêsu Huyền Linh</vt:lpstr>
      <vt:lpstr>Tk1: Thánh Tâm Chúa Giêsu, nguồn êm ái dịu dàng, xin hãy ban xuống lòng con ngọn lửa say yêu một Chúa. Thánh Tâm Chúa Giêsu, tràn lan tình thương xót, xin thương giúp người đang sống trong tội biết tìm đến Thánh Tâm Cha.</vt:lpstr>
      <vt:lpstr>Tk2: Thánh Tâm Chúa Giêsu, nguồn nhân ái vô ngần, xin hãy thương giúp đoàn con một lòng mê say một Chúa. Thánh Tâm Chúa Giêsu, tràn lan tình tha thứ, xin thương những người đã trót vô tình xúc phạm đến Thánh Tâm Cha.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25</cp:revision>
  <dcterms:created xsi:type="dcterms:W3CDTF">2023-05-21T07:25:42Z</dcterms:created>
  <dcterms:modified xsi:type="dcterms:W3CDTF">2024-06-05T13:10:54Z</dcterms:modified>
</cp:coreProperties>
</file>