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84" r:id="rId9"/>
    <p:sldMasterId id="2147483844" r:id="rId10"/>
    <p:sldMasterId id="2147483856" r:id="rId11"/>
    <p:sldMasterId id="2147483868" r:id="rId12"/>
    <p:sldMasterId id="2147483904" r:id="rId13"/>
    <p:sldMasterId id="2147483916" r:id="rId14"/>
    <p:sldMasterId id="2147483928" r:id="rId15"/>
    <p:sldMasterId id="2147483940" r:id="rId16"/>
  </p:sldMasterIdLst>
  <p:sldIdLst>
    <p:sldId id="470" r:id="rId17"/>
    <p:sldId id="376" r:id="rId18"/>
    <p:sldId id="491" r:id="rId19"/>
    <p:sldId id="492" r:id="rId20"/>
    <p:sldId id="488" r:id="rId21"/>
    <p:sldId id="256" r:id="rId22"/>
    <p:sldId id="443" r:id="rId23"/>
    <p:sldId id="444" r:id="rId24"/>
    <p:sldId id="445" r:id="rId25"/>
    <p:sldId id="446" r:id="rId26"/>
    <p:sldId id="447" r:id="rId27"/>
    <p:sldId id="448" r:id="rId28"/>
    <p:sldId id="449" r:id="rId29"/>
    <p:sldId id="450" r:id="rId30"/>
    <p:sldId id="489" r:id="rId31"/>
    <p:sldId id="384" r:id="rId32"/>
    <p:sldId id="385" r:id="rId33"/>
    <p:sldId id="386" r:id="rId34"/>
    <p:sldId id="387" r:id="rId35"/>
    <p:sldId id="388" r:id="rId36"/>
    <p:sldId id="389" r:id="rId37"/>
    <p:sldId id="390" r:id="rId38"/>
    <p:sldId id="391" r:id="rId39"/>
    <p:sldId id="490" r:id="rId40"/>
    <p:sldId id="392" r:id="rId41"/>
    <p:sldId id="393" r:id="rId42"/>
    <p:sldId id="394" r:id="rId43"/>
    <p:sldId id="395" r:id="rId44"/>
    <p:sldId id="396" r:id="rId45"/>
    <p:sldId id="397" r:id="rId46"/>
    <p:sldId id="398" r:id="rId47"/>
    <p:sldId id="399" r:id="rId48"/>
    <p:sldId id="476" r:id="rId49"/>
    <p:sldId id="415" r:id="rId50"/>
    <p:sldId id="479" r:id="rId51"/>
    <p:sldId id="480" r:id="rId52"/>
    <p:sldId id="481" r:id="rId53"/>
    <p:sldId id="482" r:id="rId54"/>
    <p:sldId id="483" r:id="rId55"/>
    <p:sldId id="484" r:id="rId56"/>
    <p:sldId id="485" r:id="rId57"/>
    <p:sldId id="486" r:id="rId58"/>
    <p:sldId id="417" r:id="rId59"/>
    <p:sldId id="487" r:id="rId60"/>
    <p:sldId id="475" r:id="rId61"/>
    <p:sldId id="474"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413" r:id="rId76"/>
    <p:sldId id="414" r:id="rId77"/>
    <p:sldId id="271" r:id="rId78"/>
    <p:sldId id="272" r:id="rId79"/>
    <p:sldId id="273" r:id="rId80"/>
    <p:sldId id="432" r:id="rId81"/>
    <p:sldId id="276" r:id="rId82"/>
    <p:sldId id="381" r:id="rId83"/>
    <p:sldId id="277" r:id="rId84"/>
    <p:sldId id="278" r:id="rId85"/>
    <p:sldId id="279" r:id="rId86"/>
    <p:sldId id="290" r:id="rId87"/>
    <p:sldId id="466" r:id="rId88"/>
    <p:sldId id="291" r:id="rId89"/>
    <p:sldId id="467" r:id="rId90"/>
    <p:sldId id="495" r:id="rId91"/>
    <p:sldId id="493" r:id="rId92"/>
    <p:sldId id="293" r:id="rId93"/>
    <p:sldId id="294" r:id="rId94"/>
    <p:sldId id="295" r:id="rId95"/>
    <p:sldId id="494"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085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941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315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152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593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1970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1141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4366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9069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75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05/06/2024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05/06/2024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05/06/2024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03114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05/06/2024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986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mtClean="0">
                <a:solidFill>
                  <a:srgbClr val="FFFF00"/>
                </a:solidFill>
                <a:latin typeface="+mj-lt"/>
              </a:rPr>
              <a:t>Tk</a:t>
            </a:r>
            <a:r>
              <a:rPr lang="en-US" sz="7200" b="0" u="sng" smtClean="0">
                <a:solidFill>
                  <a:srgbClr val="FFFF00"/>
                </a:solidFill>
                <a:effectLst/>
                <a:latin typeface="+mj-lt"/>
              </a:rPr>
              <a:t>2</a:t>
            </a:r>
            <a:r>
              <a:rPr lang="vi-VN" sz="7200" b="0" u="sng" smtClean="0">
                <a:solidFill>
                  <a:srgbClr val="FFFF00"/>
                </a:solidFill>
                <a:effectLst/>
                <a:latin typeface="+mj-lt"/>
              </a:rPr>
              <a:t>.</a:t>
            </a:r>
            <a:r>
              <a:rPr lang="vi-VN" sz="7200" b="0">
                <a:solidFill>
                  <a:schemeClr val="bg1"/>
                </a:solidFill>
                <a:effectLst/>
                <a:latin typeface="+mj-lt"/>
              </a:rPr>
              <a:t> Ai đón tiếp người công chính vì người ấy là công </a:t>
            </a:r>
            <a:r>
              <a:rPr lang="vi-VN" sz="7200" b="0" smtClean="0">
                <a:solidFill>
                  <a:schemeClr val="bg1"/>
                </a:solidFill>
                <a:effectLst/>
                <a:latin typeface="+mj-lt"/>
              </a:rPr>
              <a:t>chính</a:t>
            </a:r>
            <a:r>
              <a:rPr lang="en-US" sz="7200" b="0" smtClean="0">
                <a:solidFill>
                  <a:schemeClr val="bg1"/>
                </a:solidFill>
                <a:effectLst/>
                <a:latin typeface="+mj-lt"/>
              </a:rPr>
              <a:t> </a:t>
            </a:r>
            <a:r>
              <a:rPr lang="vi-VN" sz="7200" b="0" smtClean="0">
                <a:solidFill>
                  <a:schemeClr val="bg1"/>
                </a:solidFill>
                <a:effectLst/>
                <a:latin typeface="+mj-lt"/>
              </a:rPr>
              <a:t>thì </a:t>
            </a:r>
            <a:r>
              <a:rPr lang="vi-VN" sz="7200" b="0">
                <a:solidFill>
                  <a:schemeClr val="bg1"/>
                </a:solidFill>
                <a:effectLst/>
                <a:latin typeface="+mj-lt"/>
              </a:rPr>
              <a:t>sẽ được phần thưởng công chính</a:t>
            </a:r>
            <a:r>
              <a:rPr lang="vi-VN" sz="7200" b="0" smtClean="0">
                <a:solidFill>
                  <a:schemeClr val="bg1"/>
                </a:solidFill>
                <a:effectLst/>
                <a:latin typeface="+mj-lt"/>
              </a:rPr>
              <a:t>.</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b="0">
                <a:solidFill>
                  <a:schemeClr val="bg1"/>
                </a:solidFill>
                <a:effectLst/>
                <a:latin typeface="+mj-lt"/>
              </a:rPr>
              <a:t>Ai đón tiếp anh </a:t>
            </a:r>
            <a:r>
              <a:rPr lang="vi-VN" sz="7200" b="0" smtClean="0">
                <a:solidFill>
                  <a:schemeClr val="bg1"/>
                </a:solidFill>
                <a:effectLst/>
                <a:latin typeface="+mj-lt"/>
              </a:rPr>
              <a:t>em </a:t>
            </a:r>
            <a:r>
              <a:rPr lang="vi-VN" sz="7200" b="0">
                <a:solidFill>
                  <a:schemeClr val="bg1"/>
                </a:solidFill>
                <a:effectLst/>
                <a:latin typeface="+mj-lt"/>
              </a:rPr>
              <a:t>là đón tiếp Thầy. Ai đón tiếp </a:t>
            </a:r>
            <a:r>
              <a:rPr lang="vi-VN" sz="7200" b="0" smtClean="0">
                <a:solidFill>
                  <a:schemeClr val="bg1"/>
                </a:solidFill>
                <a:effectLst/>
                <a:latin typeface="+mj-lt"/>
              </a:rPr>
              <a:t>Thầy </a:t>
            </a:r>
            <a:r>
              <a:rPr lang="vi-VN" sz="7200" b="0">
                <a:solidFill>
                  <a:schemeClr val="bg1"/>
                </a:solidFill>
                <a:effectLst/>
                <a:latin typeface="+mj-lt"/>
              </a:rPr>
              <a:t>là đón tiếp Đấng sai Thầy. </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3561128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8000" b="0" u="sng" smtClean="0">
                <a:solidFill>
                  <a:srgbClr val="FFFF00"/>
                </a:solidFill>
                <a:effectLst/>
                <a:latin typeface="+mj-lt"/>
              </a:rPr>
              <a:t>Tk3</a:t>
            </a:r>
            <a:r>
              <a:rPr lang="en-US" sz="8000" b="0" u="sng" dirty="0" smtClean="0">
                <a:solidFill>
                  <a:srgbClr val="FFFF00"/>
                </a:solidFill>
                <a:effectLst/>
                <a:latin typeface="+mj-lt"/>
              </a:rPr>
              <a:t>.</a:t>
            </a:r>
            <a:r>
              <a:rPr lang="en-US" sz="8000" b="0" dirty="0" smtClean="0">
                <a:solidFill>
                  <a:schemeClr val="bg1"/>
                </a:solidFill>
                <a:effectLst/>
                <a:latin typeface="+mj-lt"/>
              </a:rPr>
              <a:t> Ai </a:t>
            </a:r>
            <a:r>
              <a:rPr lang="en-US" sz="8000" b="0" dirty="0" err="1" smtClean="0">
                <a:solidFill>
                  <a:schemeClr val="bg1"/>
                </a:solidFill>
                <a:effectLst/>
                <a:latin typeface="+mj-lt"/>
              </a:rPr>
              <a:t>cho</a:t>
            </a:r>
            <a:r>
              <a:rPr lang="en-US" sz="8000" b="0" dirty="0" smtClean="0">
                <a:solidFill>
                  <a:schemeClr val="bg1"/>
                </a:solidFill>
                <a:effectLst/>
                <a:latin typeface="+mj-lt"/>
              </a:rPr>
              <a:t> </a:t>
            </a:r>
            <a:r>
              <a:rPr lang="en-US" sz="8000" b="0" dirty="0" err="1" smtClean="0">
                <a:solidFill>
                  <a:schemeClr val="bg1"/>
                </a:solidFill>
                <a:effectLst/>
                <a:latin typeface="+mj-lt"/>
              </a:rPr>
              <a:t>người</a:t>
            </a:r>
            <a:r>
              <a:rPr lang="en-US" sz="8000" b="0" dirty="0" smtClean="0">
                <a:solidFill>
                  <a:schemeClr val="bg1"/>
                </a:solidFill>
                <a:effectLst/>
                <a:latin typeface="+mj-lt"/>
              </a:rPr>
              <a:t> </a:t>
            </a:r>
            <a:r>
              <a:rPr lang="en-US" sz="8000" b="0" dirty="0" err="1" smtClean="0">
                <a:solidFill>
                  <a:schemeClr val="bg1"/>
                </a:solidFill>
                <a:effectLst/>
                <a:latin typeface="+mj-lt"/>
              </a:rPr>
              <a:t>bé</a:t>
            </a:r>
            <a:r>
              <a:rPr lang="en-US" sz="8000" b="0" dirty="0" smtClean="0">
                <a:solidFill>
                  <a:schemeClr val="bg1"/>
                </a:solidFill>
                <a:effectLst/>
                <a:latin typeface="+mj-lt"/>
              </a:rPr>
              <a:t> </a:t>
            </a:r>
            <a:r>
              <a:rPr lang="en-US" sz="8000" b="0" dirty="0" err="1" smtClean="0">
                <a:solidFill>
                  <a:schemeClr val="bg1"/>
                </a:solidFill>
                <a:effectLst/>
                <a:latin typeface="+mj-lt"/>
              </a:rPr>
              <a:t>nhỏ</a:t>
            </a:r>
            <a:r>
              <a:rPr lang="en-US" sz="8000" b="0" dirty="0" smtClean="0">
                <a:solidFill>
                  <a:schemeClr val="bg1"/>
                </a:solidFill>
                <a:effectLst/>
                <a:latin typeface="+mj-lt"/>
              </a:rPr>
              <a:t> </a:t>
            </a:r>
            <a:r>
              <a:rPr lang="en-US" sz="8000" b="0" dirty="0" err="1" smtClean="0">
                <a:solidFill>
                  <a:schemeClr val="bg1"/>
                </a:solidFill>
                <a:effectLst/>
                <a:latin typeface="+mj-lt"/>
              </a:rPr>
              <a:t>này</a:t>
            </a:r>
            <a:r>
              <a:rPr lang="en-US" sz="8000" b="0" dirty="0" smtClean="0">
                <a:solidFill>
                  <a:schemeClr val="bg1"/>
                </a:solidFill>
                <a:effectLst/>
                <a:latin typeface="+mj-lt"/>
              </a:rPr>
              <a:t> </a:t>
            </a:r>
            <a:r>
              <a:rPr lang="en-US" sz="8000" b="0" dirty="0" err="1" smtClean="0">
                <a:solidFill>
                  <a:schemeClr val="bg1"/>
                </a:solidFill>
                <a:effectLst/>
                <a:latin typeface="+mj-lt"/>
              </a:rPr>
              <a:t>uống</a:t>
            </a:r>
            <a:r>
              <a:rPr lang="en-US" sz="8000" b="0" dirty="0" smtClean="0">
                <a:solidFill>
                  <a:schemeClr val="bg1"/>
                </a:solidFill>
                <a:effectLst/>
                <a:latin typeface="+mj-lt"/>
              </a:rPr>
              <a:t> </a:t>
            </a:r>
            <a:r>
              <a:rPr lang="en-US" sz="8000" b="0" dirty="0" err="1" smtClean="0">
                <a:solidFill>
                  <a:schemeClr val="bg1"/>
                </a:solidFill>
                <a:effectLst/>
                <a:latin typeface="+mj-lt"/>
              </a:rPr>
              <a:t>dù</a:t>
            </a:r>
            <a:r>
              <a:rPr lang="en-US" sz="8000" b="0" dirty="0" smtClean="0">
                <a:solidFill>
                  <a:schemeClr val="bg1"/>
                </a:solidFill>
                <a:effectLst/>
                <a:latin typeface="+mj-lt"/>
              </a:rPr>
              <a:t> </a:t>
            </a:r>
            <a:r>
              <a:rPr lang="en-US" sz="8000" b="0" dirty="0" err="1" smtClean="0">
                <a:solidFill>
                  <a:schemeClr val="bg1"/>
                </a:solidFill>
                <a:effectLst/>
                <a:latin typeface="+mj-lt"/>
              </a:rPr>
              <a:t>một</a:t>
            </a:r>
            <a:r>
              <a:rPr lang="en-US" sz="8000" b="0" dirty="0" smtClean="0">
                <a:solidFill>
                  <a:schemeClr val="bg1"/>
                </a:solidFill>
                <a:effectLst/>
                <a:latin typeface="+mj-lt"/>
              </a:rPr>
              <a:t> </a:t>
            </a:r>
            <a:r>
              <a:rPr lang="en-US" sz="8000" b="0" dirty="0" err="1" smtClean="0">
                <a:solidFill>
                  <a:schemeClr val="bg1"/>
                </a:solidFill>
                <a:effectLst/>
                <a:latin typeface="+mj-lt"/>
              </a:rPr>
              <a:t>chén</a:t>
            </a:r>
            <a:r>
              <a:rPr lang="en-US" sz="8000" b="0" dirty="0" smtClean="0">
                <a:solidFill>
                  <a:schemeClr val="bg1"/>
                </a:solidFill>
                <a:effectLst/>
                <a:latin typeface="+mj-lt"/>
              </a:rPr>
              <a:t> </a:t>
            </a:r>
            <a:r>
              <a:rPr lang="en-US" sz="8000" b="0" dirty="0" err="1" smtClean="0">
                <a:solidFill>
                  <a:schemeClr val="bg1"/>
                </a:solidFill>
                <a:effectLst/>
                <a:latin typeface="+mj-lt"/>
              </a:rPr>
              <a:t>nước</a:t>
            </a:r>
            <a:r>
              <a:rPr lang="en-US" sz="8000" b="0" dirty="0" smtClean="0">
                <a:solidFill>
                  <a:schemeClr val="bg1"/>
                </a:solidFill>
                <a:effectLst/>
                <a:latin typeface="+mj-lt"/>
              </a:rPr>
              <a:t> </a:t>
            </a:r>
            <a:r>
              <a:rPr lang="en-US" sz="8000" b="0" dirty="0" err="1" smtClean="0">
                <a:solidFill>
                  <a:schemeClr val="bg1"/>
                </a:solidFill>
                <a:effectLst/>
                <a:latin typeface="+mj-lt"/>
              </a:rPr>
              <a:t>lã</a:t>
            </a:r>
            <a:r>
              <a:rPr lang="en-US" sz="8000" b="0" dirty="0" smtClean="0">
                <a:solidFill>
                  <a:schemeClr val="bg1"/>
                </a:solidFill>
                <a:effectLst/>
                <a:latin typeface="+mj-lt"/>
              </a:rPr>
              <a:t> </a:t>
            </a:r>
            <a:r>
              <a:rPr lang="en-US" sz="8000" b="0" dirty="0" err="1" smtClean="0">
                <a:solidFill>
                  <a:schemeClr val="bg1"/>
                </a:solidFill>
                <a:effectLst/>
                <a:latin typeface="+mj-lt"/>
              </a:rPr>
              <a:t>mà</a:t>
            </a:r>
            <a:r>
              <a:rPr lang="en-US" sz="8000" b="0" dirty="0" smtClean="0">
                <a:solidFill>
                  <a:schemeClr val="bg1"/>
                </a:solidFill>
                <a:effectLst/>
                <a:latin typeface="+mj-lt"/>
              </a:rPr>
              <a:t> </a:t>
            </a:r>
            <a:r>
              <a:rPr lang="en-US" sz="8000" b="0" dirty="0" err="1" smtClean="0">
                <a:solidFill>
                  <a:schemeClr val="bg1"/>
                </a:solidFill>
                <a:effectLst/>
                <a:latin typeface="+mj-lt"/>
              </a:rPr>
              <a:t>thôi</a:t>
            </a:r>
            <a:endParaRPr lang="vi-VN" sz="8000" b="0" dirty="0">
              <a:solidFill>
                <a:schemeClr val="bg1"/>
              </a:solidFill>
              <a:effectLst/>
              <a:latin typeface="+mj-lt"/>
            </a:endParaRPr>
          </a:p>
        </p:txBody>
      </p:sp>
    </p:spTree>
    <p:extLst>
      <p:ext uri="{BB962C8B-B14F-4D97-AF65-F5344CB8AC3E}">
        <p14:creationId xmlns:p14="http://schemas.microsoft.com/office/powerpoint/2010/main" val="1618882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8000" b="0" dirty="0" err="1" smtClean="0">
                <a:solidFill>
                  <a:schemeClr val="bg1"/>
                </a:solidFill>
                <a:effectLst/>
                <a:latin typeface="+mj-lt"/>
              </a:rPr>
              <a:t>Vì</a:t>
            </a:r>
            <a:r>
              <a:rPr lang="en-US" sz="8000" b="0" dirty="0" smtClean="0">
                <a:solidFill>
                  <a:schemeClr val="bg1"/>
                </a:solidFill>
                <a:effectLst/>
                <a:latin typeface="+mj-lt"/>
              </a:rPr>
              <a:t> </a:t>
            </a:r>
            <a:r>
              <a:rPr lang="en-US" sz="8000" b="0" dirty="0" err="1" smtClean="0">
                <a:solidFill>
                  <a:schemeClr val="bg1"/>
                </a:solidFill>
                <a:effectLst/>
                <a:latin typeface="+mj-lt"/>
              </a:rPr>
              <a:t>kẻ</a:t>
            </a:r>
            <a:r>
              <a:rPr lang="en-US" sz="8000" b="0" dirty="0" smtClean="0">
                <a:solidFill>
                  <a:schemeClr val="bg1"/>
                </a:solidFill>
                <a:effectLst/>
                <a:latin typeface="+mj-lt"/>
              </a:rPr>
              <a:t> </a:t>
            </a:r>
            <a:r>
              <a:rPr lang="en-US" sz="8000" b="0" dirty="0" err="1" smtClean="0">
                <a:solidFill>
                  <a:schemeClr val="bg1"/>
                </a:solidFill>
                <a:effectLst/>
                <a:latin typeface="+mj-lt"/>
              </a:rPr>
              <a:t>ấy</a:t>
            </a:r>
            <a:r>
              <a:rPr lang="en-US" sz="8000" b="0" dirty="0" smtClean="0">
                <a:solidFill>
                  <a:schemeClr val="bg1"/>
                </a:solidFill>
                <a:effectLst/>
                <a:latin typeface="+mj-lt"/>
              </a:rPr>
              <a:t> là </a:t>
            </a:r>
            <a:r>
              <a:rPr lang="en-US" sz="8000" b="0" dirty="0" err="1" smtClean="0">
                <a:solidFill>
                  <a:schemeClr val="bg1"/>
                </a:solidFill>
                <a:effectLst/>
                <a:latin typeface="+mj-lt"/>
              </a:rPr>
              <a:t>môn</a:t>
            </a:r>
            <a:r>
              <a:rPr lang="en-US" sz="8000" b="0" dirty="0" smtClean="0">
                <a:solidFill>
                  <a:schemeClr val="bg1"/>
                </a:solidFill>
                <a:effectLst/>
                <a:latin typeface="+mj-lt"/>
              </a:rPr>
              <a:t> </a:t>
            </a:r>
            <a:r>
              <a:rPr lang="en-US" sz="8000" b="0" dirty="0" err="1" smtClean="0">
                <a:solidFill>
                  <a:schemeClr val="bg1"/>
                </a:solidFill>
                <a:effectLst/>
                <a:latin typeface="+mj-lt"/>
              </a:rPr>
              <a:t>đệ</a:t>
            </a:r>
            <a:r>
              <a:rPr lang="en-US" sz="8000" b="0" dirty="0" smtClean="0">
                <a:solidFill>
                  <a:schemeClr val="bg1"/>
                </a:solidFill>
                <a:effectLst/>
                <a:latin typeface="+mj-lt"/>
              </a:rPr>
              <a:t> </a:t>
            </a:r>
            <a:r>
              <a:rPr lang="en-US" sz="8000" b="0" dirty="0" err="1" smtClean="0">
                <a:solidFill>
                  <a:schemeClr val="bg1"/>
                </a:solidFill>
                <a:effectLst/>
                <a:latin typeface="+mj-lt"/>
              </a:rPr>
              <a:t>Thầy</a:t>
            </a:r>
            <a:r>
              <a:rPr lang="en-US" sz="8000" b="0" dirty="0" smtClean="0">
                <a:solidFill>
                  <a:schemeClr val="bg1"/>
                </a:solidFill>
                <a:effectLst/>
                <a:latin typeface="+mj-lt"/>
              </a:rPr>
              <a:t>, thì </a:t>
            </a:r>
            <a:r>
              <a:rPr lang="en-US" sz="8000" b="0" err="1" smtClean="0">
                <a:solidFill>
                  <a:schemeClr val="bg1"/>
                </a:solidFill>
                <a:effectLst/>
                <a:latin typeface="+mj-lt"/>
              </a:rPr>
              <a:t>người</a:t>
            </a:r>
            <a:r>
              <a:rPr lang="en-US" sz="8000" b="0" smtClean="0">
                <a:solidFill>
                  <a:schemeClr val="bg1"/>
                </a:solidFill>
                <a:effectLst/>
                <a:latin typeface="+mj-lt"/>
              </a:rPr>
              <a:t> đó </a:t>
            </a:r>
            <a:r>
              <a:rPr lang="en-US" sz="8000" b="0" dirty="0" err="1" smtClean="0">
                <a:solidFill>
                  <a:schemeClr val="bg1"/>
                </a:solidFill>
                <a:effectLst/>
                <a:latin typeface="+mj-lt"/>
              </a:rPr>
              <a:t>sẽ</a:t>
            </a:r>
            <a:r>
              <a:rPr lang="en-US" sz="8000" b="0" dirty="0" smtClean="0">
                <a:solidFill>
                  <a:schemeClr val="bg1"/>
                </a:solidFill>
                <a:effectLst/>
                <a:latin typeface="+mj-lt"/>
              </a:rPr>
              <a:t> không </a:t>
            </a:r>
            <a:r>
              <a:rPr lang="en-US" sz="8000" b="0" dirty="0" err="1" smtClean="0">
                <a:solidFill>
                  <a:schemeClr val="bg1"/>
                </a:solidFill>
                <a:effectLst/>
                <a:latin typeface="+mj-lt"/>
              </a:rPr>
              <a:t>mất</a:t>
            </a:r>
            <a:r>
              <a:rPr lang="en-US" sz="8000" b="0" dirty="0" smtClean="0">
                <a:solidFill>
                  <a:schemeClr val="bg1"/>
                </a:solidFill>
                <a:effectLst/>
                <a:latin typeface="+mj-lt"/>
              </a:rPr>
              <a:t> </a:t>
            </a:r>
            <a:r>
              <a:rPr lang="en-US" sz="8000" b="0" dirty="0" err="1" smtClean="0">
                <a:solidFill>
                  <a:schemeClr val="bg1"/>
                </a:solidFill>
                <a:effectLst/>
                <a:latin typeface="+mj-lt"/>
              </a:rPr>
              <a:t>phần</a:t>
            </a:r>
            <a:r>
              <a:rPr lang="en-US" sz="8000" b="0" dirty="0" smtClean="0">
                <a:solidFill>
                  <a:schemeClr val="bg1"/>
                </a:solidFill>
                <a:effectLst/>
                <a:latin typeface="+mj-lt"/>
              </a:rPr>
              <a:t> </a:t>
            </a:r>
            <a:r>
              <a:rPr lang="en-US" sz="8000" b="0" dirty="0" err="1" smtClean="0">
                <a:solidFill>
                  <a:schemeClr val="bg1"/>
                </a:solidFill>
                <a:effectLst/>
                <a:latin typeface="+mj-lt"/>
              </a:rPr>
              <a:t>thưởng</a:t>
            </a:r>
            <a:r>
              <a:rPr lang="en-US" sz="8000" b="0" dirty="0" smtClean="0">
                <a:solidFill>
                  <a:schemeClr val="bg1"/>
                </a:solidFill>
                <a:effectLst/>
                <a:latin typeface="+mj-lt"/>
              </a:rPr>
              <a:t> </a:t>
            </a:r>
            <a:r>
              <a:rPr lang="en-US" sz="8000" b="0" dirty="0" err="1" smtClean="0">
                <a:solidFill>
                  <a:schemeClr val="bg1"/>
                </a:solidFill>
                <a:effectLst/>
                <a:latin typeface="+mj-lt"/>
              </a:rPr>
              <a:t>đâu</a:t>
            </a:r>
            <a:r>
              <a:rPr lang="en-US" sz="8000" b="0" dirty="0" smtClean="0">
                <a:solidFill>
                  <a:schemeClr val="bg1"/>
                </a:solidFill>
                <a:effectLst/>
                <a:latin typeface="+mj-lt"/>
              </a:rPr>
              <a:t>.</a:t>
            </a:r>
            <a:endParaRPr lang="vi-VN" sz="8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08425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b="0">
                <a:solidFill>
                  <a:schemeClr val="bg1"/>
                </a:solidFill>
                <a:effectLst/>
                <a:latin typeface="+mj-lt"/>
              </a:rPr>
              <a:t>Ai đón tiếp anh </a:t>
            </a:r>
            <a:r>
              <a:rPr lang="vi-VN" sz="7200" b="0" smtClean="0">
                <a:solidFill>
                  <a:schemeClr val="bg1"/>
                </a:solidFill>
                <a:effectLst/>
                <a:latin typeface="+mj-lt"/>
              </a:rPr>
              <a:t>em </a:t>
            </a:r>
            <a:r>
              <a:rPr lang="vi-VN" sz="7200" b="0">
                <a:solidFill>
                  <a:schemeClr val="bg1"/>
                </a:solidFill>
                <a:effectLst/>
                <a:latin typeface="+mj-lt"/>
              </a:rPr>
              <a:t>là đón tiếp Thầy. Ai đón tiếp </a:t>
            </a:r>
            <a:r>
              <a:rPr lang="vi-VN" sz="7200" b="0" smtClean="0">
                <a:solidFill>
                  <a:schemeClr val="bg1"/>
                </a:solidFill>
                <a:effectLst/>
                <a:latin typeface="+mj-lt"/>
              </a:rPr>
              <a:t>Thầy </a:t>
            </a:r>
            <a:r>
              <a:rPr lang="vi-VN" sz="7200" b="0">
                <a:solidFill>
                  <a:schemeClr val="bg1"/>
                </a:solidFill>
                <a:effectLst/>
                <a:latin typeface="+mj-lt"/>
              </a:rPr>
              <a:t>là đón tiếp Đấng sai Thầy. </a:t>
            </a:r>
          </a:p>
        </p:txBody>
      </p:sp>
    </p:spTree>
    <p:extLst>
      <p:ext uri="{BB962C8B-B14F-4D97-AF65-F5344CB8AC3E}">
        <p14:creationId xmlns:p14="http://schemas.microsoft.com/office/powerpoint/2010/main" val="38179311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3213490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288627"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Khôn</a:t>
            </a:r>
            <a:r>
              <a:rPr lang="en-US" sz="3600" dirty="0">
                <a:solidFill>
                  <a:srgbClr val="FFFF00"/>
                </a:solidFill>
              </a:rPr>
              <a:t> </a:t>
            </a:r>
            <a:r>
              <a:rPr lang="en-US" sz="3600" dirty="0" err="1">
                <a:solidFill>
                  <a:srgbClr val="FFFF00"/>
                </a:solidFill>
              </a:rPr>
              <a:t>ngoan</a:t>
            </a:r>
            <a:r>
              <a:rPr lang="en-US" sz="3600" dirty="0">
                <a:solidFill>
                  <a:srgbClr val="FFFF00"/>
                </a:solidFill>
              </a:rPr>
              <a:t>.</a:t>
            </a:r>
            <a:endParaRPr lang="en-US" sz="3600" dirty="0">
              <a:solidFill>
                <a:srgbClr val="FFFF00"/>
              </a:solidFill>
            </a:endParaRPr>
          </a:p>
        </p:txBody>
      </p:sp>
      <p:sp>
        <p:nvSpPr>
          <p:cNvPr id="7" name="TextBox 6"/>
          <p:cNvSpPr txBox="1"/>
          <p:nvPr/>
        </p:nvSpPr>
        <p:spPr>
          <a:xfrm>
            <a:off x="228600" y="3486150"/>
            <a:ext cx="6200736" cy="1077218"/>
          </a:xfrm>
          <a:prstGeom prst="rect">
            <a:avLst/>
          </a:prstGeom>
          <a:noFill/>
        </p:spPr>
        <p:txBody>
          <a:bodyPr wrap="none" rtlCol="0">
            <a:spAutoFit/>
          </a:bodyPr>
          <a:lstStyle/>
          <a:p>
            <a:r>
              <a:rPr lang="vi-VN" sz="3200" dirty="0">
                <a:solidFill>
                  <a:srgbClr val="FFFF00"/>
                </a:solidFill>
              </a:rPr>
              <a:t>Chính vì quỷ ganh </a:t>
            </a:r>
            <a:r>
              <a:rPr lang="vi-VN" sz="3200" dirty="0" smtClean="0">
                <a:solidFill>
                  <a:srgbClr val="FFFF00"/>
                </a:solidFill>
              </a:rPr>
              <a:t>tị</a:t>
            </a:r>
            <a:endParaRPr lang="en-US" sz="3200" dirty="0" smtClean="0">
              <a:solidFill>
                <a:srgbClr val="FFFF00"/>
              </a:solidFill>
            </a:endParaRPr>
          </a:p>
          <a:p>
            <a:r>
              <a:rPr lang="vi-VN" sz="3200" dirty="0" smtClean="0">
                <a:solidFill>
                  <a:srgbClr val="FFFF00"/>
                </a:solidFill>
              </a:rPr>
              <a:t>mà </a:t>
            </a:r>
            <a:r>
              <a:rPr lang="vi-VN" sz="3200" dirty="0">
                <a:solidFill>
                  <a:srgbClr val="FFFF00"/>
                </a:solidFill>
              </a:rPr>
              <a:t>cái chết đã xâm nhập thế gian.</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29</a:t>
            </a:r>
            <a:br>
              <a:rPr lang="en-US" dirty="0" smtClean="0">
                <a:solidFill>
                  <a:srgbClr val="FFFF00"/>
                </a:solidFill>
              </a:rPr>
            </a:br>
            <a:r>
              <a:rPr lang="en-US" dirty="0" smtClean="0">
                <a:solidFill>
                  <a:srgbClr val="FFFF00"/>
                </a:solidFill>
              </a:rPr>
              <a:t>CHÚA NHẬT XIII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a:t>
            </a:r>
            <a:r>
              <a:rPr lang="en-US" i="1" dirty="0" smtClean="0">
                <a:solidFill>
                  <a:schemeClr val="bg1"/>
                </a:solidFill>
              </a:rPr>
              <a:t>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578385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3845920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a:solidFill>
                  <a:schemeClr val="bg1"/>
                </a:solidFill>
              </a:rPr>
              <a:t> </a:t>
            </a:r>
            <a:r>
              <a:rPr lang="vi-VN" sz="4800" smtClean="0">
                <a:solidFill>
                  <a:schemeClr val="bg1"/>
                </a:solidFill>
              </a:rPr>
              <a:t>Con </a:t>
            </a:r>
            <a:r>
              <a:rPr lang="vi-VN" sz="4800">
                <a:solidFill>
                  <a:schemeClr val="bg1"/>
                </a:solidFill>
              </a:rPr>
              <a:t>tán dương Ngài, lạy Chúa, vì Chúa đã cứu con, không để quân thù đắc chí nhạo cười con. Từ cõi âm ty Ngài đã kéo con lên, tưởng đã xuống mồ mà Ngài thương cứu sống.</a:t>
            </a:r>
            <a:endParaRPr lang="en-US" sz="4800">
              <a:solidFill>
                <a:schemeClr val="bg1"/>
              </a:solidFill>
            </a:endParaRPr>
          </a:p>
        </p:txBody>
      </p:sp>
    </p:spTree>
    <p:extLst>
      <p:ext uri="{BB962C8B-B14F-4D97-AF65-F5344CB8AC3E}">
        <p14:creationId xmlns:p14="http://schemas.microsoft.com/office/powerpoint/2010/main" val="2482444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809061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a:solidFill>
                  <a:schemeClr val="bg1"/>
                </a:solidFill>
              </a:rPr>
              <a:t> </a:t>
            </a:r>
            <a:r>
              <a:rPr lang="vi-VN" sz="4800">
                <a:solidFill>
                  <a:schemeClr val="bg1"/>
                </a:solidFill>
              </a:rPr>
              <a:t>Ai tín trung hoài cùng Chúa, nào hát kính Thánh Danh, Qua phút nổi giận, giáng phúc cả đời liên. Lệ có tuôn rơi chập tối tới canh khuya, hừng sáng lên rồi là hò reo múa hát.</a:t>
            </a:r>
            <a:endParaRPr lang="en-US" sz="4800">
              <a:solidFill>
                <a:schemeClr val="bg1"/>
              </a:solidFill>
            </a:endParaRPr>
          </a:p>
        </p:txBody>
      </p:sp>
    </p:spTree>
    <p:extLst>
      <p:ext uri="{BB962C8B-B14F-4D97-AF65-F5344CB8AC3E}">
        <p14:creationId xmlns:p14="http://schemas.microsoft.com/office/powerpoint/2010/main" val="387875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8814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168928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Tk3:</a:t>
            </a:r>
            <a:r>
              <a:rPr lang="en-US" sz="4800" smtClean="0">
                <a:solidFill>
                  <a:schemeClr val="bg1"/>
                </a:solidFill>
              </a:rPr>
              <a:t> </a:t>
            </a:r>
            <a:r>
              <a:rPr lang="vi-VN" sz="4800">
                <a:solidFill>
                  <a:schemeClr val="bg1"/>
                </a:solidFill>
              </a:rPr>
              <a:t>Xin lắng nghe lời, lạy Chúa và ghé mắt xót thương. Xin Đấng con thờ giúp đỡ phù trợ con, đổi khúc bi ca thành vũ khúc hân hoan. Xin đến muôn đời ngợi ca danh Chúa mãi.</a:t>
            </a:r>
            <a:endParaRPr lang="en-US" sz="4800">
              <a:solidFill>
                <a:schemeClr val="bg1"/>
              </a:solidFill>
            </a:endParaRPr>
          </a:p>
        </p:txBody>
      </p:sp>
    </p:spTree>
    <p:extLst>
      <p:ext uri="{BB962C8B-B14F-4D97-AF65-F5344CB8AC3E}">
        <p14:creationId xmlns:p14="http://schemas.microsoft.com/office/powerpoint/2010/main" val="1053029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4135061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487947"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thứ hai của </a:t>
            </a:r>
            <a:r>
              <a:rPr lang="vi-VN" sz="3600" dirty="0" smtClean="0">
                <a:solidFill>
                  <a:srgbClr val="FFFF00"/>
                </a:solidFill>
              </a:rPr>
              <a:t>thánh</a:t>
            </a:r>
            <a:endParaRPr lang="en-US" sz="3600" dirty="0" smtClean="0">
              <a:solidFill>
                <a:srgbClr val="FFFF00"/>
              </a:solidFill>
            </a:endParaRPr>
          </a:p>
          <a:p>
            <a:r>
              <a:rPr lang="vi-VN" sz="3600" dirty="0" smtClean="0">
                <a:solidFill>
                  <a:srgbClr val="FFFF00"/>
                </a:solidFill>
              </a:rPr>
              <a:t>Phao-lô </a:t>
            </a:r>
            <a:r>
              <a:rPr lang="vi-VN" sz="3600" dirty="0">
                <a:solidFill>
                  <a:srgbClr val="FFFF00"/>
                </a:solidFill>
              </a:rPr>
              <a:t>tông </a:t>
            </a:r>
            <a:r>
              <a:rPr lang="vi-VN" sz="3600" dirty="0" smtClean="0">
                <a:solidFill>
                  <a:srgbClr val="FFFF00"/>
                </a:solidFill>
              </a:rPr>
              <a:t>đồgửi </a:t>
            </a:r>
            <a:r>
              <a:rPr lang="vi-VN" sz="3600" dirty="0">
                <a:solidFill>
                  <a:srgbClr val="FFFF00"/>
                </a:solidFill>
              </a:rPr>
              <a:t>tín hữu Cô-rin-tô.</a:t>
            </a:r>
            <a:endParaRPr lang="en-US" sz="3600" dirty="0">
              <a:solidFill>
                <a:srgbClr val="FFFF00"/>
              </a:solidFill>
            </a:endParaRPr>
          </a:p>
        </p:txBody>
      </p:sp>
      <p:sp>
        <p:nvSpPr>
          <p:cNvPr id="7" name="TextBox 6"/>
          <p:cNvSpPr txBox="1"/>
          <p:nvPr/>
        </p:nvSpPr>
        <p:spPr>
          <a:xfrm>
            <a:off x="76200" y="3582922"/>
            <a:ext cx="7805342" cy="1200329"/>
          </a:xfrm>
          <a:prstGeom prst="rect">
            <a:avLst/>
          </a:prstGeom>
          <a:noFill/>
        </p:spPr>
        <p:txBody>
          <a:bodyPr wrap="none" rtlCol="0">
            <a:spAutoFit/>
          </a:bodyPr>
          <a:lstStyle/>
          <a:p>
            <a:r>
              <a:rPr lang="vi-VN" sz="3600" dirty="0">
                <a:solidFill>
                  <a:srgbClr val="FFFF00"/>
                </a:solidFill>
              </a:rPr>
              <a:t>Anh em có được dư giả, là để giúp </a:t>
            </a:r>
            <a:r>
              <a:rPr lang="vi-VN" sz="3600" dirty="0" smtClean="0">
                <a:solidFill>
                  <a:srgbClr val="FFFF00"/>
                </a:solidFill>
              </a:rPr>
              <a:t>đỡ</a:t>
            </a:r>
            <a:endParaRPr lang="en-US" sz="3600" dirty="0" smtClean="0">
              <a:solidFill>
                <a:srgbClr val="FFFF00"/>
              </a:solidFill>
            </a:endParaRPr>
          </a:p>
          <a:p>
            <a:r>
              <a:rPr lang="vi-VN" sz="3600" dirty="0" smtClean="0">
                <a:solidFill>
                  <a:srgbClr val="FFFF00"/>
                </a:solidFill>
              </a:rPr>
              <a:t>những </a:t>
            </a:r>
            <a:r>
              <a:rPr lang="vi-VN" sz="3600" dirty="0">
                <a:solidFill>
                  <a:srgbClr val="FFFF00"/>
                </a:solidFill>
              </a:rPr>
              <a:t>người đang lâm cảnh túng thiếu.</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148921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7"/>
            <a:ext cx="9144000" cy="5137766"/>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Ai Đón Tiếp</a:t>
            </a:r>
            <a:r>
              <a:rPr lang="en-US" sz="6000" b="0" smtClean="0">
                <a:solidFill>
                  <a:srgbClr val="FFFF00"/>
                </a:solidFill>
                <a:effectLst/>
              </a:rPr>
              <a:t/>
            </a:r>
            <a:br>
              <a:rPr lang="en-US" sz="6000" b="0" smtClean="0">
                <a:solidFill>
                  <a:srgbClr val="FFFF00"/>
                </a:solidFill>
                <a:effectLst/>
              </a:rPr>
            </a:br>
            <a:r>
              <a:rPr lang="en-US" sz="6000" i="1" smtClean="0">
                <a:solidFill>
                  <a:schemeClr val="bg1"/>
                </a:solidFill>
              </a:rPr>
              <a:t>Nguyễn Văn Hòa</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6200" y="285750"/>
            <a:ext cx="3429000" cy="4401205"/>
          </a:xfrm>
          <a:prstGeom prst="rect">
            <a:avLst/>
          </a:prstGeom>
        </p:spPr>
        <p:txBody>
          <a:bodyPr wrap="square">
            <a:spAutoFit/>
          </a:bodyPr>
          <a:lstStyle/>
          <a:p>
            <a:pPr algn="just"/>
            <a:r>
              <a:rPr lang="en-US" sz="2800" i="1" dirty="0" err="1" smtClean="0">
                <a:solidFill>
                  <a:schemeClr val="bg1"/>
                </a:solidFill>
              </a:rPr>
              <a:t>Anh</a:t>
            </a:r>
            <a:r>
              <a:rPr lang="en-US" sz="2800" i="1" dirty="0" smtClean="0">
                <a:solidFill>
                  <a:schemeClr val="bg1"/>
                </a:solidFill>
              </a:rPr>
              <a:t> </a:t>
            </a:r>
            <a:r>
              <a:rPr lang="en-US" sz="2800" i="1" dirty="0" err="1" smtClean="0">
                <a:solidFill>
                  <a:schemeClr val="bg1"/>
                </a:solidFill>
              </a:rPr>
              <a:t>chị</a:t>
            </a:r>
            <a:r>
              <a:rPr lang="en-US" sz="2800" i="1" dirty="0" smtClean="0">
                <a:solidFill>
                  <a:schemeClr val="bg1"/>
                </a:solidFill>
              </a:rPr>
              <a:t> </a:t>
            </a:r>
            <a:r>
              <a:rPr lang="en-US" sz="2800" i="1" dirty="0" err="1" smtClean="0">
                <a:solidFill>
                  <a:schemeClr val="bg1"/>
                </a:solidFill>
              </a:rPr>
              <a:t>em</a:t>
            </a:r>
            <a:r>
              <a:rPr lang="en-US" sz="2800" i="1" dirty="0" smtClean="0">
                <a:solidFill>
                  <a:schemeClr val="bg1"/>
                </a:solidFill>
              </a:rPr>
              <a:t> </a:t>
            </a:r>
            <a:r>
              <a:rPr lang="en-US" sz="2800" i="1" dirty="0" err="1" smtClean="0">
                <a:solidFill>
                  <a:schemeClr val="bg1"/>
                </a:solidFill>
              </a:rPr>
              <a:t>thân</a:t>
            </a:r>
            <a:r>
              <a:rPr lang="en-US" sz="2800" i="1" dirty="0" smtClean="0">
                <a:solidFill>
                  <a:schemeClr val="bg1"/>
                </a:solidFill>
              </a:rPr>
              <a:t> </a:t>
            </a:r>
            <a:r>
              <a:rPr lang="en-US" sz="2800" i="1" dirty="0" err="1" smtClean="0">
                <a:solidFill>
                  <a:schemeClr val="bg1"/>
                </a:solidFill>
              </a:rPr>
              <a:t>mến</a:t>
            </a:r>
            <a:r>
              <a:rPr lang="en-US" sz="2800" i="1" dirty="0" smtClean="0">
                <a:solidFill>
                  <a:schemeClr val="bg1"/>
                </a:solidFill>
              </a:rPr>
              <a:t>, </a:t>
            </a:r>
            <a:r>
              <a:rPr lang="en-US" sz="2800" i="1" dirty="0" err="1" smtClean="0">
                <a:solidFill>
                  <a:schemeClr val="bg1"/>
                </a:solidFill>
              </a:rPr>
              <a:t>khi</a:t>
            </a:r>
            <a:r>
              <a:rPr lang="en-US" sz="2800" i="1" dirty="0" smtClean="0">
                <a:solidFill>
                  <a:schemeClr val="bg1"/>
                </a:solidFill>
              </a:rPr>
              <a:t> loan </a:t>
            </a:r>
            <a:r>
              <a:rPr lang="en-US" sz="2800" i="1" dirty="0" err="1" smtClean="0">
                <a:solidFill>
                  <a:schemeClr val="bg1"/>
                </a:solidFill>
              </a:rPr>
              <a:t>báo</a:t>
            </a:r>
            <a:r>
              <a:rPr lang="en-US" sz="2800" i="1" dirty="0" smtClean="0">
                <a:solidFill>
                  <a:schemeClr val="bg1"/>
                </a:solidFill>
              </a:rPr>
              <a:t> Tin </a:t>
            </a:r>
            <a:r>
              <a:rPr lang="en-US" sz="2800" i="1" dirty="0" err="1" smtClean="0">
                <a:solidFill>
                  <a:schemeClr val="bg1"/>
                </a:solidFill>
              </a:rPr>
              <a:t>Mừng</a:t>
            </a:r>
            <a:r>
              <a:rPr lang="en-US" sz="2800" i="1" dirty="0" smtClean="0">
                <a:solidFill>
                  <a:schemeClr val="bg1"/>
                </a:solidFill>
              </a:rPr>
              <a:t>, </a:t>
            </a:r>
            <a:r>
              <a:rPr lang="en-US" sz="2800" i="1" dirty="0" err="1" smtClean="0">
                <a:solidFill>
                  <a:schemeClr val="bg1"/>
                </a:solidFill>
              </a:rPr>
              <a:t>Đức</a:t>
            </a:r>
            <a:r>
              <a:rPr lang="en-US" sz="2800" i="1" dirty="0" smtClean="0">
                <a:solidFill>
                  <a:schemeClr val="bg1"/>
                </a:solidFill>
              </a:rPr>
              <a:t> </a:t>
            </a:r>
            <a:r>
              <a:rPr lang="en-US" sz="2800" i="1" dirty="0" err="1" smtClean="0">
                <a:solidFill>
                  <a:schemeClr val="bg1"/>
                </a:solidFill>
              </a:rPr>
              <a:t>Giêsu</a:t>
            </a:r>
            <a:r>
              <a:rPr lang="en-US" sz="2800" i="1" dirty="0" smtClean="0">
                <a:solidFill>
                  <a:schemeClr val="bg1"/>
                </a:solidFill>
              </a:rPr>
              <a:t> </a:t>
            </a:r>
            <a:r>
              <a:rPr lang="en-US" sz="2800" i="1" dirty="0" err="1" smtClean="0">
                <a:solidFill>
                  <a:schemeClr val="bg1"/>
                </a:solidFill>
              </a:rPr>
              <a:t>đã</a:t>
            </a:r>
            <a:r>
              <a:rPr lang="en-US" sz="2800" i="1" dirty="0" smtClean="0">
                <a:solidFill>
                  <a:schemeClr val="bg1"/>
                </a:solidFill>
              </a:rPr>
              <a:t> </a:t>
            </a:r>
            <a:r>
              <a:rPr lang="en-US" sz="2800" i="1" dirty="0" err="1" smtClean="0">
                <a:solidFill>
                  <a:schemeClr val="bg1"/>
                </a:solidFill>
              </a:rPr>
              <a:t>chữa</a:t>
            </a:r>
            <a:r>
              <a:rPr lang="en-US" sz="2800" i="1" dirty="0" smtClean="0">
                <a:solidFill>
                  <a:schemeClr val="bg1"/>
                </a:solidFill>
              </a:rPr>
              <a:t> </a:t>
            </a:r>
            <a:r>
              <a:rPr lang="en-US" sz="2800" i="1" dirty="0" err="1" smtClean="0">
                <a:solidFill>
                  <a:schemeClr val="bg1"/>
                </a:solidFill>
              </a:rPr>
              <a:t>lành</a:t>
            </a:r>
            <a:r>
              <a:rPr lang="en-US" sz="2800" i="1" dirty="0" smtClean="0">
                <a:solidFill>
                  <a:schemeClr val="bg1"/>
                </a:solidFill>
              </a:rPr>
              <a:t> </a:t>
            </a:r>
            <a:r>
              <a:rPr lang="en-US" sz="2800" i="1" smtClean="0">
                <a:solidFill>
                  <a:schemeClr val="bg1"/>
                </a:solidFill>
              </a:rPr>
              <a:t>bệnh </a:t>
            </a:r>
            <a:r>
              <a:rPr lang="en-US" sz="2800" i="1" dirty="0" err="1" smtClean="0">
                <a:solidFill>
                  <a:schemeClr val="bg1"/>
                </a:solidFill>
              </a:rPr>
              <a:t>tật</a:t>
            </a:r>
            <a:r>
              <a:rPr lang="en-US" sz="2800" i="1" dirty="0" smtClean="0">
                <a:solidFill>
                  <a:schemeClr val="bg1"/>
                </a:solidFill>
              </a:rPr>
              <a:t> </a:t>
            </a:r>
            <a:r>
              <a:rPr lang="en-US" sz="2800" i="1" dirty="0" err="1" smtClean="0">
                <a:solidFill>
                  <a:schemeClr val="bg1"/>
                </a:solidFill>
              </a:rPr>
              <a:t>cho</a:t>
            </a:r>
            <a:r>
              <a:rPr lang="en-US" sz="2800" i="1" dirty="0" smtClean="0">
                <a:solidFill>
                  <a:schemeClr val="bg1"/>
                </a:solidFill>
              </a:rPr>
              <a:t> </a:t>
            </a:r>
            <a:r>
              <a:rPr lang="en-US" sz="2800" i="1" dirty="0" err="1" smtClean="0">
                <a:solidFill>
                  <a:schemeClr val="bg1"/>
                </a:solidFill>
              </a:rPr>
              <a:t>những</a:t>
            </a:r>
            <a:r>
              <a:rPr lang="en-US" sz="2800" i="1" dirty="0" smtClean="0">
                <a:solidFill>
                  <a:schemeClr val="bg1"/>
                </a:solidFill>
              </a:rPr>
              <a:t> </a:t>
            </a:r>
            <a:r>
              <a:rPr lang="en-US" sz="2800" i="1" dirty="0" err="1" smtClean="0">
                <a:solidFill>
                  <a:schemeClr val="bg1"/>
                </a:solidFill>
              </a:rPr>
              <a:t>ai</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Người</a:t>
            </a:r>
            <a:r>
              <a:rPr lang="en-US" sz="2800" i="1" dirty="0" smtClean="0">
                <a:solidFill>
                  <a:schemeClr val="bg1"/>
                </a:solidFill>
              </a:rPr>
              <a:t>. </a:t>
            </a:r>
            <a:r>
              <a:rPr lang="en-US" sz="2800" i="1" dirty="0" err="1" smtClean="0">
                <a:solidFill>
                  <a:schemeClr val="bg1"/>
                </a:solidFill>
              </a:rPr>
              <a:t>Luôn</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vào</a:t>
            </a:r>
            <a:r>
              <a:rPr lang="en-US" sz="2800" i="1" dirty="0" smtClean="0">
                <a:solidFill>
                  <a:schemeClr val="bg1"/>
                </a:solidFill>
              </a:rPr>
              <a:t> </a:t>
            </a:r>
            <a:r>
              <a:rPr lang="en-US" sz="2800" i="1" dirty="0" err="1" smtClean="0">
                <a:solidFill>
                  <a:schemeClr val="bg1"/>
                </a:solidFill>
              </a:rPr>
              <a:t>quyền</a:t>
            </a:r>
            <a:r>
              <a:rPr lang="en-US" sz="2800" i="1" dirty="0" smtClean="0">
                <a:solidFill>
                  <a:schemeClr val="bg1"/>
                </a:solidFill>
              </a:rPr>
              <a:t> </a:t>
            </a:r>
            <a:r>
              <a:rPr lang="en-US" sz="2800" i="1" dirty="0" err="1" smtClean="0">
                <a:solidFill>
                  <a:schemeClr val="bg1"/>
                </a:solidFill>
              </a:rPr>
              <a:t>năng</a:t>
            </a:r>
            <a:r>
              <a:rPr lang="en-US" sz="2800" i="1" dirty="0" smtClean="0">
                <a:solidFill>
                  <a:schemeClr val="bg1"/>
                </a:solidFill>
              </a:rPr>
              <a:t> </a:t>
            </a:r>
            <a:r>
              <a:rPr lang="en-US" sz="2800" i="1" dirty="0" err="1" smtClean="0">
                <a:solidFill>
                  <a:schemeClr val="bg1"/>
                </a:solidFill>
              </a:rPr>
              <a:t>của</a:t>
            </a:r>
            <a:r>
              <a:rPr lang="en-US" sz="2800" i="1" dirty="0" smtClean="0">
                <a:solidFill>
                  <a:schemeClr val="bg1"/>
                </a:solidFill>
              </a:rPr>
              <a:t> </a:t>
            </a:r>
            <a:r>
              <a:rPr lang="en-US" sz="2800" i="1" dirty="0" err="1" smtClean="0">
                <a:solidFill>
                  <a:schemeClr val="bg1"/>
                </a:solidFill>
              </a:rPr>
              <a:t>Chúa</a:t>
            </a:r>
            <a:r>
              <a:rPr lang="en-US" sz="2800" i="1" dirty="0" smtClean="0">
                <a:solidFill>
                  <a:schemeClr val="bg1"/>
                </a:solidFill>
              </a:rPr>
              <a:t>, </a:t>
            </a:r>
            <a:r>
              <a:rPr lang="en-US" sz="2800" i="1" dirty="0" err="1" smtClean="0">
                <a:solidFill>
                  <a:schemeClr val="bg1"/>
                </a:solidFill>
              </a:rPr>
              <a:t>chúng</a:t>
            </a:r>
            <a:r>
              <a:rPr lang="en-US" sz="2800" i="1" dirty="0" smtClean="0">
                <a:solidFill>
                  <a:schemeClr val="bg1"/>
                </a:solidFill>
              </a:rPr>
              <a:t> ta </a:t>
            </a:r>
            <a:r>
              <a:rPr lang="en-US" sz="2800" i="1" dirty="0" err="1" smtClean="0">
                <a:solidFill>
                  <a:schemeClr val="bg1"/>
                </a:solidFill>
              </a:rPr>
              <a:t>cùng</a:t>
            </a:r>
            <a:r>
              <a:rPr lang="en-US" sz="2800" i="1" dirty="0" smtClean="0">
                <a:solidFill>
                  <a:schemeClr val="bg1"/>
                </a:solidFill>
              </a:rPr>
              <a:t> </a:t>
            </a:r>
            <a:r>
              <a:rPr lang="en-US" sz="2800" i="1" dirty="0" err="1" smtClean="0">
                <a:solidFill>
                  <a:schemeClr val="bg1"/>
                </a:solidFill>
              </a:rPr>
              <a:t>dâng</a:t>
            </a:r>
            <a:r>
              <a:rPr lang="en-US" sz="2800" i="1" dirty="0" smtClean="0">
                <a:solidFill>
                  <a:schemeClr val="bg1"/>
                </a:solidFill>
              </a:rPr>
              <a:t> </a:t>
            </a:r>
            <a:r>
              <a:rPr lang="en-US" sz="2800" i="1" dirty="0" err="1" smtClean="0">
                <a:solidFill>
                  <a:schemeClr val="bg1"/>
                </a:solidFill>
              </a:rPr>
              <a:t>lời</a:t>
            </a:r>
            <a:r>
              <a:rPr lang="en-US" sz="2800" i="1" dirty="0" smtClean="0">
                <a:solidFill>
                  <a:schemeClr val="bg1"/>
                </a:solidFill>
              </a:rPr>
              <a:t> </a:t>
            </a:r>
            <a:r>
              <a:rPr lang="en-US" sz="2800" i="1" dirty="0" err="1" smtClean="0">
                <a:solidFill>
                  <a:schemeClr val="bg1"/>
                </a:solidFill>
              </a:rPr>
              <a:t>cầu</a:t>
            </a:r>
            <a:r>
              <a:rPr lang="en-US" sz="2800" i="1" dirty="0" smtClean="0">
                <a:solidFill>
                  <a:schemeClr val="bg1"/>
                </a:solidFill>
              </a:rPr>
              <a:t> </a:t>
            </a:r>
            <a:r>
              <a:rPr lang="en-US" sz="2800" i="1" dirty="0" err="1" smtClean="0">
                <a:solidFill>
                  <a:schemeClr val="bg1"/>
                </a:solidFill>
              </a:rPr>
              <a:t>xin</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Của Lễ Đời Con</a:t>
            </a:r>
            <a:r>
              <a:rPr lang="en-US" sz="4000">
                <a:solidFill>
                  <a:srgbClr val="FFFF00"/>
                </a:solidFill>
              </a:rPr>
              <a:t/>
            </a:r>
            <a:br>
              <a:rPr lang="en-US" sz="4000">
                <a:solidFill>
                  <a:srgbClr val="FFFF00"/>
                </a:solidFill>
              </a:rPr>
            </a:br>
            <a:r>
              <a:rPr lang="en-US" sz="4000" i="1" smtClean="0">
                <a:solidFill>
                  <a:schemeClr val="bg1"/>
                </a:solidFill>
              </a:rPr>
              <a:t>Nguyễn Duy</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vi-VN" sz="4800" dirty="0">
                <a:solidFill>
                  <a:schemeClr val="bg1"/>
                </a:solidFill>
              </a:rPr>
              <a:t>Dâng lên Ngài của lễ đời con thuộc về Chúa trót cuộc đời. Lời đoan hứa mãi luôn vuông tròn. Dâng lên Ngài của lễ đời con. Biết dâng gì cho đẹp hơn. Kính dâng Ngài tình yêu sắt son. .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Trong chân tình và trong yêu mến. Kính dâng Ngài trọn cuộc sống con để trung thành một đời chứng nhân.</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Tk2:</a:t>
            </a:r>
            <a:r>
              <a:rPr lang="en-US" sz="4800" b="0" smtClean="0">
                <a:solidFill>
                  <a:schemeClr val="bg1"/>
                </a:solidFill>
                <a:effectLst/>
              </a:rPr>
              <a:t> </a:t>
            </a:r>
            <a:r>
              <a:rPr lang="vi-VN" sz="4800">
                <a:solidFill>
                  <a:schemeClr val="bg1"/>
                </a:solidFill>
              </a:rPr>
              <a:t>Dâng lên Ngài của lễ đầu tiên từ bàn tay ngát hương trời. Nguyện xin Chúa đoái thương nhậm lời. Dâng lên Ngài của lễ đầu tiên với ước nguyện cho ngày mai. Ánh Tin Mừng tỏa lan khắp nơi.</a:t>
            </a:r>
            <a:endParaRPr lang="en-US" sz="48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Lòng thành kính và trong yêu mến. Kính dâng Ngài trọn cuộc sống con để trung thành một đời chứng nhân.</a:t>
            </a:r>
            <a:endParaRPr lang="en-US" sz="60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Dâng</a:t>
            </a:r>
            <a:r>
              <a:rPr lang="en-US" sz="6600" dirty="0" smtClean="0">
                <a:solidFill>
                  <a:srgbClr val="FFFF00"/>
                </a:solidFill>
              </a:rPr>
              <a:t> </a:t>
            </a:r>
            <a:r>
              <a:rPr lang="en-US" sz="6600" dirty="0" err="1" smtClean="0">
                <a:solidFill>
                  <a:srgbClr val="FFFF00"/>
                </a:solidFill>
              </a:rPr>
              <a:t>Lời</a:t>
            </a:r>
            <a:r>
              <a:rPr lang="en-US" sz="6600" dirty="0" smtClean="0">
                <a:solidFill>
                  <a:srgbClr val="FFFF00"/>
                </a:solidFill>
              </a:rPr>
              <a:t> </a:t>
            </a:r>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Ngợi</a:t>
            </a:r>
            <a:r>
              <a:rPr lang="en-US" sz="6600" b="0" dirty="0" smtClean="0">
                <a:solidFill>
                  <a:srgbClr val="FFFF00"/>
                </a:solidFill>
                <a:effectLst/>
              </a:rPr>
              <a:t/>
            </a:r>
            <a:br>
              <a:rPr lang="en-US" sz="6600" b="0" dirty="0" smtClean="0">
                <a:solidFill>
                  <a:srgbClr val="FFFF00"/>
                </a:solidFill>
                <a:effectLst/>
              </a:rPr>
            </a:br>
            <a:r>
              <a:rPr lang="en-US" sz="4000" i="1" dirty="0" err="1" smtClean="0">
                <a:solidFill>
                  <a:schemeClr val="bg1"/>
                </a:solidFill>
              </a:rPr>
              <a:t>Bùi</a:t>
            </a:r>
            <a:r>
              <a:rPr lang="en-US" sz="4000" i="1" dirty="0" smtClean="0">
                <a:solidFill>
                  <a:schemeClr val="bg1"/>
                </a:solidFill>
              </a:rPr>
              <a:t> </a:t>
            </a:r>
            <a:r>
              <a:rPr lang="en-US" sz="4000" i="1" dirty="0" err="1" smtClean="0">
                <a:solidFill>
                  <a:schemeClr val="bg1"/>
                </a:solidFill>
              </a:rPr>
              <a:t>Ninh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Tk1</a:t>
            </a:r>
            <a:r>
              <a:rPr lang="en-US" sz="4600" b="0" u="sng" dirty="0" smtClean="0">
                <a:solidFill>
                  <a:srgbClr val="FFFF00"/>
                </a:solidFill>
                <a:effectLst/>
              </a:rPr>
              <a:t>:</a:t>
            </a:r>
            <a:r>
              <a:rPr lang="en-US" sz="4600" b="0" dirty="0" smtClean="0">
                <a:solidFill>
                  <a:schemeClr val="bg1"/>
                </a:solidFill>
                <a:effectLst/>
              </a:rPr>
              <a:t> </a:t>
            </a:r>
            <a:r>
              <a:rPr lang="vi-VN" sz="4600" dirty="0">
                <a:solidFill>
                  <a:schemeClr val="bg1"/>
                </a:solidFill>
              </a:rPr>
              <a:t>“Lạy Ngài xin thương cứu giúp con thoát cơn đoạn trường. Cầu được Ngài thương đặt bàn tay cháu sẽ lành ngay”. “Hôm nay đừng sợ vì trẻ thơ được cứu nhờ tin”. Tới nơi trông nhìn Ngài cầm tay em đứng dậy ngay.</a:t>
            </a:r>
            <a:endParaRPr lang="en-US"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b="0">
                <a:solidFill>
                  <a:schemeClr val="bg1"/>
                </a:solidFill>
                <a:effectLst/>
                <a:latin typeface="+mj-lt"/>
              </a:rPr>
              <a:t>Ai đón tiếp anh </a:t>
            </a:r>
            <a:r>
              <a:rPr lang="vi-VN" sz="7200" b="0" smtClean="0">
                <a:solidFill>
                  <a:schemeClr val="bg1"/>
                </a:solidFill>
                <a:effectLst/>
                <a:latin typeface="+mj-lt"/>
              </a:rPr>
              <a:t>em </a:t>
            </a:r>
            <a:r>
              <a:rPr lang="vi-VN" sz="7200" b="0">
                <a:solidFill>
                  <a:schemeClr val="bg1"/>
                </a:solidFill>
                <a:effectLst/>
                <a:latin typeface="+mj-lt"/>
              </a:rPr>
              <a:t>là đón tiếp Thầy. Ai đón tiếp </a:t>
            </a:r>
            <a:r>
              <a:rPr lang="vi-VN" sz="7200" b="0" smtClean="0">
                <a:solidFill>
                  <a:schemeClr val="bg1"/>
                </a:solidFill>
                <a:effectLst/>
                <a:latin typeface="+mj-lt"/>
              </a:rPr>
              <a:t>Thầy </a:t>
            </a:r>
            <a:r>
              <a:rPr lang="vi-VN" sz="7200" b="0">
                <a:solidFill>
                  <a:schemeClr val="bg1"/>
                </a:solidFill>
                <a:effectLst/>
                <a:latin typeface="+mj-lt"/>
              </a:rPr>
              <a:t>là đón tiếp Đấng sai Thầy. </a:t>
            </a: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600" dirty="0">
                <a:solidFill>
                  <a:schemeClr val="bg1"/>
                </a:solidFill>
              </a:rPr>
              <a:t>Linh hồn tôi ơi mau dâng lời ca ngợi Thiên Chúa. Vì biết bao việc thật lạ lùng chính Chúa đã làm. Toàn thể thân tôi mau dâng lời ca ngợi Danh Thánh. Vì những ơn lành ngàn hồng ân Chúa ban nhân trần.</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rPr>
              <a:t>Tk2:</a:t>
            </a:r>
            <a:r>
              <a:rPr lang="en-US" sz="4600" b="0" dirty="0" smtClean="0">
                <a:solidFill>
                  <a:schemeClr val="bg1"/>
                </a:solidFill>
                <a:effectLst/>
              </a:rPr>
              <a:t> </a:t>
            </a:r>
            <a:r>
              <a:rPr lang="vi-VN" sz="4600" dirty="0">
                <a:solidFill>
                  <a:schemeClr val="bg1"/>
                </a:solidFill>
              </a:rPr>
              <a:t>Kìa người bệnh nhân chữa thuốc thang tốn công nhiều lần. Gặp Ngài liều thân sờ bàn tay gấu áo choàng ngay. Tức khắc được lành vì lòng thanh và vững niềm tin. Chúa vui trông nhìn rồi tặng ban ơn phúc bình an.</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600" dirty="0">
                <a:solidFill>
                  <a:schemeClr val="bg1"/>
                </a:solidFill>
              </a:rPr>
              <a:t>Linh hồn tôi ơi mau dâng lời ca ngợi Thiên Chúa. Vì biết bao việc thật lạ lùng chính Chúa đã làm. Toàn thể thân tôi mau dâng lời ca ngợi Danh Thánh. Vì những ơn lành ngàn hồng ân Chúa ban nhân trần.</a:t>
            </a:r>
            <a:endParaRPr lang="en-US" sz="46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Tk3</a:t>
            </a:r>
            <a:r>
              <a:rPr lang="en-US" sz="4600" b="0" u="sng" dirty="0" smtClean="0">
                <a:solidFill>
                  <a:srgbClr val="FFFF00"/>
                </a:solidFill>
                <a:effectLst/>
              </a:rPr>
              <a:t>:</a:t>
            </a:r>
            <a:r>
              <a:rPr lang="en-US" sz="4600" b="0" dirty="0" smtClean="0">
                <a:solidFill>
                  <a:schemeClr val="bg1"/>
                </a:solidFill>
                <a:effectLst/>
              </a:rPr>
              <a:t> </a:t>
            </a:r>
            <a:r>
              <a:rPr lang="vi-VN" sz="4600" dirty="0">
                <a:solidFill>
                  <a:schemeClr val="bg1"/>
                </a:solidFill>
              </a:rPr>
              <a:t>Địa cầu đẹp tươi Chúa đã thương tác sinh loài người. Chỉ vì quỷ ma tử thần kia đến với người ta. Đức Chúa ngàn đời rộng tình thương ở khắp mọi nơi. Tác sinh muôn loài để trần gian chung sống bình an.</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600" dirty="0">
                <a:solidFill>
                  <a:schemeClr val="bg1"/>
                </a:solidFill>
              </a:rPr>
              <a:t>Linh hồn tôi ơi mau dâng lời ca ngợi Thiên Chúa. Vì biết bao việc thật lạ lùng chính Chúa đã làm. Toàn thể thân tôi mau dâng lời ca ngợi Danh Thánh. Vì những ơn lành ngàn hồng ân Chúa ban nhân trần.</a:t>
            </a:r>
            <a:endParaRPr lang="en-US" sz="46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8562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smtClean="0">
                <a:solidFill>
                  <a:srgbClr val="FFFF00"/>
                </a:solidFill>
                <a:effectLst/>
              </a:rPr>
              <a:t>Ca Kết Lễ</a:t>
            </a:r>
            <a:br>
              <a:rPr lang="en-US" sz="8000" b="0" smtClean="0">
                <a:solidFill>
                  <a:srgbClr val="FFFF00"/>
                </a:solidFill>
                <a:effectLst/>
              </a:rPr>
            </a:br>
            <a:r>
              <a:rPr lang="en-US" sz="5400" b="0" smtClean="0">
                <a:solidFill>
                  <a:srgbClr val="FFFF00"/>
                </a:solidFill>
                <a:effectLst/>
              </a:rPr>
              <a:t>Chút Tình Con Thơ</a:t>
            </a:r>
            <a:br>
              <a:rPr lang="en-US" sz="5400" b="0" smtClean="0">
                <a:solidFill>
                  <a:srgbClr val="FFFF00"/>
                </a:solidFill>
                <a:effectLst/>
              </a:rPr>
            </a:br>
            <a:r>
              <a:rPr lang="en-US" sz="5400" b="0" i="1" smtClean="0">
                <a:solidFill>
                  <a:schemeClr val="bg1"/>
                </a:solidFill>
                <a:effectLst/>
              </a:rPr>
              <a:t>Nguyễn Duy</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a:t>
            </a:r>
            <a:r>
              <a:rPr lang="en-US" sz="5400" b="0" u="sng" smtClean="0">
                <a:solidFill>
                  <a:srgbClr val="FFFF00"/>
                </a:solidFill>
                <a:effectLst/>
              </a:rPr>
              <a:t>k1:</a:t>
            </a:r>
            <a:r>
              <a:rPr lang="en-US" sz="5400" b="0" smtClean="0">
                <a:solidFill>
                  <a:schemeClr val="bg1"/>
                </a:solidFill>
                <a:effectLst/>
              </a:rPr>
              <a:t> </a:t>
            </a:r>
            <a:r>
              <a:rPr lang="vi-VN" sz="5400">
                <a:solidFill>
                  <a:schemeClr val="bg1"/>
                </a:solidFill>
              </a:rPr>
              <a:t>Mẹ ơi! Trên trần gian con chưa thấy ai đến nhờ Mẹ mà Mẹ không thương giúp. Mẹ ơi! Con biết rằng tình Mẹ rất bao la, luôn dõi nhìn từng nhịp bước con thơ.</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Đk</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mtClean="0">
                <a:solidFill>
                  <a:srgbClr val="FFFF00"/>
                </a:solidFill>
                <a:effectLst/>
                <a:latin typeface="+mj-lt"/>
              </a:rPr>
              <a:t>Tk</a:t>
            </a:r>
            <a:r>
              <a:rPr lang="vi-VN" sz="7200" b="0" u="sng" smtClean="0">
                <a:solidFill>
                  <a:srgbClr val="FFFF00"/>
                </a:solidFill>
                <a:effectLst/>
                <a:latin typeface="+mj-lt"/>
              </a:rPr>
              <a:t>1.</a:t>
            </a:r>
            <a:r>
              <a:rPr lang="vi-VN" sz="7200" b="0" smtClean="0">
                <a:solidFill>
                  <a:schemeClr val="bg1"/>
                </a:solidFill>
                <a:effectLst/>
                <a:latin typeface="+mj-lt"/>
              </a:rPr>
              <a:t> Ai đón tiếp một ngôn sứ vì người ấy là ngôn sứ</a:t>
            </a:r>
            <a:r>
              <a:rPr lang="en-US" sz="7200" b="0" smtClean="0">
                <a:solidFill>
                  <a:schemeClr val="bg1"/>
                </a:solidFill>
                <a:effectLst/>
                <a:latin typeface="+mj-lt"/>
              </a:rPr>
              <a:t> </a:t>
            </a:r>
            <a:r>
              <a:rPr lang="vi-VN" sz="7200" b="0">
                <a:solidFill>
                  <a:schemeClr val="bg1"/>
                </a:solidFill>
                <a:effectLst/>
                <a:latin typeface="+mj-lt"/>
              </a:rPr>
              <a:t>thì sẽ được phần thưởng ngôn sứ</a:t>
            </a:r>
            <a:r>
              <a:rPr lang="vi-VN" sz="7200" b="0" smtClean="0">
                <a:solidFill>
                  <a:schemeClr val="bg1"/>
                </a:solidFill>
                <a:effectLst/>
                <a:latin typeface="+mj-lt"/>
              </a:rPr>
              <a:t>.</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b="0">
                <a:solidFill>
                  <a:schemeClr val="bg1"/>
                </a:solidFill>
                <a:effectLst/>
                <a:latin typeface="+mj-lt"/>
              </a:rPr>
              <a:t>Ai đón tiếp anh </a:t>
            </a:r>
            <a:r>
              <a:rPr lang="vi-VN" sz="7200" b="0" smtClean="0">
                <a:solidFill>
                  <a:schemeClr val="bg1"/>
                </a:solidFill>
                <a:effectLst/>
                <a:latin typeface="+mj-lt"/>
              </a:rPr>
              <a:t>em </a:t>
            </a:r>
            <a:r>
              <a:rPr lang="vi-VN" sz="7200" b="0">
                <a:solidFill>
                  <a:schemeClr val="bg1"/>
                </a:solidFill>
                <a:effectLst/>
                <a:latin typeface="+mj-lt"/>
              </a:rPr>
              <a:t>là đón tiếp Thầy. Ai đón tiếp </a:t>
            </a:r>
            <a:r>
              <a:rPr lang="vi-VN" sz="7200" b="0" smtClean="0">
                <a:solidFill>
                  <a:schemeClr val="bg1"/>
                </a:solidFill>
                <a:effectLst/>
                <a:latin typeface="+mj-lt"/>
              </a:rPr>
              <a:t>Thầy </a:t>
            </a:r>
            <a:r>
              <a:rPr lang="vi-VN" sz="7200" b="0">
                <a:solidFill>
                  <a:schemeClr val="bg1"/>
                </a:solidFill>
                <a:effectLst/>
                <a:latin typeface="+mj-lt"/>
              </a:rPr>
              <a:t>là đón tiếp Đấng sai Thầy. </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7110496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672</TotalTime>
  <Words>1813</Words>
  <Application>Microsoft Office PowerPoint</Application>
  <PresentationFormat>On-screen Show (16:9)</PresentationFormat>
  <Paragraphs>112</Paragraphs>
  <Slides>80</Slides>
  <Notes>0</Notes>
  <HiddenSlides>0</HiddenSlides>
  <MMClips>0</MMClips>
  <ScaleCrop>false</ScaleCrop>
  <HeadingPairs>
    <vt:vector size="4" baseType="variant">
      <vt:variant>
        <vt:lpstr>Theme</vt:lpstr>
      </vt:variant>
      <vt:variant>
        <vt:i4>16</vt:i4>
      </vt:variant>
      <vt:variant>
        <vt:lpstr>Slide Titles</vt:lpstr>
      </vt:variant>
      <vt:variant>
        <vt:i4>80</vt:i4>
      </vt:variant>
    </vt:vector>
  </HeadingPairs>
  <TitlesOfParts>
    <vt:vector size="96" baseType="lpstr">
      <vt:lpstr>Office Theme</vt:lpstr>
      <vt:lpstr>12_Office Theme</vt:lpstr>
      <vt:lpstr>36_Default Design</vt:lpstr>
      <vt:lpstr>10_Office Theme</vt:lpstr>
      <vt:lpstr>37_Default Design</vt:lpstr>
      <vt:lpstr>1_Office Theme</vt:lpstr>
      <vt:lpstr>3_Office Theme</vt:lpstr>
      <vt:lpstr>4_Office Theme</vt:lpstr>
      <vt:lpstr>Default Design</vt:lpstr>
      <vt:lpstr>8_Office Theme</vt:lpstr>
      <vt:lpstr>11_Office Theme</vt:lpstr>
      <vt:lpstr>2_Office Theme</vt:lpstr>
      <vt:lpstr>6_Office Theme</vt:lpstr>
      <vt:lpstr>7_Office Theme</vt:lpstr>
      <vt:lpstr>9_Office Theme</vt:lpstr>
      <vt:lpstr>14_Office Theme</vt:lpstr>
      <vt:lpstr>PowerPoint Presentation</vt:lpstr>
      <vt:lpstr>TẬP HÁT CỘNG ĐOÀN</vt:lpstr>
      <vt:lpstr>Đk: Con sẽ ca tụng Ngài, lạy Chúa vì Chúa đã cứu thoát con.</vt:lpstr>
      <vt:lpstr>Đấng cứu độ chúng ta là Đức Giê-su Ki-tô đã tiêu diệt thần chết, và dùng Tin Mừng mà làm sáng tỏ phúc trường sinh. </vt:lpstr>
      <vt:lpstr>PowerPoint Presentation</vt:lpstr>
      <vt:lpstr>Ca Nhập Lễ Ai Đón Tiếp Nguyễn Văn Hòa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29 CHÚA NHẬT XIII THƯỜNG NIÊN NĂM B  LM KIM LONG 03 Câu</vt:lpstr>
      <vt:lpstr>Đk: Con sẽ ca tụng Ngài, lạy Chúa vì Chúa đã cứu thoát con.</vt:lpstr>
      <vt:lpstr>Tk1: Con tán dương Ngài, lạy Chúa, vì Chúa đã cứu con, không để quân thù đắc chí nhạo cười con. Từ cõi âm ty Ngài đã kéo con lên, tưởng đã xuống mồ mà Ngài thương cứu sống.</vt:lpstr>
      <vt:lpstr>Đk: Con sẽ ca tụng Ngài, lạy Chúa vì Chúa đã cứu thoát con.</vt:lpstr>
      <vt:lpstr>Tk2: Ai tín trung hoài cùng Chúa, nào hát kính Thánh Danh, Qua phút nổi giận, giáng phúc cả đời liên. Lệ có tuôn rơi chập tối tới canh khuya, hừng sáng lên rồi là hò reo múa hát.</vt:lpstr>
      <vt:lpstr>Đk: Con sẽ ca tụng Ngài, lạy Chúa vì Chúa đã cứu thoát con.</vt:lpstr>
      <vt:lpstr>Tk3: Xin lắng nghe lời, lạy Chúa và ghé mắt xót thương. Xin Đấng con thờ giúp đỡ phù trợ con, đổi khúc bi ca thành vũ khúc hân hoan. Xin đến muôn đời ngợi ca danh Chúa mãi.</vt:lpstr>
      <vt:lpstr>Đk: Con sẽ ca tụng Ngài, lạy Chúa vì Chúa đã cứu thoát con.</vt:lpstr>
      <vt:lpstr>PowerPoint Presentation</vt:lpstr>
      <vt:lpstr>Đấng cứu độ chúng ta là Đức Giê-su Ki-tô đã tiêu diệt thần chết, và dùng Tin Mừng mà làm sáng tỏ phúc trường sinh.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lên Ngài của lễ đời con thuộc về Chúa trót cuộc đời. Lời đoan hứa mãi luôn vuông tròn. Dâng lên Ngài của lễ đời con. Biết dâng gì cho đẹp hơn. Kính dâng Ngài tình yêu sắt son. . </vt:lpstr>
      <vt:lpstr>Đk: Trong chân tình và trong yêu mến. Kính dâng Ngài trọn cuộc sống con để trung thành một đời chứng nhân.</vt:lpstr>
      <vt:lpstr>Tk2: Dâng lên Ngài của lễ đầu tiên từ bàn tay ngát hương trời. Nguyện xin Chúa đoái thương nhậm lời. Dâng lên Ngài của lễ đầu tiên với ước nguyện cho ngày mai. Ánh Tin Mừng tỏa lan khắp nơi.</vt:lpstr>
      <vt:lpstr>Đk: Lòng thành kính và trong yêu mến. Kính dâng Ngài trọn cuộc sống con để trung thành một đời chứng nhân.</vt:lpstr>
      <vt:lpstr>PowerPoint Presentation</vt:lpstr>
      <vt:lpstr>PowerPoint Presentation</vt:lpstr>
      <vt:lpstr>Ca Nguyện Hiệp Lễ Dâng Lời Ca Ngợi Bùi Ninh</vt:lpstr>
      <vt:lpstr>Tk1: “Lạy Ngài xin thương cứu giúp con thoát cơn đoạn trường. Cầu được Ngài thương đặt bàn tay cháu sẽ lành ngay”. “Hôm nay đừng sợ vì trẻ thơ được cứu nhờ tin”. Tới nơi trông nhìn Ngài cầm tay em đứng dậy ngay.</vt:lpstr>
      <vt:lpstr>Đk: Linh hồn tôi ơi mau dâng lời ca ngợi Thiên Chúa. Vì biết bao việc thật lạ lùng chính Chúa đã làm. Toàn thể thân tôi mau dâng lời ca ngợi Danh Thánh. Vì những ơn lành ngàn hồng ân Chúa ban nhân trần.</vt:lpstr>
      <vt:lpstr>Tk2: Kìa người bệnh nhân chữa thuốc thang tốn công nhiều lần. Gặp Ngài liều thân sờ bàn tay gấu áo choàng ngay. Tức khắc được lành vì lòng thanh và vững niềm tin. Chúa vui trông nhìn rồi tặng ban ơn phúc bình an.</vt:lpstr>
      <vt:lpstr>Đk: Linh hồn tôi ơi mau dâng lời ca ngợi Thiên Chúa. Vì biết bao việc thật lạ lùng chính Chúa đã làm. Toàn thể thân tôi mau dâng lời ca ngợi Danh Thánh. Vì những ơn lành ngàn hồng ân Chúa ban nhân trần.</vt:lpstr>
      <vt:lpstr>Tk3: Địa cầu đẹp tươi Chúa đã thương tác sinh loài người. Chỉ vì quỷ ma tử thần kia đến với người ta. Đức Chúa ngàn đời rộng tình thương ở khắp mọi nơi. Tác sinh muôn loài để trần gian chung sống bình an.</vt:lpstr>
      <vt:lpstr>Đk: Linh hồn tôi ơi mau dâng lời ca ngợi Thiên Chúa. Vì biết bao việc thật lạ lùng chính Chúa đã làm. Toàn thể thân tôi mau dâng lời ca ngợi Danh Thánh. Vì những ơn lành ngàn hồng ân Chúa ban nhân trần.</vt:lpstr>
      <vt:lpstr>PowerPoint Presentation</vt:lpstr>
      <vt:lpstr>PowerPoint Presentation</vt:lpstr>
      <vt:lpstr>Ca Kết Lễ Chút Tình Con Thơ Nguyễn Duy</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30</cp:revision>
  <dcterms:created xsi:type="dcterms:W3CDTF">2023-05-21T07:25:42Z</dcterms:created>
  <dcterms:modified xsi:type="dcterms:W3CDTF">2024-06-05T13:21:21Z</dcterms:modified>
</cp:coreProperties>
</file>