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12" r:id="rId6"/>
    <p:sldMasterId id="2147483724" r:id="rId7"/>
    <p:sldMasterId id="2147483736" r:id="rId8"/>
    <p:sldMasterId id="2147483784" r:id="rId9"/>
    <p:sldMasterId id="2147483844" r:id="rId10"/>
    <p:sldMasterId id="2147483856" r:id="rId11"/>
    <p:sldMasterId id="2147483916" r:id="rId12"/>
    <p:sldMasterId id="2147483928" r:id="rId13"/>
    <p:sldMasterId id="2147483940" r:id="rId14"/>
  </p:sldMasterIdLst>
  <p:sldIdLst>
    <p:sldId id="507" r:id="rId15"/>
    <p:sldId id="376" r:id="rId16"/>
    <p:sldId id="522" r:id="rId17"/>
    <p:sldId id="523" r:id="rId18"/>
    <p:sldId id="508" r:id="rId19"/>
    <p:sldId id="256" r:id="rId20"/>
    <p:sldId id="443" r:id="rId21"/>
    <p:sldId id="444" r:id="rId22"/>
    <p:sldId id="480" r:id="rId23"/>
    <p:sldId id="446" r:id="rId24"/>
    <p:sldId id="481" r:id="rId25"/>
    <p:sldId id="479" r:id="rId26"/>
    <p:sldId id="482" r:id="rId27"/>
    <p:sldId id="509" r:id="rId28"/>
    <p:sldId id="384" r:id="rId29"/>
    <p:sldId id="385" r:id="rId30"/>
    <p:sldId id="386" r:id="rId31"/>
    <p:sldId id="387" r:id="rId32"/>
    <p:sldId id="388" r:id="rId33"/>
    <p:sldId id="389" r:id="rId34"/>
    <p:sldId id="390" r:id="rId35"/>
    <p:sldId id="391" r:id="rId36"/>
    <p:sldId id="510" r:id="rId37"/>
    <p:sldId id="392" r:id="rId38"/>
    <p:sldId id="393" r:id="rId39"/>
    <p:sldId id="394" r:id="rId40"/>
    <p:sldId id="395" r:id="rId41"/>
    <p:sldId id="396" r:id="rId42"/>
    <p:sldId id="397" r:id="rId43"/>
    <p:sldId id="398" r:id="rId44"/>
    <p:sldId id="399" r:id="rId45"/>
    <p:sldId id="511" r:id="rId46"/>
    <p:sldId id="415" r:id="rId47"/>
    <p:sldId id="513" r:id="rId48"/>
    <p:sldId id="514" r:id="rId49"/>
    <p:sldId id="515" r:id="rId50"/>
    <p:sldId id="516" r:id="rId51"/>
    <p:sldId id="517" r:id="rId52"/>
    <p:sldId id="518" r:id="rId53"/>
    <p:sldId id="519" r:id="rId54"/>
    <p:sldId id="520" r:id="rId55"/>
    <p:sldId id="417" r:id="rId56"/>
    <p:sldId id="521" r:id="rId57"/>
    <p:sldId id="475" r:id="rId58"/>
    <p:sldId id="474" r:id="rId59"/>
    <p:sldId id="400" r:id="rId60"/>
    <p:sldId id="401" r:id="rId61"/>
    <p:sldId id="402" r:id="rId62"/>
    <p:sldId id="403" r:id="rId63"/>
    <p:sldId id="404" r:id="rId64"/>
    <p:sldId id="405" r:id="rId65"/>
    <p:sldId id="406" r:id="rId66"/>
    <p:sldId id="407" r:id="rId67"/>
    <p:sldId id="408" r:id="rId68"/>
    <p:sldId id="409" r:id="rId69"/>
    <p:sldId id="410" r:id="rId70"/>
    <p:sldId id="411" r:id="rId71"/>
    <p:sldId id="412" r:id="rId72"/>
    <p:sldId id="413" r:id="rId73"/>
    <p:sldId id="414" r:id="rId74"/>
    <p:sldId id="271" r:id="rId75"/>
    <p:sldId id="272" r:id="rId76"/>
    <p:sldId id="273" r:id="rId77"/>
    <p:sldId id="432" r:id="rId78"/>
    <p:sldId id="276" r:id="rId79"/>
    <p:sldId id="503" r:id="rId80"/>
    <p:sldId id="277" r:id="rId81"/>
    <p:sldId id="278" r:id="rId82"/>
    <p:sldId id="279" r:id="rId83"/>
    <p:sldId id="290" r:id="rId84"/>
    <p:sldId id="524" r:id="rId85"/>
    <p:sldId id="291" r:id="rId86"/>
    <p:sldId id="525" r:id="rId87"/>
    <p:sldId id="512" r:id="rId88"/>
    <p:sldId id="526" r:id="rId89"/>
    <p:sldId id="293" r:id="rId90"/>
    <p:sldId id="294" r:id="rId91"/>
    <p:sldId id="295" r:id="rId92"/>
    <p:sldId id="498" r:id="rId93"/>
    <p:sldId id="499" r:id="rId94"/>
    <p:sldId id="500" r:id="rId95"/>
    <p:sldId id="501" r:id="rId96"/>
    <p:sldId id="527"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0" Type="http://schemas.openxmlformats.org/officeDocument/2006/relationships/slide" Target="slides/slide66.xml"/><Relationship Id="rId85" Type="http://schemas.openxmlformats.org/officeDocument/2006/relationships/slide" Target="slides/slide71.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presProps" Target="presProps.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525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8877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9122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75545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8596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8927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187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2354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20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4859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4527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2089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0162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95406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755450"/>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8596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8927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187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235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209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4859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4527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2089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0162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9540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5189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08590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05100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340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520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54242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7607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6245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5476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473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387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15/06/2024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15/06/2024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15/06/2024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15/06/2024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15/06/2024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15/06/2024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15/06/2024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15/06/2024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15/06/2024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15/06/2024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15/06/2024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68488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586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8596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6828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8748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3235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4612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473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4.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6/15/2024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4359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783280"/>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783280"/>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58001"/>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15/06/2024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6.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6.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6.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6.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6.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6.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6.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6.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6.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6.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6.xml"/></Relationships>
</file>

<file path=ppt/slides/_rels/slide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3.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smtClean="0">
                <a:solidFill>
                  <a:srgbClr val="FFFF00"/>
                </a:solidFill>
                <a:latin typeface="+mj-lt"/>
              </a:rPr>
              <a:t>Tk</a:t>
            </a:r>
            <a:r>
              <a:rPr lang="en-US" sz="7200" b="0" u="sng" smtClean="0">
                <a:solidFill>
                  <a:srgbClr val="FFFF00"/>
                </a:solidFill>
                <a:effectLst/>
                <a:latin typeface="+mj-lt"/>
              </a:rPr>
              <a:t>2</a:t>
            </a:r>
            <a:r>
              <a:rPr lang="vi-VN" sz="7200" b="0" u="sng" smtClean="0">
                <a:solidFill>
                  <a:srgbClr val="FFFF00"/>
                </a:solidFill>
                <a:effectLst/>
                <a:latin typeface="+mj-lt"/>
              </a:rPr>
              <a:t>.</a:t>
            </a:r>
            <a:r>
              <a:rPr lang="vi-VN" sz="7200" b="0">
                <a:solidFill>
                  <a:schemeClr val="bg1"/>
                </a:solidFill>
                <a:effectLst/>
                <a:latin typeface="+mj-lt"/>
              </a:rPr>
              <a:t> </a:t>
            </a:r>
            <a:r>
              <a:rPr lang="vi-VN" sz="7200">
                <a:solidFill>
                  <a:schemeClr val="bg1"/>
                </a:solidFill>
                <a:latin typeface="+mj-lt"/>
              </a:rPr>
              <a:t>Ấy là người sống đạo công bình tận tình bác ái. Coi ai cũng là anh em, yêu thương chẳng trừ một ai.</a:t>
            </a:r>
            <a:endParaRPr lang="vi-VN" sz="7200" b="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mtClean="0">
                <a:solidFill>
                  <a:srgbClr val="FFFF00"/>
                </a:solidFill>
                <a:effectLst/>
                <a:latin typeface="+mj-lt"/>
              </a:rPr>
              <a:t>ĐK:</a:t>
            </a:r>
            <a:r>
              <a:rPr lang="vi-VN" sz="7200" b="0" smtClean="0">
                <a:solidFill>
                  <a:schemeClr val="bg1"/>
                </a:solidFill>
                <a:effectLst/>
                <a:latin typeface="+mj-lt"/>
              </a:rPr>
              <a:t> </a:t>
            </a:r>
            <a:r>
              <a:rPr lang="vi-VN" sz="7200">
                <a:solidFill>
                  <a:schemeClr val="bg1"/>
                </a:solidFill>
                <a:latin typeface="+mj-lt"/>
              </a:rPr>
              <a:t>Trèo trèo lên, ai được trèo lên cao sơn Chúa. Ai được đứng trong thánh điện, đứng trong đền thờ.</a:t>
            </a:r>
            <a:endParaRPr lang="vi-VN" sz="72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smtClean="0">
                <a:solidFill>
                  <a:srgbClr val="FFFF00"/>
                </a:solidFill>
                <a:latin typeface="+mj-lt"/>
              </a:rPr>
              <a:t>Tk</a:t>
            </a:r>
            <a:r>
              <a:rPr lang="en-US" sz="7200" u="sng">
                <a:solidFill>
                  <a:srgbClr val="FFFF00"/>
                </a:solidFill>
                <a:latin typeface="+mj-lt"/>
              </a:rPr>
              <a:t>3</a:t>
            </a:r>
            <a:r>
              <a:rPr lang="vi-VN" sz="7200" b="0" u="sng" smtClean="0">
                <a:solidFill>
                  <a:srgbClr val="FFFF00"/>
                </a:solidFill>
                <a:effectLst/>
                <a:latin typeface="+mj-lt"/>
              </a:rPr>
              <a:t>.</a:t>
            </a:r>
            <a:r>
              <a:rPr lang="vi-VN" sz="7200" b="0" smtClean="0">
                <a:solidFill>
                  <a:schemeClr val="bg1"/>
                </a:solidFill>
                <a:effectLst/>
                <a:latin typeface="+mj-lt"/>
              </a:rPr>
              <a:t> </a:t>
            </a:r>
            <a:r>
              <a:rPr lang="vi-VN" sz="7200">
                <a:solidFill>
                  <a:schemeClr val="bg1"/>
                </a:solidFill>
                <a:latin typeface="+mj-lt"/>
              </a:rPr>
              <a:t>Ấy là người thánh thiện theo đường lành đường vị tha. Năng suy gẫm lời Ngài ban, luôn tuân giữ luật Ngài ra.</a:t>
            </a:r>
            <a:endParaRPr lang="vi-VN" sz="7200" b="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6041607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mtClean="0">
                <a:solidFill>
                  <a:srgbClr val="FFFF00"/>
                </a:solidFill>
                <a:effectLst/>
                <a:latin typeface="+mj-lt"/>
              </a:rPr>
              <a:t>ĐK:</a:t>
            </a:r>
            <a:r>
              <a:rPr lang="vi-VN" sz="7200" b="0" smtClean="0">
                <a:solidFill>
                  <a:schemeClr val="bg1"/>
                </a:solidFill>
                <a:effectLst/>
                <a:latin typeface="+mj-lt"/>
              </a:rPr>
              <a:t> </a:t>
            </a:r>
            <a:r>
              <a:rPr lang="vi-VN" sz="7200">
                <a:solidFill>
                  <a:schemeClr val="bg1"/>
                </a:solidFill>
                <a:latin typeface="+mj-lt"/>
              </a:rPr>
              <a:t>Trèo trèo lên, ai được trèo lên cao sơn Chúa. Ai được đứng trong thánh điện, đứng trong đền thờ.</a:t>
            </a:r>
            <a:endParaRPr lang="vi-VN" sz="72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27620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a:t>
            </a:r>
            <a:r>
              <a:rPr lang="en-US" sz="7200" b="0" i="1" smtClean="0">
                <a:solidFill>
                  <a:srgbClr val="FFFF00"/>
                </a:solidFill>
                <a:effectLst/>
                <a:latin typeface="+mj-lt"/>
                <a:cs typeface="Times New Roman" panose="02020603050405020304" pitchFamily="18" charset="0"/>
              </a:rPr>
              <a:t>DANH</a:t>
            </a:r>
          </a:p>
          <a:p>
            <a:pPr eaLnBrk="1" hangingPunct="1">
              <a:lnSpc>
                <a:spcPct val="150000"/>
              </a:lnSpc>
            </a:pPr>
            <a:r>
              <a:rPr lang="en-US" sz="7200" b="0" i="1" smtClean="0">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smtClean="0">
                <a:solidFill>
                  <a:schemeClr val="bg1"/>
                </a:solidFill>
                <a:effectLst/>
                <a:latin typeface="+mj-lt"/>
                <a:cs typeface="Times New Roman" panose="02020603050405020304" pitchFamily="18" charset="0"/>
              </a:rPr>
              <a:t>Và </a:t>
            </a:r>
            <a:r>
              <a:rPr lang="vi-VN" sz="5400" b="0">
                <a:solidFill>
                  <a:schemeClr val="bg1"/>
                </a:solidFill>
                <a:effectLst/>
                <a:latin typeface="+mj-lt"/>
                <a:cs typeface="Times New Roman" panose="02020603050405020304" pitchFamily="18" charset="0"/>
              </a:rPr>
              <a:t>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27620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Mắt chúng ta hướng nhìn lên Chúa tới khi Ngài thương xót chút phận.</a:t>
            </a:r>
            <a:endParaRPr lang="en-US" sz="6600">
              <a:solidFill>
                <a:schemeClr val="bg1"/>
              </a:solidFill>
            </a:endParaRPr>
          </a:p>
        </p:txBody>
      </p:sp>
    </p:spTree>
    <p:extLst>
      <p:ext uri="{BB962C8B-B14F-4D97-AF65-F5344CB8AC3E}">
        <p14:creationId xmlns:p14="http://schemas.microsoft.com/office/powerpoint/2010/main" val="3237979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27620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6651180" cy="1200329"/>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Ê-</a:t>
            </a:r>
            <a:r>
              <a:rPr lang="en-US" sz="3600" dirty="0" err="1">
                <a:solidFill>
                  <a:srgbClr val="FFFF00"/>
                </a:solidFill>
              </a:rPr>
              <a:t>dê</a:t>
            </a:r>
            <a:r>
              <a:rPr lang="en-US" sz="3600" dirty="0">
                <a:solidFill>
                  <a:srgbClr val="FFFF00"/>
                </a:solidFill>
              </a:rPr>
              <a:t>-</a:t>
            </a:r>
            <a:r>
              <a:rPr lang="en-US" sz="3600" dirty="0" err="1">
                <a:solidFill>
                  <a:srgbClr val="FFFF00"/>
                </a:solidFill>
              </a:rPr>
              <a:t>ki</a:t>
            </a:r>
            <a:r>
              <a:rPr lang="en-US" sz="3600" dirty="0">
                <a:solidFill>
                  <a:srgbClr val="FFFF00"/>
                </a:solidFill>
              </a:rPr>
              <a:t>-en.</a:t>
            </a:r>
            <a:endParaRPr lang="en-US" sz="3600" dirty="0">
              <a:solidFill>
                <a:srgbClr val="FFFF00"/>
              </a:solidFill>
            </a:endParaRPr>
          </a:p>
        </p:txBody>
      </p:sp>
      <p:sp>
        <p:nvSpPr>
          <p:cNvPr id="7" name="TextBox 6"/>
          <p:cNvSpPr txBox="1"/>
          <p:nvPr/>
        </p:nvSpPr>
        <p:spPr>
          <a:xfrm>
            <a:off x="228600" y="3486150"/>
            <a:ext cx="8730275" cy="1077218"/>
          </a:xfrm>
          <a:prstGeom prst="rect">
            <a:avLst/>
          </a:prstGeom>
          <a:noFill/>
        </p:spPr>
        <p:txBody>
          <a:bodyPr wrap="none" rtlCol="0">
            <a:spAutoFit/>
          </a:bodyPr>
          <a:lstStyle/>
          <a:p>
            <a:r>
              <a:rPr lang="vi-VN" sz="3200" dirty="0">
                <a:solidFill>
                  <a:srgbClr val="FFFF00"/>
                </a:solidFill>
              </a:rPr>
              <a:t>Chúng vốn là nòi phản loạn, chúng phải biết </a:t>
            </a:r>
            <a:r>
              <a:rPr lang="vi-VN" sz="3200" dirty="0" smtClean="0">
                <a:solidFill>
                  <a:srgbClr val="FFFF00"/>
                </a:solidFill>
              </a:rPr>
              <a:t>rằng</a:t>
            </a:r>
            <a:endParaRPr lang="en-US" sz="3200" dirty="0" smtClean="0">
              <a:solidFill>
                <a:srgbClr val="FFFF00"/>
              </a:solidFill>
            </a:endParaRPr>
          </a:p>
          <a:p>
            <a:r>
              <a:rPr lang="vi-VN" sz="3200" dirty="0" smtClean="0">
                <a:solidFill>
                  <a:srgbClr val="FFFF00"/>
                </a:solidFill>
              </a:rPr>
              <a:t>có </a:t>
            </a:r>
            <a:r>
              <a:rPr lang="vi-VN" sz="3200" dirty="0">
                <a:solidFill>
                  <a:srgbClr val="FFFF00"/>
                </a:solidFill>
              </a:rPr>
              <a:t>một ngôn sứ đang ở giữa chúng.</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VỊNH 122</a:t>
            </a:r>
            <a:br>
              <a:rPr lang="en-US" smtClean="0">
                <a:solidFill>
                  <a:srgbClr val="FFFF00"/>
                </a:solidFill>
              </a:rPr>
            </a:br>
            <a:r>
              <a:rPr lang="en-US" smtClean="0">
                <a:solidFill>
                  <a:srgbClr val="FFFF00"/>
                </a:solidFill>
              </a:rPr>
              <a:t>CHÚA NHẬT XIV THƯỜNG NIÊN</a:t>
            </a:r>
            <a:br>
              <a:rPr lang="en-US" smtClean="0">
                <a:solidFill>
                  <a:srgbClr val="FFFF00"/>
                </a:solidFill>
              </a:rPr>
            </a:br>
            <a:r>
              <a:rPr lang="en-US" smtClean="0">
                <a:solidFill>
                  <a:srgbClr val="FFFF00"/>
                </a:solidFill>
              </a:rPr>
              <a:t>NĂM B </a:t>
            </a:r>
            <a:br>
              <a:rPr lang="en-US" smtClean="0">
                <a:solidFill>
                  <a:srgbClr val="FFFF00"/>
                </a:solidFill>
              </a:rPr>
            </a:br>
            <a:r>
              <a:rPr lang="en-US" smtClean="0">
                <a:solidFill>
                  <a:srgbClr val="FFFF00"/>
                </a:solidFill>
              </a:rPr>
              <a:t>LM KIM LONG</a:t>
            </a:r>
            <a:endParaRPr lang="en-US">
              <a:solidFill>
                <a:srgbClr val="FFFF00"/>
              </a:solidFill>
            </a:endParaRPr>
          </a:p>
        </p:txBody>
      </p:sp>
    </p:spTree>
    <p:extLst>
      <p:ext uri="{BB962C8B-B14F-4D97-AF65-F5344CB8AC3E}">
        <p14:creationId xmlns:p14="http://schemas.microsoft.com/office/powerpoint/2010/main" val="2709507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Mắt chúng ta hướng nhìn lên Chúa tới khi Ngài thương xót chút phận.</a:t>
            </a:r>
            <a:endParaRPr lang="en-US" sz="6600">
              <a:solidFill>
                <a:schemeClr val="bg1"/>
              </a:solidFill>
            </a:endParaRPr>
          </a:p>
        </p:txBody>
      </p:sp>
    </p:spTree>
    <p:extLst>
      <p:ext uri="{BB962C8B-B14F-4D97-AF65-F5344CB8AC3E}">
        <p14:creationId xmlns:p14="http://schemas.microsoft.com/office/powerpoint/2010/main" val="318732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Tk1:</a:t>
            </a:r>
            <a:r>
              <a:rPr lang="en-US" sz="6000">
                <a:solidFill>
                  <a:schemeClr val="bg1"/>
                </a:solidFill>
              </a:rPr>
              <a:t> </a:t>
            </a:r>
            <a:r>
              <a:rPr lang="vi-VN" sz="6000">
                <a:solidFill>
                  <a:schemeClr val="bg1"/>
                </a:solidFill>
              </a:rPr>
              <a:t>Con ngước mắt hướng nhìn lên Chúa, Đấng đang ngự trên trời, thực là như mắt gia nhân hướng nhìn tay ông chủ của mình.</a:t>
            </a:r>
            <a:endParaRPr lang="en-US" sz="6000">
              <a:solidFill>
                <a:schemeClr val="bg1"/>
              </a:solidFill>
            </a:endParaRPr>
          </a:p>
        </p:txBody>
      </p:sp>
    </p:spTree>
    <p:extLst>
      <p:ext uri="{BB962C8B-B14F-4D97-AF65-F5344CB8AC3E}">
        <p14:creationId xmlns:p14="http://schemas.microsoft.com/office/powerpoint/2010/main" val="1994566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Mắt chúng ta hướng nhìn lên Chúa tới khi Ngài thương xót chút phận.</a:t>
            </a:r>
            <a:endParaRPr lang="en-US" sz="6600">
              <a:solidFill>
                <a:schemeClr val="bg1"/>
              </a:solidFill>
            </a:endParaRPr>
          </a:p>
        </p:txBody>
      </p:sp>
    </p:spTree>
    <p:extLst>
      <p:ext uri="{BB962C8B-B14F-4D97-AF65-F5344CB8AC3E}">
        <p14:creationId xmlns:p14="http://schemas.microsoft.com/office/powerpoint/2010/main" val="2507735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Tk2:</a:t>
            </a:r>
            <a:r>
              <a:rPr lang="en-US" sz="6000">
                <a:solidFill>
                  <a:schemeClr val="bg1"/>
                </a:solidFill>
              </a:rPr>
              <a:t> </a:t>
            </a:r>
            <a:r>
              <a:rPr lang="vi-VN" sz="6000">
                <a:solidFill>
                  <a:schemeClr val="bg1"/>
                </a:solidFill>
              </a:rPr>
              <a:t>Như mắt những nữ tỳ chăm chú ngó tay bà chủ mình, Nào nhìn lên Chúa ta luôn tới tận khi nao Ngài xót phận.</a:t>
            </a:r>
            <a:endParaRPr lang="en-US" sz="6000">
              <a:solidFill>
                <a:schemeClr val="bg1"/>
              </a:solidFill>
            </a:endParaRPr>
          </a:p>
        </p:txBody>
      </p:sp>
    </p:spTree>
    <p:extLst>
      <p:ext uri="{BB962C8B-B14F-4D97-AF65-F5344CB8AC3E}">
        <p14:creationId xmlns:p14="http://schemas.microsoft.com/office/powerpoint/2010/main" val="3979947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Mắt chúng ta hướng nhìn lên Chúa tới khi Ngài thương xót chút phận.</a:t>
            </a:r>
            <a:endParaRPr lang="en-US" sz="6600">
              <a:solidFill>
                <a:schemeClr val="bg1"/>
              </a:solidFill>
            </a:endParaRPr>
          </a:p>
        </p:txBody>
      </p:sp>
    </p:spTree>
    <p:extLst>
      <p:ext uri="{BB962C8B-B14F-4D97-AF65-F5344CB8AC3E}">
        <p14:creationId xmlns:p14="http://schemas.microsoft.com/office/powerpoint/2010/main" val="111389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Thánh Thần Chúa ngự trên tôi, Chúa sai tôi đem Tin Mừng cho người khó nghèo. </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1184317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Tk3:</a:t>
            </a:r>
            <a:r>
              <a:rPr lang="en-US" sz="6000" smtClean="0">
                <a:solidFill>
                  <a:schemeClr val="bg1"/>
                </a:solidFill>
              </a:rPr>
              <a:t> </a:t>
            </a:r>
            <a:r>
              <a:rPr lang="vi-VN" sz="6000">
                <a:solidFill>
                  <a:schemeClr val="bg1"/>
                </a:solidFill>
              </a:rPr>
              <a:t>Xin Chúa kíp đoái tình thương xót chúng con bị khinh miệt, lời phường tự mãn chê bai, tiếng bọn kiêu căng hùa chế nhạo.</a:t>
            </a:r>
            <a:endParaRPr lang="en-US" sz="6000">
              <a:solidFill>
                <a:schemeClr val="bg1"/>
              </a:solidFill>
            </a:endParaRPr>
          </a:p>
        </p:txBody>
      </p:sp>
    </p:spTree>
    <p:extLst>
      <p:ext uri="{BB962C8B-B14F-4D97-AF65-F5344CB8AC3E}">
        <p14:creationId xmlns:p14="http://schemas.microsoft.com/office/powerpoint/2010/main" val="4129815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Mắt chúng ta hướng nhìn lên Chúa tới khi Ngài thương xót chút phận.</a:t>
            </a:r>
            <a:endParaRPr lang="en-US" sz="6600">
              <a:solidFill>
                <a:schemeClr val="bg1"/>
              </a:solidFill>
            </a:endParaRPr>
          </a:p>
        </p:txBody>
      </p:sp>
    </p:spTree>
    <p:extLst>
      <p:ext uri="{BB962C8B-B14F-4D97-AF65-F5344CB8AC3E}">
        <p14:creationId xmlns:p14="http://schemas.microsoft.com/office/powerpoint/2010/main" val="1386559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627409" cy="1754326"/>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2</a:t>
            </a:r>
          </a:p>
          <a:p>
            <a:r>
              <a:rPr lang="vi-VN" sz="3600" dirty="0">
                <a:solidFill>
                  <a:srgbClr val="FFFF00"/>
                </a:solidFill>
              </a:rPr>
              <a:t>Bài trích thư thứ hai của </a:t>
            </a:r>
            <a:r>
              <a:rPr lang="vi-VN" sz="3600" dirty="0" smtClean="0">
                <a:solidFill>
                  <a:srgbClr val="FFFF00"/>
                </a:solidFill>
              </a:rPr>
              <a:t>thánh</a:t>
            </a:r>
            <a:endParaRPr lang="en-US" sz="3600" dirty="0" smtClean="0">
              <a:solidFill>
                <a:srgbClr val="FFFF00"/>
              </a:solidFill>
            </a:endParaRPr>
          </a:p>
          <a:p>
            <a:r>
              <a:rPr lang="vi-VN" sz="3600" dirty="0" smtClean="0">
                <a:solidFill>
                  <a:srgbClr val="FFFF00"/>
                </a:solidFill>
              </a:rPr>
              <a:t>Phao-lô </a:t>
            </a:r>
            <a:r>
              <a:rPr lang="vi-VN" sz="3600" dirty="0">
                <a:solidFill>
                  <a:srgbClr val="FFFF00"/>
                </a:solidFill>
              </a:rPr>
              <a:t>tông đồ gửi tín hữu Cô-rin-tô.</a:t>
            </a:r>
            <a:endParaRPr lang="en-US" sz="3600" dirty="0">
              <a:solidFill>
                <a:srgbClr val="FFFF00"/>
              </a:solidFill>
            </a:endParaRPr>
          </a:p>
        </p:txBody>
      </p:sp>
      <p:sp>
        <p:nvSpPr>
          <p:cNvPr id="7" name="TextBox 6"/>
          <p:cNvSpPr txBox="1"/>
          <p:nvPr/>
        </p:nvSpPr>
        <p:spPr>
          <a:xfrm>
            <a:off x="152400" y="3257550"/>
            <a:ext cx="8805616" cy="1200329"/>
          </a:xfrm>
          <a:prstGeom prst="rect">
            <a:avLst/>
          </a:prstGeom>
          <a:noFill/>
        </p:spPr>
        <p:txBody>
          <a:bodyPr wrap="none" rtlCol="0">
            <a:spAutoFit/>
          </a:bodyPr>
          <a:lstStyle/>
          <a:p>
            <a:r>
              <a:rPr lang="vi-VN" sz="3600" dirty="0">
                <a:solidFill>
                  <a:srgbClr val="FFFF00"/>
                </a:solidFill>
              </a:rPr>
              <a:t>Tôi tự hào vì những yếu đuối của tôi, để </a:t>
            </a:r>
            <a:r>
              <a:rPr lang="vi-VN" sz="3600" dirty="0" smtClean="0">
                <a:solidFill>
                  <a:srgbClr val="FFFF00"/>
                </a:solidFill>
              </a:rPr>
              <a:t>sức</a:t>
            </a:r>
            <a:endParaRPr lang="en-US" sz="3600" dirty="0" smtClean="0">
              <a:solidFill>
                <a:srgbClr val="FFFF00"/>
              </a:solidFill>
            </a:endParaRPr>
          </a:p>
          <a:p>
            <a:r>
              <a:rPr lang="vi-VN" sz="3600" dirty="0" smtClean="0">
                <a:solidFill>
                  <a:srgbClr val="FFFF00"/>
                </a:solidFill>
              </a:rPr>
              <a:t>mạnh </a:t>
            </a:r>
            <a:r>
              <a:rPr lang="vi-VN" sz="3600" dirty="0">
                <a:solidFill>
                  <a:srgbClr val="FFFF00"/>
                </a:solidFill>
              </a:rPr>
              <a:t>của Đức Ki-tô ở mãi trong tôi.</a:t>
            </a:r>
            <a:endParaRPr lang="en-US" sz="36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Thánh Thần Chúa ngự trên tôi, Chúa sai tôi đem Tin Mừng cho người khó nghèo. </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143936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3117336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88533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276205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32593"/>
            <a:ext cx="3505200" cy="5078313"/>
          </a:xfrm>
          <a:prstGeom prst="rect">
            <a:avLst/>
          </a:prstGeom>
        </p:spPr>
        <p:txBody>
          <a:bodyPr wrap="square">
            <a:spAutoFit/>
          </a:bodyPr>
          <a:lstStyle/>
          <a:p>
            <a:pPr algn="just"/>
            <a:r>
              <a:rPr lang="en-US" sz="3600" dirty="0" err="1" smtClean="0">
                <a:solidFill>
                  <a:srgbClr val="FFFF00"/>
                </a:solidFill>
              </a:rPr>
              <a:t>Anh</a:t>
            </a:r>
            <a:r>
              <a:rPr lang="en-US" sz="3600" dirty="0" smtClean="0">
                <a:solidFill>
                  <a:srgbClr val="FFFF00"/>
                </a:solidFill>
              </a:rPr>
              <a:t> </a:t>
            </a:r>
            <a:r>
              <a:rPr lang="en-US" sz="3600" dirty="0" err="1" smtClean="0">
                <a:solidFill>
                  <a:srgbClr val="FFFF00"/>
                </a:solidFill>
              </a:rPr>
              <a:t>chị</a:t>
            </a:r>
            <a:r>
              <a:rPr lang="en-US" sz="3600" dirty="0" smtClean="0">
                <a:solidFill>
                  <a:srgbClr val="FFFF00"/>
                </a:solidFill>
              </a:rPr>
              <a:t> </a:t>
            </a:r>
            <a:r>
              <a:rPr lang="en-US" sz="3600" dirty="0" err="1" smtClean="0">
                <a:solidFill>
                  <a:srgbClr val="FFFF00"/>
                </a:solidFill>
              </a:rPr>
              <a:t>em</a:t>
            </a:r>
            <a:r>
              <a:rPr lang="en-US" sz="3600" dirty="0" smtClean="0">
                <a:solidFill>
                  <a:srgbClr val="FFFF00"/>
                </a:solidFill>
              </a:rPr>
              <a:t> </a:t>
            </a:r>
            <a:r>
              <a:rPr lang="en-US" sz="3600" dirty="0" err="1" smtClean="0">
                <a:solidFill>
                  <a:srgbClr val="FFFF00"/>
                </a:solidFill>
              </a:rPr>
              <a:t>thân</a:t>
            </a:r>
            <a:r>
              <a:rPr lang="en-US" sz="3600" dirty="0" smtClean="0">
                <a:solidFill>
                  <a:srgbClr val="FFFF00"/>
                </a:solidFill>
              </a:rPr>
              <a:t> </a:t>
            </a:r>
            <a:r>
              <a:rPr lang="en-US" sz="3600" dirty="0" err="1" smtClean="0">
                <a:solidFill>
                  <a:srgbClr val="FFFF00"/>
                </a:solidFill>
              </a:rPr>
              <a:t>mến</a:t>
            </a:r>
            <a:r>
              <a:rPr lang="en-US" sz="3600" dirty="0" smtClean="0">
                <a:solidFill>
                  <a:srgbClr val="FFFF00"/>
                </a:solidFill>
              </a:rPr>
              <a:t>, </a:t>
            </a:r>
            <a:r>
              <a:rPr lang="en-US" sz="3600" dirty="0" err="1" smtClean="0">
                <a:solidFill>
                  <a:srgbClr val="FFFF00"/>
                </a:solidFill>
              </a:rPr>
              <a:t>thiên</a:t>
            </a:r>
            <a:r>
              <a:rPr lang="en-US" sz="3600" dirty="0" smtClean="0">
                <a:solidFill>
                  <a:srgbClr val="FFFF00"/>
                </a:solidFill>
              </a:rPr>
              <a:t> </a:t>
            </a:r>
            <a:r>
              <a:rPr lang="en-US" sz="3600" dirty="0" err="1" smtClean="0">
                <a:solidFill>
                  <a:srgbClr val="FFFF00"/>
                </a:solidFill>
              </a:rPr>
              <a:t>Chúa</a:t>
            </a:r>
            <a:r>
              <a:rPr lang="en-US" sz="3600" dirty="0" smtClean="0">
                <a:solidFill>
                  <a:srgbClr val="FFFF00"/>
                </a:solidFill>
              </a:rPr>
              <a:t> </a:t>
            </a:r>
            <a:r>
              <a:rPr lang="en-US" sz="3600" dirty="0" err="1" smtClean="0">
                <a:solidFill>
                  <a:srgbClr val="FFFF00"/>
                </a:solidFill>
              </a:rPr>
              <a:t>yêu</a:t>
            </a:r>
            <a:r>
              <a:rPr lang="en-US" sz="3600" dirty="0" smtClean="0">
                <a:solidFill>
                  <a:srgbClr val="FFFF00"/>
                </a:solidFill>
              </a:rPr>
              <a:t> </a:t>
            </a:r>
            <a:r>
              <a:rPr lang="en-US" sz="3600" dirty="0" err="1" smtClean="0">
                <a:solidFill>
                  <a:srgbClr val="FFFF00"/>
                </a:solidFill>
              </a:rPr>
              <a:t>thương</a:t>
            </a:r>
            <a:r>
              <a:rPr lang="en-US" sz="3600" dirty="0" smtClean="0">
                <a:solidFill>
                  <a:srgbClr val="FFFF00"/>
                </a:solidFill>
              </a:rPr>
              <a:t> </a:t>
            </a:r>
            <a:r>
              <a:rPr lang="en-US" sz="3600" dirty="0" err="1" smtClean="0">
                <a:solidFill>
                  <a:srgbClr val="FFFF00"/>
                </a:solidFill>
              </a:rPr>
              <a:t>và</a:t>
            </a:r>
            <a:r>
              <a:rPr lang="en-US" sz="3600" dirty="0" smtClean="0">
                <a:solidFill>
                  <a:srgbClr val="FFFF00"/>
                </a:solidFill>
              </a:rPr>
              <a:t> </a:t>
            </a:r>
            <a:r>
              <a:rPr lang="en-US" sz="3600" dirty="0" err="1" smtClean="0">
                <a:solidFill>
                  <a:srgbClr val="FFFF00"/>
                </a:solidFill>
              </a:rPr>
              <a:t>muốn</a:t>
            </a:r>
            <a:r>
              <a:rPr lang="en-US" sz="3600" dirty="0" smtClean="0">
                <a:solidFill>
                  <a:srgbClr val="FFFF00"/>
                </a:solidFill>
              </a:rPr>
              <a:t> </a:t>
            </a:r>
            <a:r>
              <a:rPr lang="en-US" sz="3600" dirty="0" err="1" smtClean="0">
                <a:solidFill>
                  <a:srgbClr val="FFFF00"/>
                </a:solidFill>
              </a:rPr>
              <a:t>cứu</a:t>
            </a:r>
            <a:r>
              <a:rPr lang="en-US" sz="3600" dirty="0" smtClean="0">
                <a:solidFill>
                  <a:srgbClr val="FFFF00"/>
                </a:solidFill>
              </a:rPr>
              <a:t> </a:t>
            </a:r>
            <a:r>
              <a:rPr lang="en-US" sz="3600" dirty="0" err="1" smtClean="0">
                <a:solidFill>
                  <a:srgbClr val="FFFF00"/>
                </a:solidFill>
              </a:rPr>
              <a:t>rỗi</a:t>
            </a:r>
            <a:r>
              <a:rPr lang="en-US" sz="3600" dirty="0" smtClean="0">
                <a:solidFill>
                  <a:srgbClr val="FFFF00"/>
                </a:solidFill>
              </a:rPr>
              <a:t> </a:t>
            </a:r>
            <a:r>
              <a:rPr lang="en-US" sz="3600" dirty="0" err="1" smtClean="0">
                <a:solidFill>
                  <a:srgbClr val="FFFF00"/>
                </a:solidFill>
              </a:rPr>
              <a:t>toàn</a:t>
            </a:r>
            <a:r>
              <a:rPr lang="en-US" sz="3600" dirty="0" smtClean="0">
                <a:solidFill>
                  <a:srgbClr val="FFFF00"/>
                </a:solidFill>
              </a:rPr>
              <a:t> </a:t>
            </a:r>
            <a:r>
              <a:rPr lang="en-US" sz="3600" dirty="0" err="1" smtClean="0">
                <a:solidFill>
                  <a:srgbClr val="FFFF00"/>
                </a:solidFill>
              </a:rPr>
              <a:t>thể</a:t>
            </a:r>
            <a:r>
              <a:rPr lang="en-US" sz="3600" dirty="0" smtClean="0">
                <a:solidFill>
                  <a:srgbClr val="FFFF00"/>
                </a:solidFill>
              </a:rPr>
              <a:t> </a:t>
            </a:r>
            <a:r>
              <a:rPr lang="en-US" sz="3600" dirty="0" err="1" smtClean="0">
                <a:solidFill>
                  <a:srgbClr val="FFFF00"/>
                </a:solidFill>
              </a:rPr>
              <a:t>nhân</a:t>
            </a:r>
            <a:r>
              <a:rPr lang="en-US" sz="3600" dirty="0" smtClean="0">
                <a:solidFill>
                  <a:srgbClr val="FFFF00"/>
                </a:solidFill>
              </a:rPr>
              <a:t> </a:t>
            </a:r>
            <a:r>
              <a:rPr lang="en-US" sz="3600" dirty="0" err="1" smtClean="0">
                <a:solidFill>
                  <a:srgbClr val="FFFF00"/>
                </a:solidFill>
              </a:rPr>
              <a:t>loại</a:t>
            </a:r>
            <a:r>
              <a:rPr lang="en-US" sz="3600" dirty="0" smtClean="0">
                <a:solidFill>
                  <a:srgbClr val="FFFF00"/>
                </a:solidFill>
              </a:rPr>
              <a:t>. </a:t>
            </a:r>
            <a:r>
              <a:rPr lang="en-US" sz="3600" dirty="0" err="1" smtClean="0">
                <a:solidFill>
                  <a:srgbClr val="FFFF00"/>
                </a:solidFill>
              </a:rPr>
              <a:t>Vì</a:t>
            </a:r>
            <a:r>
              <a:rPr lang="en-US" sz="3600" dirty="0" smtClean="0">
                <a:solidFill>
                  <a:srgbClr val="FFFF00"/>
                </a:solidFill>
              </a:rPr>
              <a:t> </a:t>
            </a:r>
            <a:r>
              <a:rPr lang="en-US" sz="3600" dirty="0" err="1" smtClean="0">
                <a:solidFill>
                  <a:srgbClr val="FFFF00"/>
                </a:solidFill>
              </a:rPr>
              <a:t>thế</a:t>
            </a:r>
            <a:r>
              <a:rPr lang="en-US" sz="3600" dirty="0" smtClean="0">
                <a:solidFill>
                  <a:srgbClr val="FFFF00"/>
                </a:solidFill>
              </a:rPr>
              <a:t> </a:t>
            </a:r>
            <a:r>
              <a:rPr lang="en-US" sz="3600" dirty="0" err="1" smtClean="0">
                <a:solidFill>
                  <a:srgbClr val="FFFF00"/>
                </a:solidFill>
              </a:rPr>
              <a:t>chúng</a:t>
            </a:r>
            <a:r>
              <a:rPr lang="en-US" sz="3600" dirty="0" smtClean="0">
                <a:solidFill>
                  <a:srgbClr val="FFFF00"/>
                </a:solidFill>
              </a:rPr>
              <a:t> ta </a:t>
            </a:r>
            <a:r>
              <a:rPr lang="en-US" sz="3600" dirty="0" err="1" smtClean="0">
                <a:solidFill>
                  <a:srgbClr val="FFFF00"/>
                </a:solidFill>
              </a:rPr>
              <a:t>hãy</a:t>
            </a:r>
            <a:r>
              <a:rPr lang="en-US" sz="3600" dirty="0" smtClean="0">
                <a:solidFill>
                  <a:srgbClr val="FFFF00"/>
                </a:solidFill>
              </a:rPr>
              <a:t> </a:t>
            </a:r>
            <a:r>
              <a:rPr lang="en-US" sz="3600" dirty="0" err="1" smtClean="0">
                <a:solidFill>
                  <a:srgbClr val="FFFF00"/>
                </a:solidFill>
              </a:rPr>
              <a:t>thành</a:t>
            </a:r>
            <a:r>
              <a:rPr lang="en-US" sz="3600" dirty="0" smtClean="0">
                <a:solidFill>
                  <a:srgbClr val="FFFF00"/>
                </a:solidFill>
              </a:rPr>
              <a:t> </a:t>
            </a:r>
            <a:r>
              <a:rPr lang="en-US" sz="3600" dirty="0" err="1" smtClean="0">
                <a:solidFill>
                  <a:srgbClr val="FFFF00"/>
                </a:solidFill>
              </a:rPr>
              <a:t>khẩn</a:t>
            </a:r>
            <a:r>
              <a:rPr lang="en-US" sz="3600" dirty="0" smtClean="0">
                <a:solidFill>
                  <a:srgbClr val="FFFF00"/>
                </a:solidFill>
              </a:rPr>
              <a:t> </a:t>
            </a:r>
            <a:r>
              <a:rPr lang="en-US" sz="3600" dirty="0" err="1" smtClean="0">
                <a:solidFill>
                  <a:srgbClr val="FFFF00"/>
                </a:solidFill>
              </a:rPr>
              <a:t>kêu</a:t>
            </a:r>
            <a:r>
              <a:rPr lang="en-US" sz="3600" dirty="0" smtClean="0">
                <a:solidFill>
                  <a:srgbClr val="FFFF00"/>
                </a:solidFill>
              </a:rPr>
              <a:t> </a:t>
            </a:r>
            <a:r>
              <a:rPr lang="en-US" sz="3600" dirty="0" err="1" smtClean="0">
                <a:solidFill>
                  <a:srgbClr val="FFFF00"/>
                </a:solidFill>
              </a:rPr>
              <a:t>xin</a:t>
            </a:r>
            <a:r>
              <a:rPr lang="en-US" sz="3600" dirty="0" smtClean="0">
                <a:solidFill>
                  <a:srgbClr val="FFFF00"/>
                </a:solidFill>
              </a:rPr>
              <a:t> </a:t>
            </a:r>
            <a:r>
              <a:rPr lang="en-US" sz="3600" dirty="0" err="1" smtClean="0">
                <a:solidFill>
                  <a:srgbClr val="FFFF00"/>
                </a:solidFill>
              </a:rPr>
              <a:t>Người</a:t>
            </a:r>
            <a:r>
              <a:rPr lang="en-US" sz="3600" dirty="0" smtClean="0">
                <a:solidFill>
                  <a:srgbClr val="FFFF00"/>
                </a:solidFill>
              </a:rPr>
              <a:t>.</a:t>
            </a:r>
            <a:endParaRPr lang="en-US" sz="3600" dirty="0">
              <a:solidFill>
                <a:srgbClr val="FFFF00"/>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Ca Nhập Lễ</a:t>
            </a:r>
            <a:br>
              <a:rPr lang="en-US" sz="6000" b="0" smtClean="0">
                <a:solidFill>
                  <a:srgbClr val="FFFF00"/>
                </a:solidFill>
                <a:effectLst/>
              </a:rPr>
            </a:br>
            <a:r>
              <a:rPr lang="en-US" sz="6000" smtClean="0">
                <a:solidFill>
                  <a:srgbClr val="FFFF00"/>
                </a:solidFill>
              </a:rPr>
              <a:t>Trèo Lên Cao Sơn</a:t>
            </a:r>
            <a:r>
              <a:rPr lang="en-US" sz="6000" b="0" smtClean="0">
                <a:solidFill>
                  <a:srgbClr val="FFFF00"/>
                </a:solidFill>
                <a:effectLst/>
              </a:rPr>
              <a:t/>
            </a:r>
            <a:br>
              <a:rPr lang="en-US" sz="6000" b="0" smtClean="0">
                <a:solidFill>
                  <a:srgbClr val="FFFF00"/>
                </a:solidFill>
                <a:effectLst/>
              </a:rPr>
            </a:br>
            <a:r>
              <a:rPr lang="en-US" sz="6000" i="1" smtClean="0">
                <a:solidFill>
                  <a:schemeClr val="bg1"/>
                </a:solidFill>
              </a:rPr>
              <a:t>Hùng Lân</a:t>
            </a:r>
            <a:endParaRPr lang="en-US" sz="6000" b="0" i="1">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a:solidFill>
                  <a:srgbClr val="FFFF00"/>
                </a:solidFill>
              </a:rPr>
              <a:t>Con Xin Tiến Dâng 1</a:t>
            </a:r>
            <a:br>
              <a:rPr lang="en-US" sz="4000">
                <a:solidFill>
                  <a:srgbClr val="FFFF00"/>
                </a:solidFill>
              </a:rPr>
            </a:br>
            <a:r>
              <a:rPr lang="en-US" sz="4000" i="1" smtClean="0">
                <a:solidFill>
                  <a:schemeClr val="bg1"/>
                </a:solidFill>
              </a:rPr>
              <a:t>Nguyễn Duy</a:t>
            </a:r>
            <a:endParaRPr lang="en-US" sz="4000" i="1">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FF00"/>
                </a:solidFill>
                <a:effectLst/>
              </a:rPr>
              <a:t>Tk1:</a:t>
            </a:r>
            <a:r>
              <a:rPr lang="en-US" sz="4800" b="0" dirty="0" smtClean="0">
                <a:solidFill>
                  <a:schemeClr val="bg1"/>
                </a:solidFill>
                <a:effectLst/>
              </a:rPr>
              <a:t> </a:t>
            </a:r>
            <a:r>
              <a:rPr lang="vi-VN" sz="4800" dirty="0">
                <a:solidFill>
                  <a:schemeClr val="bg1"/>
                </a:solidFill>
              </a:rPr>
              <a:t>Con xin tiến dâng rượu bánh nơi nương đồng, do bông lúa thơm và nho chín sạch trong. Ðôi tay tháng ngày nắng mưa vun trồng, của lễ tỏa hương quyện áng mây hồng.</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Đk:</a:t>
            </a:r>
            <a:r>
              <a:rPr lang="en-US" sz="4800" b="0" smtClean="0">
                <a:solidFill>
                  <a:schemeClr val="bg1"/>
                </a:solidFill>
                <a:effectLst/>
              </a:rPr>
              <a:t> </a:t>
            </a:r>
            <a:r>
              <a:rPr lang="vi-VN" sz="4800">
                <a:solidFill>
                  <a:schemeClr val="bg1"/>
                </a:solidFill>
              </a:rPr>
              <a:t>Con xin dâng Ngài này hiến lễ tinh tuyền. Cùng tiếng ngợi ca bài tình khúc dịu êm. Xin Cha thương nhận trọn niềm con yêu mến, đến muôn đời nguyện thề không dám phai.</a:t>
            </a:r>
            <a:endParaRPr lang="en-US" sz="4800" b="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Tk2:</a:t>
            </a:r>
            <a:r>
              <a:rPr lang="en-US" sz="4800" b="0" smtClean="0">
                <a:solidFill>
                  <a:schemeClr val="bg1"/>
                </a:solidFill>
                <a:effectLst/>
              </a:rPr>
              <a:t> </a:t>
            </a:r>
            <a:r>
              <a:rPr lang="vi-VN" sz="4800">
                <a:solidFill>
                  <a:schemeClr val="bg1"/>
                </a:solidFill>
              </a:rPr>
              <a:t>Con xin tiến dâng trọn xác thân linh hồn. Con xin tiến dâng hợp với bánh rượu ngon. Xin thương chúc lành lễ dâng chân thành. Rượu bánh trở nên cuộc sống nhân trần.</a:t>
            </a:r>
            <a:endParaRPr lang="en-US" sz="4800" b="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Đk:</a:t>
            </a:r>
            <a:r>
              <a:rPr lang="en-US" sz="4800" b="0" smtClean="0">
                <a:solidFill>
                  <a:schemeClr val="bg1"/>
                </a:solidFill>
                <a:effectLst/>
              </a:rPr>
              <a:t> </a:t>
            </a:r>
            <a:r>
              <a:rPr lang="vi-VN" sz="4800">
                <a:solidFill>
                  <a:schemeClr val="bg1"/>
                </a:solidFill>
              </a:rPr>
              <a:t>Con xin dâng Ngài này hiến lễ tinh tuyền. Cùng tiếng ngợi ca bài tình khúc dịu êm. Xin Cha thương nhận trọn niềm con yêu mến, đến muôn đời nguyện thề không dám phai.</a:t>
            </a:r>
            <a:endParaRPr lang="en-US" sz="4800" b="0">
              <a:solidFill>
                <a:schemeClr val="bg1"/>
              </a:solidFill>
              <a:effectLst/>
            </a:endParaRPr>
          </a:p>
        </p:txBody>
      </p:sp>
    </p:spTree>
    <p:extLst>
      <p:ext uri="{BB962C8B-B14F-4D97-AF65-F5344CB8AC3E}">
        <p14:creationId xmlns:p14="http://schemas.microsoft.com/office/powerpoint/2010/main" val="19155117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rgbClr val="FFFF00"/>
                </a:solidFill>
              </a:rPr>
              <a:t>Nơi</a:t>
            </a:r>
            <a:r>
              <a:rPr lang="en-US" sz="6600" dirty="0" smtClean="0">
                <a:solidFill>
                  <a:srgbClr val="FFFF00"/>
                </a:solidFill>
              </a:rPr>
              <a:t> </a:t>
            </a:r>
            <a:r>
              <a:rPr lang="en-US" sz="6600" dirty="0" err="1" smtClean="0">
                <a:solidFill>
                  <a:srgbClr val="FFFF00"/>
                </a:solidFill>
              </a:rPr>
              <a:t>Quê</a:t>
            </a:r>
            <a:r>
              <a:rPr lang="en-US" sz="6600" dirty="0" smtClean="0">
                <a:solidFill>
                  <a:srgbClr val="FFFF00"/>
                </a:solidFill>
              </a:rPr>
              <a:t> </a:t>
            </a:r>
            <a:r>
              <a:rPr lang="en-US" sz="6600" dirty="0" err="1" smtClean="0">
                <a:solidFill>
                  <a:srgbClr val="FFFF00"/>
                </a:solidFill>
              </a:rPr>
              <a:t>Hương</a:t>
            </a:r>
            <a:r>
              <a:rPr lang="en-US" sz="6600" dirty="0" smtClean="0">
                <a:solidFill>
                  <a:srgbClr val="FFFF00"/>
                </a:solidFill>
              </a:rPr>
              <a:t/>
            </a:r>
            <a:br>
              <a:rPr lang="en-US" sz="6600" dirty="0" smtClean="0">
                <a:solidFill>
                  <a:srgbClr val="FFFF00"/>
                </a:solidFill>
              </a:rPr>
            </a:br>
            <a:r>
              <a:rPr lang="en-US" sz="4000" i="1" dirty="0" err="1" smtClean="0">
                <a:solidFill>
                  <a:schemeClr val="bg1"/>
                </a:solidFill>
              </a:rPr>
              <a:t>Bùi</a:t>
            </a:r>
            <a:r>
              <a:rPr lang="en-US" sz="4000" i="1" dirty="0" smtClean="0">
                <a:solidFill>
                  <a:schemeClr val="bg1"/>
                </a:solidFill>
              </a:rPr>
              <a:t> </a:t>
            </a:r>
            <a:r>
              <a:rPr lang="en-US" sz="4000" i="1" dirty="0" err="1" smtClean="0">
                <a:solidFill>
                  <a:schemeClr val="bg1"/>
                </a:solidFill>
              </a:rPr>
              <a:t>Ninh</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smtClean="0">
                <a:solidFill>
                  <a:srgbClr val="FFFF00"/>
                </a:solidFill>
              </a:rPr>
              <a:t>Tk1</a:t>
            </a:r>
            <a:r>
              <a:rPr lang="en-US" b="0" u="sng" dirty="0" smtClean="0">
                <a:solidFill>
                  <a:srgbClr val="FFFF00"/>
                </a:solidFill>
                <a:effectLst/>
              </a:rPr>
              <a:t>:</a:t>
            </a:r>
            <a:r>
              <a:rPr lang="en-US" b="0" dirty="0" smtClean="0">
                <a:solidFill>
                  <a:schemeClr val="bg1"/>
                </a:solidFill>
                <a:effectLst/>
              </a:rPr>
              <a:t> </a:t>
            </a:r>
            <a:r>
              <a:rPr lang="vi-VN" dirty="0">
                <a:solidFill>
                  <a:schemeClr val="bg1"/>
                </a:solidFill>
              </a:rPr>
              <a:t> Vào Hội đường quê hương Chúa rao truyền chân lý tình thương. Ai nghe đều tán thành và thán phục lời Chúa vang danh. Nhưng do lòng thành kiến về danh phận gia thế tổ tiên. Liền quay lại coi thường không tin nhận đây Chúa tình thương.</a:t>
            </a:r>
            <a:endParaRPr lang="en-US"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FF00"/>
                </a:solidFill>
                <a:effectLst/>
              </a:rPr>
              <a:t>Đk</a:t>
            </a:r>
            <a:r>
              <a:rPr lang="en-US" sz="4800" b="0" u="sng" dirty="0" smtClean="0">
                <a:solidFill>
                  <a:srgbClr val="FFFF00"/>
                </a:solidFill>
                <a:effectLst/>
              </a:rPr>
              <a:t>:</a:t>
            </a:r>
            <a:r>
              <a:rPr lang="en-US" sz="4800" b="0" dirty="0" smtClean="0">
                <a:solidFill>
                  <a:schemeClr val="bg1"/>
                </a:solidFill>
                <a:effectLst/>
              </a:rPr>
              <a:t> </a:t>
            </a:r>
            <a:r>
              <a:rPr lang="vi-VN" sz="4800" dirty="0">
                <a:solidFill>
                  <a:schemeClr val="bg1"/>
                </a:solidFill>
              </a:rPr>
              <a:t> Ngài vì cứu thế cũng đã bị từ chối khinh chê. Dù Ngài yêu quý hết nhân trần trên đường thiên lý. Tình nào sánh ví với ân tình Thiên Chúa dâng mình. Đến đem an bình dìu nhân sinh tới nguồn quang vinh.</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mtClean="0">
                <a:solidFill>
                  <a:srgbClr val="FFFF00"/>
                </a:solidFill>
                <a:effectLst/>
                <a:latin typeface="+mj-lt"/>
              </a:rPr>
              <a:t>ĐK:</a:t>
            </a:r>
            <a:r>
              <a:rPr lang="vi-VN" sz="7200" b="0" smtClean="0">
                <a:solidFill>
                  <a:schemeClr val="bg1"/>
                </a:solidFill>
                <a:effectLst/>
                <a:latin typeface="+mj-lt"/>
              </a:rPr>
              <a:t> </a:t>
            </a:r>
            <a:r>
              <a:rPr lang="vi-VN" sz="7200">
                <a:solidFill>
                  <a:schemeClr val="bg1"/>
                </a:solidFill>
                <a:latin typeface="+mj-lt"/>
              </a:rPr>
              <a:t>Trèo trèo lên, ai được trèo lên cao sơn Chúa. Ai được đứng trong thánh điện, đứng trong đền thờ.</a:t>
            </a:r>
            <a:endParaRPr lang="vi-VN" sz="7200" b="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smtClean="0">
                <a:solidFill>
                  <a:srgbClr val="FFFF00"/>
                </a:solidFill>
                <a:effectLst/>
              </a:rPr>
              <a:t>Tk2:</a:t>
            </a:r>
            <a:r>
              <a:rPr lang="en-US" sz="4700" b="0" dirty="0" smtClean="0">
                <a:solidFill>
                  <a:schemeClr val="bg1"/>
                </a:solidFill>
                <a:effectLst/>
              </a:rPr>
              <a:t> </a:t>
            </a:r>
            <a:r>
              <a:rPr lang="vi-VN" sz="4700" dirty="0">
                <a:solidFill>
                  <a:schemeClr val="bg1"/>
                </a:solidFill>
              </a:rPr>
              <a:t>“Kìa vào thời Ê-li-a biết bao người đói khát gần xa. Nhưng riêng bà góa phụ được phúc lộc của Sứ ngôn trao. Hay phong cùi nào thiếu nhưng chữa lành riêng mỗi vị quan. Vì đâu cần danh phận hay thân cận khi Chúa dủ thương”.</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FF00"/>
                </a:solidFill>
                <a:effectLst/>
              </a:rPr>
              <a:t>Đk</a:t>
            </a:r>
            <a:r>
              <a:rPr lang="en-US" sz="4800" b="0" u="sng" dirty="0" smtClean="0">
                <a:solidFill>
                  <a:srgbClr val="FFFF00"/>
                </a:solidFill>
                <a:effectLst/>
              </a:rPr>
              <a:t>:</a:t>
            </a:r>
            <a:r>
              <a:rPr lang="en-US" sz="4800" b="0" dirty="0" smtClean="0">
                <a:solidFill>
                  <a:schemeClr val="bg1"/>
                </a:solidFill>
                <a:effectLst/>
              </a:rPr>
              <a:t> </a:t>
            </a:r>
            <a:r>
              <a:rPr lang="vi-VN" sz="4800" dirty="0">
                <a:solidFill>
                  <a:schemeClr val="bg1"/>
                </a:solidFill>
              </a:rPr>
              <a:t> Ngài vì cứu thế cũng đã bị từ chối khinh chê. Dù Ngài yêu quý hết nhân trần trên đường thiên lý. Tình nào sánh ví với ân tình Thiên Chúa dâng mình. Đến đem an bình dìu nhân sinh tới nguồn quang vinh.</a:t>
            </a:r>
            <a:endParaRPr lang="en-US" sz="4800" b="0" dirty="0">
              <a:solidFill>
                <a:schemeClr val="bg1"/>
              </a:solidFill>
              <a:effectLst/>
            </a:endParaRPr>
          </a:p>
        </p:txBody>
      </p:sp>
    </p:spTree>
    <p:extLst>
      <p:ext uri="{BB962C8B-B14F-4D97-AF65-F5344CB8AC3E}">
        <p14:creationId xmlns:p14="http://schemas.microsoft.com/office/powerpoint/2010/main" val="346480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smtClean="0">
                <a:solidFill>
                  <a:srgbClr val="FFFF00"/>
                </a:solidFill>
              </a:rPr>
              <a:t>Tk3</a:t>
            </a:r>
            <a:r>
              <a:rPr lang="en-US" sz="4700" b="0" u="sng" dirty="0" smtClean="0">
                <a:solidFill>
                  <a:srgbClr val="FFFF00"/>
                </a:solidFill>
                <a:effectLst/>
              </a:rPr>
              <a:t>:</a:t>
            </a:r>
            <a:r>
              <a:rPr lang="en-US" sz="4700" b="0" dirty="0" smtClean="0">
                <a:solidFill>
                  <a:schemeClr val="bg1"/>
                </a:solidFill>
                <a:effectLst/>
              </a:rPr>
              <a:t> </a:t>
            </a:r>
            <a:r>
              <a:rPr lang="vi-VN" sz="4700" dirty="0">
                <a:solidFill>
                  <a:schemeClr val="bg1"/>
                </a:solidFill>
              </a:rPr>
              <a:t>Từ phận đời muôn nơi Chúa buông lời tiếc nuối rằng khi: “Tiên tri được chấp nhận thật hiếm vận tại chính quê hương”. Con xin Người chỉ hướng đừng coi thường thân thế một ai. Dù danh hèn vô tài không e ngại quá khứ hậu lai.</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FF00"/>
                </a:solidFill>
                <a:effectLst/>
              </a:rPr>
              <a:t>Đk</a:t>
            </a:r>
            <a:r>
              <a:rPr lang="en-US" sz="4800" b="0" u="sng" dirty="0" smtClean="0">
                <a:solidFill>
                  <a:srgbClr val="FFFF00"/>
                </a:solidFill>
                <a:effectLst/>
              </a:rPr>
              <a:t>:</a:t>
            </a:r>
            <a:r>
              <a:rPr lang="en-US" sz="4800" b="0" dirty="0" smtClean="0">
                <a:solidFill>
                  <a:schemeClr val="bg1"/>
                </a:solidFill>
                <a:effectLst/>
              </a:rPr>
              <a:t> </a:t>
            </a:r>
            <a:r>
              <a:rPr lang="vi-VN" sz="4800" dirty="0">
                <a:solidFill>
                  <a:schemeClr val="bg1"/>
                </a:solidFill>
              </a:rPr>
              <a:t> Ngài vì cứu thế cũng đã bị từ chối khinh chê. Dù Ngài yêu quý hết nhân trần trên đường thiên lý. Tình nào sánh ví với ân tình Thiên Chúa dâng mình. Đến đem an bình dìu nhân sinh tới nguồn quang vinh.</a:t>
            </a:r>
            <a:endParaRPr lang="en-US" sz="4800" b="0" dirty="0">
              <a:solidFill>
                <a:schemeClr val="bg1"/>
              </a:solidFill>
              <a:effectLst/>
            </a:endParaRPr>
          </a:p>
        </p:txBody>
      </p:sp>
    </p:spTree>
    <p:extLst>
      <p:ext uri="{BB962C8B-B14F-4D97-AF65-F5344CB8AC3E}">
        <p14:creationId xmlns:p14="http://schemas.microsoft.com/office/powerpoint/2010/main" val="346480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6018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44299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smtClean="0">
                <a:solidFill>
                  <a:srgbClr val="FFFF00"/>
                </a:solidFill>
                <a:effectLst/>
              </a:rPr>
              <a:t>Ca Kết Lễ</a:t>
            </a:r>
            <a:br>
              <a:rPr lang="en-US" sz="8000" b="0" smtClean="0">
                <a:solidFill>
                  <a:srgbClr val="FFFF00"/>
                </a:solidFill>
                <a:effectLst/>
              </a:rPr>
            </a:br>
            <a:r>
              <a:rPr lang="en-US" sz="5400" b="0" smtClean="0">
                <a:solidFill>
                  <a:srgbClr val="FFFF00"/>
                </a:solidFill>
                <a:effectLst/>
              </a:rPr>
              <a:t>Nguồn Cậy Trông</a:t>
            </a:r>
            <a:br>
              <a:rPr lang="en-US" sz="5400" b="0" smtClean="0">
                <a:solidFill>
                  <a:srgbClr val="FFFF00"/>
                </a:solidFill>
                <a:effectLst/>
              </a:rPr>
            </a:br>
            <a:r>
              <a:rPr lang="en-US" sz="5400" i="1" smtClean="0">
                <a:solidFill>
                  <a:schemeClr val="bg1"/>
                </a:solidFill>
              </a:rPr>
              <a:t>Hoàng Vũ</a:t>
            </a:r>
            <a:endParaRPr lang="en-US" sz="6000" b="0" i="1">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FF00"/>
                </a:solidFill>
              </a:rPr>
              <a:t>T</a:t>
            </a:r>
            <a:r>
              <a:rPr lang="en-US" sz="4700" b="0" u="sng" smtClean="0">
                <a:solidFill>
                  <a:srgbClr val="FFFF00"/>
                </a:solidFill>
                <a:effectLst/>
              </a:rPr>
              <a:t>k1:</a:t>
            </a:r>
            <a:r>
              <a:rPr lang="en-US" sz="4700" b="0" smtClean="0">
                <a:solidFill>
                  <a:schemeClr val="bg1"/>
                </a:solidFill>
                <a:effectLst/>
              </a:rPr>
              <a:t> </a:t>
            </a:r>
            <a:r>
              <a:rPr lang="vi-VN" sz="4700">
                <a:solidFill>
                  <a:schemeClr val="bg1"/>
                </a:solidFill>
              </a:rPr>
              <a:t>Mẹ nguồn cậy trông, chưa thấy ai xin Mẹ về không, hỡi Mẹ Thiên Chúa, xin hãy lắng nghe con nài van. Mẹ nguồn an vui, ôi Nữ Trinh là nguồn an vui, hết tình kêu khấn, con tin chắc Mẹ thương nhận lời.</a:t>
            </a: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Đk</a:t>
            </a:r>
            <a:r>
              <a:rPr lang="en-US" sz="5400" b="0" u="sng" smtClean="0">
                <a:solidFill>
                  <a:srgbClr val="FFFF00"/>
                </a:solidFill>
                <a:effectLst/>
              </a:rPr>
              <a:t>:</a:t>
            </a:r>
            <a:r>
              <a:rPr lang="en-US" sz="5400" b="0" smtClean="0">
                <a:solidFill>
                  <a:schemeClr val="bg1"/>
                </a:solidFill>
                <a:effectLst/>
              </a:rPr>
              <a:t> </a:t>
            </a:r>
            <a:r>
              <a:rPr lang="vi-VN" sz="5400">
                <a:solidFill>
                  <a:schemeClr val="bg1"/>
                </a:solidFill>
              </a:rPr>
              <a:t>Mẹ nguồn cậy trông cho người thất vọng. Mẹ là niềm tin cho người lữ thứ. Mẹ là niềm vui cho người buồn đau, Mẹ là nghỉ ngơi cho người đơn côi.</a:t>
            </a:r>
            <a:endParaRPr lang="en-US" sz="54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a:t>
            </a:r>
            <a:r>
              <a:rPr lang="en-US" sz="5400" b="0" u="sng" smtClean="0">
                <a:solidFill>
                  <a:srgbClr val="FFFF00"/>
                </a:solidFill>
                <a:effectLst/>
              </a:rPr>
              <a:t>k2:</a:t>
            </a:r>
            <a:r>
              <a:rPr lang="en-US" sz="5400" b="0" smtClean="0">
                <a:solidFill>
                  <a:schemeClr val="bg1"/>
                </a:solidFill>
                <a:effectLst/>
              </a:rPr>
              <a:t> </a:t>
            </a:r>
            <a:r>
              <a:rPr lang="vi-VN" sz="5400">
                <a:solidFill>
                  <a:schemeClr val="bg1"/>
                </a:solidFill>
              </a:rPr>
              <a:t>Và bao nhiêu người lạc bước trên đời, liều dấn thân đi trong vực sâu tối tăm, đoàn con xin Mẹ rọi ánh huy hoàng, nguồn sáng tin yêu, yêu Mẹ, tin Chúa Trời.</a:t>
            </a:r>
          </a:p>
        </p:txBody>
      </p:sp>
    </p:spTree>
    <p:extLst>
      <p:ext uri="{BB962C8B-B14F-4D97-AF65-F5344CB8AC3E}">
        <p14:creationId xmlns:p14="http://schemas.microsoft.com/office/powerpoint/2010/main" val="2637959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mtClean="0">
                <a:solidFill>
                  <a:srgbClr val="FFFF00"/>
                </a:solidFill>
                <a:effectLst/>
                <a:latin typeface="+mj-lt"/>
              </a:rPr>
              <a:t>Tk</a:t>
            </a:r>
            <a:r>
              <a:rPr lang="vi-VN" sz="6600" b="0" u="sng" smtClean="0">
                <a:solidFill>
                  <a:srgbClr val="FFFF00"/>
                </a:solidFill>
                <a:effectLst/>
                <a:latin typeface="+mj-lt"/>
              </a:rPr>
              <a:t>1.</a:t>
            </a:r>
            <a:r>
              <a:rPr lang="vi-VN" sz="6600" b="0" smtClean="0">
                <a:solidFill>
                  <a:schemeClr val="bg1"/>
                </a:solidFill>
                <a:effectLst/>
                <a:latin typeface="+mj-lt"/>
              </a:rPr>
              <a:t> </a:t>
            </a:r>
            <a:r>
              <a:rPr lang="vi-VN" sz="6600">
                <a:solidFill>
                  <a:schemeClr val="bg1"/>
                </a:solidFill>
                <a:latin typeface="+mj-lt"/>
              </a:rPr>
              <a:t>Ấy là người vô tội có lòng thật thà trong trắng. Không mê đắm bã phù hoa, không man trá chẳng thề gian.</a:t>
            </a:r>
            <a:endParaRPr lang="vi-VN" sz="6600" b="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Đk</a:t>
            </a:r>
            <a:r>
              <a:rPr lang="en-US" sz="5400" b="0" u="sng" smtClean="0">
                <a:solidFill>
                  <a:srgbClr val="FFFF00"/>
                </a:solidFill>
                <a:effectLst/>
              </a:rPr>
              <a:t>:</a:t>
            </a:r>
            <a:r>
              <a:rPr lang="en-US" sz="5400" b="0" smtClean="0">
                <a:solidFill>
                  <a:schemeClr val="bg1"/>
                </a:solidFill>
                <a:effectLst/>
              </a:rPr>
              <a:t> </a:t>
            </a:r>
            <a:r>
              <a:rPr lang="vi-VN" sz="5400">
                <a:solidFill>
                  <a:schemeClr val="bg1"/>
                </a:solidFill>
              </a:rPr>
              <a:t>Mẹ nguồn cậy trông cho người thất vọng. Mẹ là niềm tin cho người lữ thứ. Mẹ là niềm vui cho người buồn đau, Mẹ là nghỉ ngơi cho người đơn côi.</a:t>
            </a:r>
            <a:endParaRPr lang="en-US" sz="5400" b="0">
              <a:solidFill>
                <a:schemeClr val="bg1"/>
              </a:solidFill>
              <a:effectLst/>
            </a:endParaRPr>
          </a:p>
        </p:txBody>
      </p:sp>
    </p:spTree>
    <p:extLst>
      <p:ext uri="{BB962C8B-B14F-4D97-AF65-F5344CB8AC3E}">
        <p14:creationId xmlns:p14="http://schemas.microsoft.com/office/powerpoint/2010/main" val="25590203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a:t>
            </a:r>
            <a:r>
              <a:rPr lang="en-US" sz="5400" b="0" u="sng" smtClean="0">
                <a:solidFill>
                  <a:srgbClr val="FFFF00"/>
                </a:solidFill>
                <a:effectLst/>
              </a:rPr>
              <a:t>k2:</a:t>
            </a:r>
            <a:r>
              <a:rPr lang="en-US" sz="5400" b="0" smtClean="0">
                <a:solidFill>
                  <a:schemeClr val="bg1"/>
                </a:solidFill>
                <a:effectLst/>
              </a:rPr>
              <a:t> </a:t>
            </a:r>
            <a:r>
              <a:rPr lang="vi-VN" sz="5400">
                <a:solidFill>
                  <a:schemeClr val="bg1"/>
                </a:solidFill>
              </a:rPr>
              <a:t>Còn ai chưa về, Mẹ dắt đưa về, thờ Chúa cao sang cũng là Vua các vua, Mẹ ban cho được bền chí trung thành, thờ Chúa Ba Ngôi, ca tụng Mẹ suốt đời.</a:t>
            </a:r>
          </a:p>
        </p:txBody>
      </p:sp>
    </p:spTree>
    <p:extLst>
      <p:ext uri="{BB962C8B-B14F-4D97-AF65-F5344CB8AC3E}">
        <p14:creationId xmlns:p14="http://schemas.microsoft.com/office/powerpoint/2010/main" val="41812037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Đk</a:t>
            </a:r>
            <a:r>
              <a:rPr lang="en-US" sz="5400" b="0" u="sng" smtClean="0">
                <a:solidFill>
                  <a:srgbClr val="FFFF00"/>
                </a:solidFill>
                <a:effectLst/>
              </a:rPr>
              <a:t>:</a:t>
            </a:r>
            <a:r>
              <a:rPr lang="en-US" sz="5400" b="0" smtClean="0">
                <a:solidFill>
                  <a:schemeClr val="bg1"/>
                </a:solidFill>
                <a:effectLst/>
              </a:rPr>
              <a:t> </a:t>
            </a:r>
            <a:r>
              <a:rPr lang="vi-VN" sz="5400">
                <a:solidFill>
                  <a:schemeClr val="bg1"/>
                </a:solidFill>
              </a:rPr>
              <a:t>Mẹ nguồn cậy trông cho người thất vọng. Mẹ là niềm tin cho người lữ thứ. Mẹ là niềm vui cho người buồn đau, Mẹ là nghỉ ngơi cho người đơn côi.</a:t>
            </a:r>
            <a:endParaRPr lang="en-US" sz="5400" b="0">
              <a:solidFill>
                <a:schemeClr val="bg1"/>
              </a:solidFill>
              <a:effectLst/>
            </a:endParaRPr>
          </a:p>
        </p:txBody>
      </p:sp>
    </p:spTree>
    <p:extLst>
      <p:ext uri="{BB962C8B-B14F-4D97-AF65-F5344CB8AC3E}">
        <p14:creationId xmlns:p14="http://schemas.microsoft.com/office/powerpoint/2010/main" val="280319933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4429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mtClean="0">
                <a:solidFill>
                  <a:srgbClr val="FFFF00"/>
                </a:solidFill>
                <a:effectLst/>
                <a:latin typeface="+mj-lt"/>
              </a:rPr>
              <a:t>ĐK:</a:t>
            </a:r>
            <a:r>
              <a:rPr lang="vi-VN" sz="7200" b="0" smtClean="0">
                <a:solidFill>
                  <a:schemeClr val="bg1"/>
                </a:solidFill>
                <a:effectLst/>
                <a:latin typeface="+mj-lt"/>
              </a:rPr>
              <a:t> </a:t>
            </a:r>
            <a:r>
              <a:rPr lang="vi-VN" sz="7200">
                <a:solidFill>
                  <a:schemeClr val="bg1"/>
                </a:solidFill>
                <a:latin typeface="+mj-lt"/>
              </a:rPr>
              <a:t>Trèo trèo lên, ai được trèo lên cao sơn Chúa. Ai được đứng trong thánh điện, đứng trong đền thờ.</a:t>
            </a:r>
            <a:endParaRPr lang="vi-VN" sz="72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691</TotalTime>
  <Words>1962</Words>
  <Application>Microsoft Office PowerPoint</Application>
  <PresentationFormat>On-screen Show (16:9)</PresentationFormat>
  <Paragraphs>113</Paragraphs>
  <Slides>83</Slides>
  <Notes>0</Notes>
  <HiddenSlides>0</HiddenSlides>
  <MMClips>0</MMClips>
  <ScaleCrop>false</ScaleCrop>
  <HeadingPairs>
    <vt:vector size="4" baseType="variant">
      <vt:variant>
        <vt:lpstr>Theme</vt:lpstr>
      </vt:variant>
      <vt:variant>
        <vt:i4>14</vt:i4>
      </vt:variant>
      <vt:variant>
        <vt:lpstr>Slide Titles</vt:lpstr>
      </vt:variant>
      <vt:variant>
        <vt:i4>83</vt:i4>
      </vt:variant>
    </vt:vector>
  </HeadingPairs>
  <TitlesOfParts>
    <vt:vector size="97" baseType="lpstr">
      <vt:lpstr>Office Theme</vt:lpstr>
      <vt:lpstr>12_Office Theme</vt:lpstr>
      <vt:lpstr>36_Default Design</vt:lpstr>
      <vt:lpstr>10_Office Theme</vt:lpstr>
      <vt:lpstr>37_Default Design</vt:lpstr>
      <vt:lpstr>1_Office Theme</vt:lpstr>
      <vt:lpstr>3_Office Theme</vt:lpstr>
      <vt:lpstr>4_Office Theme</vt:lpstr>
      <vt:lpstr>Default Design</vt:lpstr>
      <vt:lpstr>8_Office Theme</vt:lpstr>
      <vt:lpstr>11_Office Theme</vt:lpstr>
      <vt:lpstr>7_Office Theme</vt:lpstr>
      <vt:lpstr>9_Office Theme</vt:lpstr>
      <vt:lpstr>2_Office Theme</vt:lpstr>
      <vt:lpstr>PowerPoint Presentation</vt:lpstr>
      <vt:lpstr>TẬP HÁT CỘNG ĐOÀN</vt:lpstr>
      <vt:lpstr>Đk: Mắt chúng ta hướng nhìn lên Chúa tới khi Ngài thương xót chút phận.</vt:lpstr>
      <vt:lpstr>Thánh Thần Chúa ngự trên tôi, Chúa sai tôi đem Tin Mừng cho người khó nghèo. </vt:lpstr>
      <vt:lpstr>PowerPoint Presentation</vt:lpstr>
      <vt:lpstr>Ca Nhập Lễ Trèo Lên Cao Sơn Hùng Lân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122 CHÚA NHẬT XIV THƯỜNG NIÊN NĂM B  LM KIM LONG</vt:lpstr>
      <vt:lpstr>Đk: Mắt chúng ta hướng nhìn lên Chúa tới khi Ngài thương xót chút phận.</vt:lpstr>
      <vt:lpstr>Tk1: Con ngước mắt hướng nhìn lên Chúa, Đấng đang ngự trên trời, thực là như mắt gia nhân hướng nhìn tay ông chủ của mình.</vt:lpstr>
      <vt:lpstr>Đk: Mắt chúng ta hướng nhìn lên Chúa tới khi Ngài thương xót chút phận.</vt:lpstr>
      <vt:lpstr>Tk2: Như mắt những nữ tỳ chăm chú ngó tay bà chủ mình, Nào nhìn lên Chúa ta luôn tới tận khi nao Ngài xót phận.</vt:lpstr>
      <vt:lpstr>Đk: Mắt chúng ta hướng nhìn lên Chúa tới khi Ngài thương xót chút phận.</vt:lpstr>
      <vt:lpstr>Tk3: Xin Chúa kíp đoái tình thương xót chúng con bị khinh miệt, lời phường tự mãn chê bai, tiếng bọn kiêu căng hùa chế nhạo.</vt:lpstr>
      <vt:lpstr>Đk: Mắt chúng ta hướng nhìn lên Chúa tới khi Ngài thương xót chút phận.</vt:lpstr>
      <vt:lpstr>PowerPoint Presentation</vt:lpstr>
      <vt:lpstr>Thánh Thần Chúa ngự trên tôi, Chúa sai tôi đem Tin Mừng cho người khó nghèo.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Con xin tiến dâng rượu bánh nơi nương đồng, do bông lúa thơm và nho chín sạch trong. Ðôi tay tháng ngày nắng mưa vun trồng, của lễ tỏa hương quyện áng mây hồng.</vt:lpstr>
      <vt:lpstr>Đk: Con xin dâng Ngài này hiến lễ tinh tuyền. Cùng tiếng ngợi ca bài tình khúc dịu êm. Xin Cha thương nhận trọn niềm con yêu mến, đến muôn đời nguyện thề không dám phai.</vt:lpstr>
      <vt:lpstr>Tk2: Con xin tiến dâng trọn xác thân linh hồn. Con xin tiến dâng hợp với bánh rượu ngon. Xin thương chúc lành lễ dâng chân thành. Rượu bánh trở nên cuộc sống nhân trần.</vt:lpstr>
      <vt:lpstr>Đk: Con xin dâng Ngài này hiến lễ tinh tuyền. Cùng tiếng ngợi ca bài tình khúc dịu êm. Xin Cha thương nhận trọn niềm con yêu mến, đến muôn đời nguyện thề không dám phai.</vt:lpstr>
      <vt:lpstr>PowerPoint Presentation</vt:lpstr>
      <vt:lpstr>PowerPoint Presentation</vt:lpstr>
      <vt:lpstr>Ca Nguyện Hiệp Lễ Nơi Quê Hương Bùi Ninh</vt:lpstr>
      <vt:lpstr>Tk1:  Vào Hội đường quê hương Chúa rao truyền chân lý tình thương. Ai nghe đều tán thành và thán phục lời Chúa vang danh. Nhưng do lòng thành kiến về danh phận gia thế tổ tiên. Liền quay lại coi thường không tin nhận đây Chúa tình thương.</vt:lpstr>
      <vt:lpstr>Đk:  Ngài vì cứu thế cũng đã bị từ chối khinh chê. Dù Ngài yêu quý hết nhân trần trên đường thiên lý. Tình nào sánh ví với ân tình Thiên Chúa dâng mình. Đến đem an bình dìu nhân sinh tới nguồn quang vinh.</vt:lpstr>
      <vt:lpstr>Tk2: “Kìa vào thời Ê-li-a biết bao người đói khát gần xa. Nhưng riêng bà góa phụ được phúc lộc của Sứ ngôn trao. Hay phong cùi nào thiếu nhưng chữa lành riêng mỗi vị quan. Vì đâu cần danh phận hay thân cận khi Chúa dủ thương”.</vt:lpstr>
      <vt:lpstr>Đk:  Ngài vì cứu thế cũng đã bị từ chối khinh chê. Dù Ngài yêu quý hết nhân trần trên đường thiên lý. Tình nào sánh ví với ân tình Thiên Chúa dâng mình. Đến đem an bình dìu nhân sinh tới nguồn quang vinh.</vt:lpstr>
      <vt:lpstr>Tk3: Từ phận đời muôn nơi Chúa buông lời tiếc nuối rằng khi: “Tiên tri được chấp nhận thật hiếm vận tại chính quê hương”. Con xin Người chỉ hướng đừng coi thường thân thế một ai. Dù danh hèn vô tài không e ngại quá khứ hậu lai.</vt:lpstr>
      <vt:lpstr>Đk:  Ngài vì cứu thế cũng đã bị từ chối khinh chê. Dù Ngài yêu quý hết nhân trần trên đường thiên lý. Tình nào sánh ví với ân tình Thiên Chúa dâng mình. Đến đem an bình dìu nhân sinh tới nguồn quang vinh.</vt:lpstr>
      <vt:lpstr>PowerPoint Presentation</vt:lpstr>
      <vt:lpstr>PowerPoint Presentation</vt:lpstr>
      <vt:lpstr>Ca Kết Lễ Nguồn Cậy Trông Hoàng Vũ</vt:lpstr>
      <vt:lpstr>Tk1: Mẹ nguồn cậy trông, chưa thấy ai xin Mẹ về không, hỡi Mẹ Thiên Chúa, xin hãy lắng nghe con nài van. Mẹ nguồn an vui, ôi Nữ Trinh là nguồn an vui, hết tình kêu khấn, con tin chắc Mẹ thương nhận lời.</vt:lpstr>
      <vt:lpstr>Đk: Mẹ nguồn cậy trông cho người thất vọng. Mẹ là niềm tin cho người lữ thứ. Mẹ là niềm vui cho người buồn đau, Mẹ là nghỉ ngơi cho người đơn côi.</vt:lpstr>
      <vt:lpstr>Tk2: Và bao nhiêu người lạc bước trên đời, liều dấn thân đi trong vực sâu tối tăm, đoàn con xin Mẹ rọi ánh huy hoàng, nguồn sáng tin yêu, yêu Mẹ, tin Chúa Trời.</vt:lpstr>
      <vt:lpstr>Đk: Mẹ nguồn cậy trông cho người thất vọng. Mẹ là niềm tin cho người lữ thứ. Mẹ là niềm vui cho người buồn đau, Mẹ là nghỉ ngơi cho người đơn côi.</vt:lpstr>
      <vt:lpstr>Tk2: Còn ai chưa về, Mẹ dắt đưa về, thờ Chúa cao sang cũng là Vua các vua, Mẹ ban cho được bền chí trung thành, thờ Chúa Ba Ngôi, ca tụng Mẹ suốt đời.</vt:lpstr>
      <vt:lpstr>Đk: Mẹ nguồn cậy trông cho người thất vọng. Mẹ là niềm tin cho người lữ thứ. Mẹ là niềm vui cho người buồn đau, Mẹ là nghỉ ngơi cho người đơn côi.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36</cp:revision>
  <dcterms:created xsi:type="dcterms:W3CDTF">2023-05-21T07:25:42Z</dcterms:created>
  <dcterms:modified xsi:type="dcterms:W3CDTF">2024-06-14T20:02:06Z</dcterms:modified>
</cp:coreProperties>
</file>