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24" r:id="rId6"/>
    <p:sldMasterId id="2147483784" r:id="rId7"/>
    <p:sldMasterId id="2147483844" r:id="rId8"/>
    <p:sldMasterId id="2147483868" r:id="rId9"/>
    <p:sldMasterId id="2147483952" r:id="rId10"/>
    <p:sldMasterId id="2147483964" r:id="rId11"/>
    <p:sldMasterId id="2147483976" r:id="rId12"/>
    <p:sldMasterId id="2147483988" r:id="rId13"/>
    <p:sldMasterId id="2147484000" r:id="rId14"/>
    <p:sldMasterId id="2147484012" r:id="rId15"/>
  </p:sldMasterIdLst>
  <p:sldIdLst>
    <p:sldId id="507" r:id="rId16"/>
    <p:sldId id="376" r:id="rId17"/>
    <p:sldId id="553" r:id="rId18"/>
    <p:sldId id="554" r:id="rId19"/>
    <p:sldId id="538" r:id="rId20"/>
    <p:sldId id="256" r:id="rId21"/>
    <p:sldId id="444" r:id="rId22"/>
    <p:sldId id="480" r:id="rId23"/>
    <p:sldId id="446" r:id="rId24"/>
    <p:sldId id="481" r:id="rId25"/>
    <p:sldId id="479" r:id="rId26"/>
    <p:sldId id="482" r:id="rId27"/>
    <p:sldId id="539" r:id="rId28"/>
    <p:sldId id="384" r:id="rId29"/>
    <p:sldId id="385" r:id="rId30"/>
    <p:sldId id="386" r:id="rId31"/>
    <p:sldId id="387" r:id="rId32"/>
    <p:sldId id="388" r:id="rId33"/>
    <p:sldId id="389" r:id="rId34"/>
    <p:sldId id="390" r:id="rId35"/>
    <p:sldId id="391" r:id="rId36"/>
    <p:sldId id="540" r:id="rId37"/>
    <p:sldId id="392" r:id="rId38"/>
    <p:sldId id="393" r:id="rId39"/>
    <p:sldId id="394" r:id="rId40"/>
    <p:sldId id="395" r:id="rId41"/>
    <p:sldId id="396" r:id="rId42"/>
    <p:sldId id="397" r:id="rId43"/>
    <p:sldId id="398" r:id="rId44"/>
    <p:sldId id="399" r:id="rId45"/>
    <p:sldId id="504" r:id="rId46"/>
    <p:sldId id="536" r:id="rId47"/>
    <p:sldId id="543" r:id="rId48"/>
    <p:sldId id="544" r:id="rId49"/>
    <p:sldId id="545" r:id="rId50"/>
    <p:sldId id="546" r:id="rId51"/>
    <p:sldId id="547" r:id="rId52"/>
    <p:sldId id="548" r:id="rId53"/>
    <p:sldId id="549" r:id="rId54"/>
    <p:sldId id="550" r:id="rId55"/>
    <p:sldId id="537" r:id="rId56"/>
    <p:sldId id="552" r:id="rId57"/>
    <p:sldId id="532" r:id="rId58"/>
    <p:sldId id="474" r:id="rId59"/>
    <p:sldId id="400" r:id="rId60"/>
    <p:sldId id="401" r:id="rId61"/>
    <p:sldId id="402" r:id="rId62"/>
    <p:sldId id="403" r:id="rId63"/>
    <p:sldId id="404" r:id="rId64"/>
    <p:sldId id="405" r:id="rId65"/>
    <p:sldId id="406" r:id="rId66"/>
    <p:sldId id="407" r:id="rId67"/>
    <p:sldId id="408" r:id="rId68"/>
    <p:sldId id="409" r:id="rId69"/>
    <p:sldId id="410" r:id="rId70"/>
    <p:sldId id="411" r:id="rId71"/>
    <p:sldId id="412" r:id="rId72"/>
    <p:sldId id="533" r:id="rId73"/>
    <p:sldId id="414" r:id="rId74"/>
    <p:sldId id="271" r:id="rId75"/>
    <p:sldId id="272" r:id="rId76"/>
    <p:sldId id="273" r:id="rId77"/>
    <p:sldId id="523" r:id="rId78"/>
    <p:sldId id="522" r:id="rId79"/>
    <p:sldId id="524" r:id="rId80"/>
    <p:sldId id="276" r:id="rId81"/>
    <p:sldId id="558" r:id="rId82"/>
    <p:sldId id="503" r:id="rId83"/>
    <p:sldId id="277" r:id="rId84"/>
    <p:sldId id="279" r:id="rId85"/>
    <p:sldId id="278" r:id="rId86"/>
    <p:sldId id="555" r:id="rId87"/>
    <p:sldId id="290" r:id="rId88"/>
    <p:sldId id="556" r:id="rId89"/>
    <p:sldId id="291" r:id="rId90"/>
    <p:sldId id="557" r:id="rId91"/>
    <p:sldId id="292" r:id="rId92"/>
    <p:sldId id="541" r:id="rId93"/>
    <p:sldId id="502" r:id="rId94"/>
    <p:sldId id="295" r:id="rId95"/>
    <p:sldId id="294" r:id="rId96"/>
    <p:sldId id="527" r:id="rId97"/>
    <p:sldId id="500" r:id="rId98"/>
    <p:sldId id="528" r:id="rId99"/>
    <p:sldId id="526" r:id="rId100"/>
    <p:sldId id="529" r:id="rId101"/>
    <p:sldId id="542" r:id="rId10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34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5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22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2034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06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030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35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93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772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268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827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910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6522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3617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5796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0747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34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84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472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724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062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596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276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5578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518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28/06/2024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28/06/2024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28/06/2024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28/06/2024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28/06/2024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28/06/2024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28/06/2024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28/06/2024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28/06/2024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28/06/2024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28/06/2024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1113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870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308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71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02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445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466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93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4.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6/28/2024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855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9C4AFC-49E7-4410-AD5D-CE20BB0DBB8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9111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8598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28/06/2024</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7.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ơi</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u="sng">
                <a:solidFill>
                  <a:srgbClr val="FFFF00"/>
                </a:solidFill>
                <a:latin typeface="+mj-lt"/>
              </a:rPr>
              <a:t>3</a:t>
            </a:r>
            <a:r>
              <a:rPr lang="vi-VN" sz="6000" b="0" u="sng" smtClean="0">
                <a:solidFill>
                  <a:srgbClr val="FFFF00"/>
                </a:solidFill>
                <a:effectLst/>
                <a:latin typeface="+mj-lt"/>
              </a:rPr>
              <a:t>.</a:t>
            </a:r>
            <a:r>
              <a:rPr lang="vi-VN" sz="6000" b="0" smtClean="0">
                <a:solidFill>
                  <a:schemeClr val="bg1"/>
                </a:solidFill>
                <a:effectLst/>
                <a:latin typeface="+mj-lt"/>
              </a:rPr>
              <a:t> </a:t>
            </a:r>
            <a:r>
              <a:rPr lang="vi-VN" sz="6000">
                <a:solidFill>
                  <a:schemeClr val="bg1"/>
                </a:solidFill>
                <a:latin typeface="+mj-lt"/>
              </a:rPr>
              <a:t>Lời Chúa sức sống bao tâm hồn. Lời Chúa là nguồn ơn tái sinh. cho ta tìm được ơn cứu độ. Lời Người ngàn năm với đất trời.</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60416079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a:t>
            </a:r>
            <a:r>
              <a:rPr lang="vi-VN" sz="6000" smtClean="0">
                <a:solidFill>
                  <a:schemeClr val="bg1"/>
                </a:solidFill>
                <a:latin typeface="+mj-lt"/>
              </a:rPr>
              <a:t>ơi</a:t>
            </a:r>
            <a:r>
              <a:rPr lang="en-US" sz="6000" smtClean="0">
                <a:solidFill>
                  <a:schemeClr val="bg1"/>
                </a:solidFill>
                <a:latin typeface="+mj-lt"/>
              </a:rPr>
              <a:t>.</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smtClean="0">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3588262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856090" cy="1200329"/>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1</a:t>
            </a:r>
          </a:p>
          <a:p>
            <a:r>
              <a:rPr lang="en-US" sz="3600" dirty="0" err="1">
                <a:solidFill>
                  <a:srgbClr val="FFFF00"/>
                </a:solidFill>
              </a:rPr>
              <a:t>Bài</a:t>
            </a:r>
            <a:r>
              <a:rPr lang="en-US" sz="3600" dirty="0">
                <a:solidFill>
                  <a:srgbClr val="FFFF00"/>
                </a:solidFill>
              </a:rPr>
              <a:t> </a:t>
            </a:r>
            <a:r>
              <a:rPr lang="en-US" sz="3600" dirty="0" err="1">
                <a:solidFill>
                  <a:srgbClr val="FFFF00"/>
                </a:solidFill>
              </a:rPr>
              <a:t>trích</a:t>
            </a:r>
            <a:r>
              <a:rPr lang="en-US" sz="3600" dirty="0">
                <a:solidFill>
                  <a:srgbClr val="FFFF00"/>
                </a:solidFill>
              </a:rPr>
              <a:t> </a:t>
            </a:r>
            <a:r>
              <a:rPr lang="en-US" sz="3600" dirty="0" err="1">
                <a:solidFill>
                  <a:srgbClr val="FFFF00"/>
                </a:solidFill>
              </a:rPr>
              <a:t>sách</a:t>
            </a:r>
            <a:r>
              <a:rPr lang="en-US" sz="3600" dirty="0">
                <a:solidFill>
                  <a:srgbClr val="FFFF00"/>
                </a:solidFill>
              </a:rPr>
              <a:t> </a:t>
            </a:r>
            <a:r>
              <a:rPr lang="en-US" sz="3600" dirty="0" err="1">
                <a:solidFill>
                  <a:srgbClr val="FFFF00"/>
                </a:solidFill>
              </a:rPr>
              <a:t>ngôn</a:t>
            </a:r>
            <a:r>
              <a:rPr lang="en-US" sz="3600" dirty="0">
                <a:solidFill>
                  <a:srgbClr val="FFFF00"/>
                </a:solidFill>
              </a:rPr>
              <a:t> </a:t>
            </a:r>
            <a:r>
              <a:rPr lang="en-US" sz="3600" dirty="0" err="1">
                <a:solidFill>
                  <a:srgbClr val="FFFF00"/>
                </a:solidFill>
              </a:rPr>
              <a:t>sứ</a:t>
            </a:r>
            <a:r>
              <a:rPr lang="en-US" sz="3600" dirty="0">
                <a:solidFill>
                  <a:srgbClr val="FFFF00"/>
                </a:solidFill>
              </a:rPr>
              <a:t> A-</a:t>
            </a:r>
            <a:r>
              <a:rPr lang="en-US" sz="3600" dirty="0" err="1">
                <a:solidFill>
                  <a:srgbClr val="FFFF00"/>
                </a:solidFill>
              </a:rPr>
              <a:t>mốt</a:t>
            </a:r>
            <a:r>
              <a:rPr lang="en-US" sz="3600" dirty="0">
                <a:solidFill>
                  <a:srgbClr val="FFFF00"/>
                </a:solidFill>
              </a:rPr>
              <a:t>.</a:t>
            </a:r>
            <a:endParaRPr lang="en-US" sz="3600" dirty="0">
              <a:solidFill>
                <a:srgbClr val="FFFF00"/>
              </a:solidFill>
            </a:endParaRPr>
          </a:p>
        </p:txBody>
      </p:sp>
      <p:sp>
        <p:nvSpPr>
          <p:cNvPr id="7" name="TextBox 6"/>
          <p:cNvSpPr txBox="1"/>
          <p:nvPr/>
        </p:nvSpPr>
        <p:spPr>
          <a:xfrm>
            <a:off x="228600" y="3486150"/>
            <a:ext cx="8686800" cy="1077218"/>
          </a:xfrm>
          <a:prstGeom prst="rect">
            <a:avLst/>
          </a:prstGeom>
          <a:noFill/>
        </p:spPr>
        <p:txBody>
          <a:bodyPr wrap="square" rtlCol="0">
            <a:spAutoFit/>
          </a:bodyPr>
          <a:lstStyle/>
          <a:p>
            <a:r>
              <a:rPr lang="vi-VN" sz="3200" dirty="0">
                <a:solidFill>
                  <a:srgbClr val="FFFF00"/>
                </a:solidFill>
              </a:rPr>
              <a:t>Hãy đi làm ngôn sứ, tuyên sấm cho Ít-ra-en dân Ta.</a:t>
            </a:r>
            <a:endParaRPr lang="en-US" sz="3200" dirty="0">
              <a:solidFill>
                <a:srgbClr val="FFFF00"/>
              </a:solidFill>
            </a:endParaRPr>
          </a:p>
        </p:txBody>
      </p:sp>
    </p:spTree>
    <p:extLst>
      <p:ext uri="{BB962C8B-B14F-4D97-AF65-F5344CB8AC3E}">
        <p14:creationId xmlns:p14="http://schemas.microsoft.com/office/powerpoint/2010/main" val="563128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r>
              <a:rPr lang="en-US" dirty="0" smtClean="0">
                <a:solidFill>
                  <a:srgbClr val="FFFF00"/>
                </a:solidFill>
              </a:rPr>
              <a:t>THÁNH VỊNH 84</a:t>
            </a:r>
            <a:br>
              <a:rPr lang="en-US" dirty="0" smtClean="0">
                <a:solidFill>
                  <a:srgbClr val="FFFF00"/>
                </a:solidFill>
              </a:rPr>
            </a:br>
            <a:r>
              <a:rPr lang="en-US" dirty="0" smtClean="0">
                <a:solidFill>
                  <a:srgbClr val="FFFF00"/>
                </a:solidFill>
              </a:rPr>
              <a:t>CHÚA NHẬT XV THƯỜNG NIÊN</a:t>
            </a:r>
            <a:br>
              <a:rPr lang="en-US" dirty="0" smtClean="0">
                <a:solidFill>
                  <a:srgbClr val="FFFF00"/>
                </a:solidFill>
              </a:rPr>
            </a:br>
            <a:r>
              <a:rPr lang="en-US" dirty="0" smtClean="0">
                <a:solidFill>
                  <a:srgbClr val="FFFF00"/>
                </a:solidFill>
              </a:rPr>
              <a:t>NĂM B </a:t>
            </a:r>
            <a:br>
              <a:rPr lang="en-US" dirty="0" smtClean="0">
                <a:solidFill>
                  <a:srgbClr val="FFFF00"/>
                </a:solidFill>
              </a:rPr>
            </a:br>
            <a:r>
              <a:rPr lang="en-US" i="1" dirty="0" smtClean="0">
                <a:solidFill>
                  <a:schemeClr val="bg1"/>
                </a:solidFill>
              </a:rPr>
              <a:t>LM </a:t>
            </a:r>
            <a:r>
              <a:rPr lang="en-US" i="1" dirty="0" smtClean="0">
                <a:solidFill>
                  <a:schemeClr val="bg1"/>
                </a:solidFill>
              </a:rPr>
              <a:t>Kim Long</a:t>
            </a:r>
            <a:br>
              <a:rPr lang="en-US" i="1" dirty="0" smtClean="0">
                <a:solidFill>
                  <a:schemeClr val="bg1"/>
                </a:solidFill>
              </a:rPr>
            </a:br>
            <a:r>
              <a:rPr lang="en-US" i="1" dirty="0" smtClean="0">
                <a:solidFill>
                  <a:schemeClr val="bg1"/>
                </a:solidFill>
              </a:rPr>
              <a:t>03 </a:t>
            </a:r>
            <a:r>
              <a:rPr lang="en-US" i="1" dirty="0" err="1" smtClean="0">
                <a:solidFill>
                  <a:schemeClr val="bg1"/>
                </a:solidFill>
              </a:rPr>
              <a:t>câu</a:t>
            </a:r>
            <a:endParaRPr lang="en-US" i="1" dirty="0">
              <a:solidFill>
                <a:schemeClr val="bg1"/>
              </a:solidFill>
            </a:endParaRPr>
          </a:p>
        </p:txBody>
      </p:sp>
    </p:spTree>
    <p:extLst>
      <p:ext uri="{BB962C8B-B14F-4D97-AF65-F5344CB8AC3E}">
        <p14:creationId xmlns:p14="http://schemas.microsoft.com/office/powerpoint/2010/main" val="872220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smtClean="0">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2402598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a:solidFill>
                  <a:schemeClr val="bg1"/>
                </a:solidFill>
              </a:rPr>
              <a:t> T</a:t>
            </a:r>
            <a:r>
              <a:rPr lang="vi-VN" sz="5400" smtClean="0">
                <a:solidFill>
                  <a:schemeClr val="bg1"/>
                </a:solidFill>
              </a:rPr>
              <a:t>ôi </a:t>
            </a:r>
            <a:r>
              <a:rPr lang="vi-VN" sz="5400">
                <a:solidFill>
                  <a:schemeClr val="bg1"/>
                </a:solidFill>
              </a:rPr>
              <a:t>lẳng lặng nghe Chúa nay ban truyền lời chào bình an tặng dân Chúa. Cứu ai hằng sợ Tôn Danh, Dọi chiếu ánh vinh hiển Ngài. </a:t>
            </a:r>
            <a:endParaRPr lang="en-US" sz="5400">
              <a:solidFill>
                <a:schemeClr val="bg1"/>
              </a:solidFill>
            </a:endParaRPr>
          </a:p>
        </p:txBody>
      </p:sp>
    </p:spTree>
    <p:extLst>
      <p:ext uri="{BB962C8B-B14F-4D97-AF65-F5344CB8AC3E}">
        <p14:creationId xmlns:p14="http://schemas.microsoft.com/office/powerpoint/2010/main" val="2441468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smtClean="0">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3860024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Tk2:</a:t>
            </a:r>
            <a:r>
              <a:rPr lang="en-US" sz="6000">
                <a:solidFill>
                  <a:schemeClr val="bg1"/>
                </a:solidFill>
              </a:rPr>
              <a:t> </a:t>
            </a:r>
            <a:r>
              <a:rPr lang="vi-VN" sz="6000" smtClean="0">
                <a:solidFill>
                  <a:schemeClr val="bg1"/>
                </a:solidFill>
              </a:rPr>
              <a:t>Ân </a:t>
            </a:r>
            <a:r>
              <a:rPr lang="vi-VN" sz="6000">
                <a:solidFill>
                  <a:schemeClr val="bg1"/>
                </a:solidFill>
              </a:rPr>
              <a:t>nghĩa và công lý nay tao ngộ, Hòa bình đẹp duyên cùng công chính. Đất nay nảy mầm công minh, thành tín giáng lâm bởi trời. </a:t>
            </a:r>
            <a:endParaRPr lang="en-US" sz="6000">
              <a:solidFill>
                <a:schemeClr val="bg1"/>
              </a:solidFill>
            </a:endParaRPr>
          </a:p>
        </p:txBody>
      </p:sp>
    </p:spTree>
    <p:extLst>
      <p:ext uri="{BB962C8B-B14F-4D97-AF65-F5344CB8AC3E}">
        <p14:creationId xmlns:p14="http://schemas.microsoft.com/office/powerpoint/2010/main" val="161846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smtClean="0">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3199220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Tk3:</a:t>
            </a:r>
            <a:r>
              <a:rPr lang="en-US" sz="6000" smtClean="0">
                <a:solidFill>
                  <a:schemeClr val="bg1"/>
                </a:solidFill>
              </a:rPr>
              <a:t> </a:t>
            </a:r>
            <a:r>
              <a:rPr lang="vi-VN" sz="6000">
                <a:solidFill>
                  <a:schemeClr val="bg1"/>
                </a:solidFill>
              </a:rPr>
              <a:t>Vâng, chính Ngài ban phúc ân dư đầy, và ruộng đồng nở rộ hoa trái. Tín trung rầy làm tiền phong mở lối bước chân của Ngài. </a:t>
            </a:r>
            <a:endParaRPr lang="en-US" sz="6000">
              <a:solidFill>
                <a:schemeClr val="bg1"/>
              </a:solidFill>
            </a:endParaRPr>
          </a:p>
        </p:txBody>
      </p:sp>
    </p:spTree>
    <p:extLst>
      <p:ext uri="{BB962C8B-B14F-4D97-AF65-F5344CB8AC3E}">
        <p14:creationId xmlns:p14="http://schemas.microsoft.com/office/powerpoint/2010/main" val="100616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94159"/>
            <a:ext cx="9144000" cy="3581400"/>
          </a:xfrm>
        </p:spPr>
        <p:txBody>
          <a:bodyPr>
            <a:noAutofit/>
          </a:bodyPr>
          <a:lstStyle/>
          <a:p>
            <a:pPr algn="just"/>
            <a:r>
              <a:rPr lang="vi-VN">
                <a:solidFill>
                  <a:schemeClr val="bg1"/>
                </a:solidFill>
              </a:rPr>
              <a:t>Xin Thiên Chúa là Thân Phụ Đức Giê-su Ki-tô, Chúa chúng ta, soi mắt tâm hồn chúng ta, cho chúng ta nhận rõ, đâu là niềm hy vọng mà ơn Ngài kêu gọi mang lại cho chúng ta. </a:t>
            </a:r>
          </a:p>
        </p:txBody>
      </p:sp>
      <p:sp>
        <p:nvSpPr>
          <p:cNvPr id="3" name="Rectangle 2"/>
          <p:cNvSpPr/>
          <p:nvPr/>
        </p:nvSpPr>
        <p:spPr>
          <a:xfrm>
            <a:off x="76200" y="133350"/>
            <a:ext cx="6477000" cy="646331"/>
          </a:xfrm>
          <a:prstGeom prst="rect">
            <a:avLst/>
          </a:prstGeom>
        </p:spPr>
        <p:txBody>
          <a:bodyPr wrap="square">
            <a:spAutoFit/>
          </a:bodyPr>
          <a:lstStyle/>
          <a:p>
            <a:r>
              <a:rPr lang="en-US" sz="3600" u="sng" smtClean="0">
                <a:solidFill>
                  <a:srgbClr val="FFFF00"/>
                </a:solidFill>
              </a:rPr>
              <a:t>Alleluia-Alleluia</a:t>
            </a:r>
            <a:endParaRPr lang="en-US" sz="3600" u="sng">
              <a:solidFill>
                <a:srgbClr val="FFFF00"/>
              </a:solidFill>
            </a:endParaRPr>
          </a:p>
        </p:txBody>
      </p:sp>
      <p:sp>
        <p:nvSpPr>
          <p:cNvPr id="4" name="Rectangle 3"/>
          <p:cNvSpPr/>
          <p:nvPr/>
        </p:nvSpPr>
        <p:spPr>
          <a:xfrm>
            <a:off x="6400800" y="4458474"/>
            <a:ext cx="2108269" cy="707886"/>
          </a:xfrm>
          <a:prstGeom prst="rect">
            <a:avLst/>
          </a:prstGeom>
        </p:spPr>
        <p:txBody>
          <a:bodyPr wrap="none">
            <a:spAutoFit/>
          </a:bodyPr>
          <a:lstStyle/>
          <a:p>
            <a:r>
              <a:rPr lang="en-US" sz="4000" smtClean="0">
                <a:solidFill>
                  <a:srgbClr val="FFFF00"/>
                </a:solidFill>
              </a:rPr>
              <a:t>Alleluia…</a:t>
            </a:r>
            <a:endParaRPr lang="en-US" sz="4000">
              <a:solidFill>
                <a:srgbClr val="FFFF00"/>
              </a:solidFill>
            </a:endParaRPr>
          </a:p>
        </p:txBody>
      </p:sp>
    </p:spTree>
    <p:extLst>
      <p:ext uri="{BB962C8B-B14F-4D97-AF65-F5344CB8AC3E}">
        <p14:creationId xmlns:p14="http://schemas.microsoft.com/office/powerpoint/2010/main" val="2879042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smtClean="0">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801553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919156" cy="1754326"/>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2</a:t>
            </a:r>
          </a:p>
          <a:p>
            <a:r>
              <a:rPr lang="vi-VN" sz="3600" dirty="0">
                <a:solidFill>
                  <a:srgbClr val="FFFF00"/>
                </a:solidFill>
              </a:rPr>
              <a:t>Bài trích thư của thánh </a:t>
            </a:r>
            <a:r>
              <a:rPr lang="vi-VN" sz="3600" dirty="0" smtClean="0">
                <a:solidFill>
                  <a:srgbClr val="FFFF00"/>
                </a:solidFill>
              </a:rPr>
              <a:t>Phao-lô</a:t>
            </a:r>
            <a:r>
              <a:rPr lang="en-US" sz="3600" dirty="0">
                <a:solidFill>
                  <a:srgbClr val="FFFF00"/>
                </a:solidFill>
              </a:rPr>
              <a:t> </a:t>
            </a:r>
            <a:r>
              <a:rPr lang="vi-VN" sz="3600" dirty="0" smtClean="0">
                <a:solidFill>
                  <a:srgbClr val="FFFF00"/>
                </a:solidFill>
              </a:rPr>
              <a:t>tông đồ</a:t>
            </a:r>
            <a:endParaRPr lang="en-US" sz="3600" dirty="0" smtClean="0">
              <a:solidFill>
                <a:srgbClr val="FFFF00"/>
              </a:solidFill>
            </a:endParaRPr>
          </a:p>
          <a:p>
            <a:r>
              <a:rPr lang="vi-VN" sz="3600" dirty="0" smtClean="0">
                <a:solidFill>
                  <a:srgbClr val="FFFF00"/>
                </a:solidFill>
              </a:rPr>
              <a:t>gửi </a:t>
            </a:r>
            <a:r>
              <a:rPr lang="vi-VN" sz="3600" dirty="0">
                <a:solidFill>
                  <a:srgbClr val="FFFF00"/>
                </a:solidFill>
              </a:rPr>
              <a:t>tín hữu Ê-phê-xô.</a:t>
            </a:r>
            <a:endParaRPr lang="en-US" sz="3600" dirty="0">
              <a:solidFill>
                <a:srgbClr val="FFFF00"/>
              </a:solidFill>
            </a:endParaRPr>
          </a:p>
        </p:txBody>
      </p:sp>
      <p:sp>
        <p:nvSpPr>
          <p:cNvPr id="7" name="TextBox 6"/>
          <p:cNvSpPr txBox="1"/>
          <p:nvPr/>
        </p:nvSpPr>
        <p:spPr>
          <a:xfrm>
            <a:off x="188976" y="3714750"/>
            <a:ext cx="6912341" cy="1200329"/>
          </a:xfrm>
          <a:prstGeom prst="rect">
            <a:avLst/>
          </a:prstGeom>
          <a:noFill/>
        </p:spPr>
        <p:txBody>
          <a:bodyPr wrap="none" rtlCol="0">
            <a:spAutoFit/>
          </a:bodyPr>
          <a:lstStyle/>
          <a:p>
            <a:r>
              <a:rPr lang="vi-VN" sz="3600" dirty="0">
                <a:solidFill>
                  <a:srgbClr val="FFFF00"/>
                </a:solidFill>
              </a:rPr>
              <a:t>Trong Đức Ki-tô, Người đã chọn </a:t>
            </a:r>
            <a:r>
              <a:rPr lang="vi-VN" sz="3600" dirty="0" smtClean="0">
                <a:solidFill>
                  <a:srgbClr val="FFFF00"/>
                </a:solidFill>
              </a:rPr>
              <a:t>ta</a:t>
            </a:r>
            <a:endParaRPr lang="en-US" sz="3600" dirty="0" smtClean="0">
              <a:solidFill>
                <a:srgbClr val="FFFF00"/>
              </a:solidFill>
            </a:endParaRPr>
          </a:p>
          <a:p>
            <a:r>
              <a:rPr lang="vi-VN" sz="3600" dirty="0" smtClean="0">
                <a:solidFill>
                  <a:srgbClr val="FFFF00"/>
                </a:solidFill>
              </a:rPr>
              <a:t>trước </a:t>
            </a:r>
            <a:r>
              <a:rPr lang="vi-VN" sz="3600" dirty="0">
                <a:solidFill>
                  <a:srgbClr val="FFFF00"/>
                </a:solidFill>
              </a:rPr>
              <a:t>cả khi tạo thành vũ trụ.</a:t>
            </a:r>
            <a:endParaRPr lang="en-US" sz="3600" dirty="0">
              <a:solidFill>
                <a:srgbClr val="FFFF00"/>
              </a:solidFill>
            </a:endParaRPr>
          </a:p>
        </p:txBody>
      </p:sp>
    </p:spTree>
    <p:extLst>
      <p:ext uri="{BB962C8B-B14F-4D97-AF65-F5344CB8AC3E}">
        <p14:creationId xmlns:p14="http://schemas.microsoft.com/office/powerpoint/2010/main" val="2349853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94159"/>
            <a:ext cx="9144000" cy="3581400"/>
          </a:xfrm>
        </p:spPr>
        <p:txBody>
          <a:bodyPr>
            <a:noAutofit/>
          </a:bodyPr>
          <a:lstStyle/>
          <a:p>
            <a:pPr algn="just"/>
            <a:r>
              <a:rPr lang="vi-VN">
                <a:solidFill>
                  <a:schemeClr val="bg1"/>
                </a:solidFill>
              </a:rPr>
              <a:t>Xin Thiên Chúa là Thân Phụ Đức Giê-su Ki-tô, Chúa chúng ta, soi mắt tâm hồn chúng ta, cho chúng ta nhận rõ, đâu là niềm hy vọng mà ơn Ngài kêu gọi mang lại cho chúng ta. </a:t>
            </a:r>
          </a:p>
        </p:txBody>
      </p:sp>
      <p:sp>
        <p:nvSpPr>
          <p:cNvPr id="3" name="Rectangle 2"/>
          <p:cNvSpPr/>
          <p:nvPr/>
        </p:nvSpPr>
        <p:spPr>
          <a:xfrm>
            <a:off x="76200" y="133350"/>
            <a:ext cx="6477000" cy="646331"/>
          </a:xfrm>
          <a:prstGeom prst="rect">
            <a:avLst/>
          </a:prstGeom>
        </p:spPr>
        <p:txBody>
          <a:bodyPr wrap="square">
            <a:spAutoFit/>
          </a:bodyPr>
          <a:lstStyle/>
          <a:p>
            <a:r>
              <a:rPr lang="en-US" sz="3600" u="sng" smtClean="0">
                <a:solidFill>
                  <a:srgbClr val="FFFF00"/>
                </a:solidFill>
              </a:rPr>
              <a:t>Alleluia-Alleluia</a:t>
            </a:r>
            <a:endParaRPr lang="en-US" sz="3600" u="sng">
              <a:solidFill>
                <a:srgbClr val="FFFF00"/>
              </a:solidFill>
            </a:endParaRPr>
          </a:p>
        </p:txBody>
      </p:sp>
      <p:sp>
        <p:nvSpPr>
          <p:cNvPr id="4" name="Rectangle 3"/>
          <p:cNvSpPr/>
          <p:nvPr/>
        </p:nvSpPr>
        <p:spPr>
          <a:xfrm>
            <a:off x="6400800" y="4458474"/>
            <a:ext cx="2108269" cy="707886"/>
          </a:xfrm>
          <a:prstGeom prst="rect">
            <a:avLst/>
          </a:prstGeom>
        </p:spPr>
        <p:txBody>
          <a:bodyPr wrap="none">
            <a:spAutoFit/>
          </a:bodyPr>
          <a:lstStyle/>
          <a:p>
            <a:r>
              <a:rPr lang="en-US" sz="4000" smtClean="0">
                <a:solidFill>
                  <a:srgbClr val="FFFF00"/>
                </a:solidFill>
              </a:rPr>
              <a:t>Alleluia…</a:t>
            </a:r>
            <a:endParaRPr lang="en-US" sz="4000">
              <a:solidFill>
                <a:srgbClr val="FFFF00"/>
              </a:solidFill>
            </a:endParaRPr>
          </a:p>
        </p:txBody>
      </p:sp>
    </p:spTree>
    <p:extLst>
      <p:ext uri="{BB962C8B-B14F-4D97-AF65-F5344CB8AC3E}">
        <p14:creationId xmlns:p14="http://schemas.microsoft.com/office/powerpoint/2010/main" val="502351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0"/>
            <a:ext cx="3581400" cy="5078313"/>
          </a:xfrm>
          <a:prstGeom prst="rect">
            <a:avLst/>
          </a:prstGeom>
        </p:spPr>
        <p:txBody>
          <a:bodyPr wrap="square">
            <a:spAutoFit/>
          </a:bodyPr>
          <a:lstStyle/>
          <a:p>
            <a:pPr algn="just"/>
            <a:r>
              <a:rPr lang="en-US" sz="3600" dirty="0" err="1" smtClean="0">
                <a:solidFill>
                  <a:srgbClr val="FFFF00"/>
                </a:solidFill>
              </a:rPr>
              <a:t>Anh</a:t>
            </a:r>
            <a:r>
              <a:rPr lang="en-US" sz="3600" dirty="0" smtClean="0">
                <a:solidFill>
                  <a:srgbClr val="FFFF00"/>
                </a:solidFill>
              </a:rPr>
              <a:t> </a:t>
            </a:r>
            <a:r>
              <a:rPr lang="en-US" sz="3600" dirty="0" err="1" smtClean="0">
                <a:solidFill>
                  <a:srgbClr val="FFFF00"/>
                </a:solidFill>
              </a:rPr>
              <a:t>chị</a:t>
            </a:r>
            <a:r>
              <a:rPr lang="en-US" sz="3600" dirty="0" smtClean="0">
                <a:solidFill>
                  <a:srgbClr val="FFFF00"/>
                </a:solidFill>
              </a:rPr>
              <a:t> </a:t>
            </a:r>
            <a:r>
              <a:rPr lang="en-US" sz="3600" dirty="0" err="1" smtClean="0">
                <a:solidFill>
                  <a:srgbClr val="FFFF00"/>
                </a:solidFill>
              </a:rPr>
              <a:t>em</a:t>
            </a:r>
            <a:r>
              <a:rPr lang="en-US" sz="3600" dirty="0" smtClean="0">
                <a:solidFill>
                  <a:srgbClr val="FFFF00"/>
                </a:solidFill>
              </a:rPr>
              <a:t> </a:t>
            </a:r>
            <a:r>
              <a:rPr lang="en-US" sz="3600" dirty="0" err="1" smtClean="0">
                <a:solidFill>
                  <a:srgbClr val="FFFF00"/>
                </a:solidFill>
              </a:rPr>
              <a:t>thân</a:t>
            </a:r>
            <a:r>
              <a:rPr lang="en-US" sz="3600" dirty="0" smtClean="0">
                <a:solidFill>
                  <a:srgbClr val="FFFF00"/>
                </a:solidFill>
              </a:rPr>
              <a:t> </a:t>
            </a:r>
            <a:r>
              <a:rPr lang="en-US" sz="3600" dirty="0" err="1" smtClean="0">
                <a:solidFill>
                  <a:srgbClr val="FFFF00"/>
                </a:solidFill>
              </a:rPr>
              <a:t>mến</a:t>
            </a:r>
            <a:r>
              <a:rPr lang="en-US" sz="3600" dirty="0" smtClean="0">
                <a:solidFill>
                  <a:srgbClr val="FFFF00"/>
                </a:solidFill>
              </a:rPr>
              <a:t>, </a:t>
            </a:r>
            <a:r>
              <a:rPr lang="en-US" sz="3600" dirty="0" err="1" smtClean="0">
                <a:solidFill>
                  <a:srgbClr val="FFFF00"/>
                </a:solidFill>
              </a:rPr>
              <a:t>vì</a:t>
            </a:r>
            <a:r>
              <a:rPr lang="en-US" sz="3600" dirty="0" smtClean="0">
                <a:solidFill>
                  <a:srgbClr val="FFFF00"/>
                </a:solidFill>
              </a:rPr>
              <a:t> </a:t>
            </a:r>
            <a:r>
              <a:rPr lang="en-US" sz="3600" dirty="0" err="1" smtClean="0">
                <a:solidFill>
                  <a:srgbClr val="FFFF00"/>
                </a:solidFill>
              </a:rPr>
              <a:t>yêu</a:t>
            </a:r>
            <a:r>
              <a:rPr lang="en-US" sz="3600" dirty="0" smtClean="0">
                <a:solidFill>
                  <a:srgbClr val="FFFF00"/>
                </a:solidFill>
              </a:rPr>
              <a:t> </a:t>
            </a:r>
            <a:r>
              <a:rPr lang="en-US" sz="3600" dirty="0" err="1" smtClean="0">
                <a:solidFill>
                  <a:srgbClr val="FFFF00"/>
                </a:solidFill>
              </a:rPr>
              <a:t>thương</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đã</a:t>
            </a:r>
            <a:r>
              <a:rPr lang="en-US" sz="3600" dirty="0" smtClean="0">
                <a:solidFill>
                  <a:srgbClr val="FFFF00"/>
                </a:solidFill>
              </a:rPr>
              <a:t> </a:t>
            </a:r>
            <a:r>
              <a:rPr lang="en-US" sz="3600" dirty="0" err="1" smtClean="0">
                <a:solidFill>
                  <a:srgbClr val="FFFF00"/>
                </a:solidFill>
              </a:rPr>
              <a:t>chọn</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làm</a:t>
            </a:r>
            <a:r>
              <a:rPr lang="en-US" sz="3600" dirty="0" smtClean="0">
                <a:solidFill>
                  <a:srgbClr val="FFFF00"/>
                </a:solidFill>
              </a:rPr>
              <a:t> con </a:t>
            </a:r>
            <a:r>
              <a:rPr lang="en-US" sz="3600" dirty="0" err="1" smtClean="0">
                <a:solidFill>
                  <a:srgbClr val="FFFF00"/>
                </a:solidFill>
              </a:rPr>
              <a:t>cái</a:t>
            </a:r>
            <a:r>
              <a:rPr lang="en-US" sz="3600" dirty="0" smtClean="0">
                <a:solidFill>
                  <a:srgbClr val="FFFF00"/>
                </a:solidFill>
              </a:rPr>
              <a:t> </a:t>
            </a:r>
            <a:r>
              <a:rPr lang="en-US" sz="3600" dirty="0" err="1" smtClean="0">
                <a:solidFill>
                  <a:srgbClr val="FFFF00"/>
                </a:solidFill>
              </a:rPr>
              <a:t>của</a:t>
            </a:r>
            <a:r>
              <a:rPr lang="en-US" sz="3600" dirty="0" smtClean="0">
                <a:solidFill>
                  <a:srgbClr val="FFFF00"/>
                </a:solidFill>
              </a:rPr>
              <a:t> </a:t>
            </a:r>
            <a:r>
              <a:rPr lang="en-US" sz="3600" dirty="0" err="1" smtClean="0">
                <a:solidFill>
                  <a:srgbClr val="FFFF00"/>
                </a:solidFill>
              </a:rPr>
              <a:t>Người</a:t>
            </a:r>
            <a:r>
              <a:rPr lang="en-US" sz="3600" dirty="0" smtClean="0">
                <a:solidFill>
                  <a:srgbClr val="FFFF00"/>
                </a:solidFill>
              </a:rPr>
              <a:t>. </a:t>
            </a:r>
            <a:r>
              <a:rPr lang="en-US" sz="3600" dirty="0" err="1" smtClean="0">
                <a:solidFill>
                  <a:srgbClr val="FFFF00"/>
                </a:solidFill>
              </a:rPr>
              <a:t>Chúng</a:t>
            </a:r>
            <a:r>
              <a:rPr lang="en-US" sz="3600" dirty="0" smtClean="0">
                <a:solidFill>
                  <a:srgbClr val="FFFF00"/>
                </a:solidFill>
              </a:rPr>
              <a:t> ta </a:t>
            </a:r>
            <a:r>
              <a:rPr lang="en-US" sz="3600" dirty="0" err="1" smtClean="0">
                <a:solidFill>
                  <a:srgbClr val="FFFF00"/>
                </a:solidFill>
              </a:rPr>
              <a:t>cùng</a:t>
            </a:r>
            <a:r>
              <a:rPr lang="en-US" sz="3600" dirty="0" smtClean="0">
                <a:solidFill>
                  <a:srgbClr val="FFFF00"/>
                </a:solidFill>
              </a:rPr>
              <a:t> </a:t>
            </a:r>
            <a:r>
              <a:rPr lang="en-US" sz="3600" dirty="0" err="1" smtClean="0">
                <a:solidFill>
                  <a:srgbClr val="FFFF00"/>
                </a:solidFill>
              </a:rPr>
              <a:t>cảm</a:t>
            </a:r>
            <a:r>
              <a:rPr lang="en-US" sz="3600" dirty="0" smtClean="0">
                <a:solidFill>
                  <a:srgbClr val="FFFF00"/>
                </a:solidFill>
              </a:rPr>
              <a:t> </a:t>
            </a:r>
            <a:r>
              <a:rPr lang="en-US" sz="3600" dirty="0" err="1" smtClean="0">
                <a:solidFill>
                  <a:srgbClr val="FFFF00"/>
                </a:solidFill>
              </a:rPr>
              <a:t>tạ</a:t>
            </a:r>
            <a:r>
              <a:rPr lang="en-US" sz="3600" dirty="0" smtClean="0">
                <a:solidFill>
                  <a:srgbClr val="FFFF00"/>
                </a:solidFill>
              </a:rPr>
              <a:t> </a:t>
            </a:r>
            <a:r>
              <a:rPr lang="en-US" sz="3600" dirty="0" err="1" smtClean="0">
                <a:solidFill>
                  <a:srgbClr val="FFFF00"/>
                </a:solidFill>
              </a:rPr>
              <a:t>Chúa</a:t>
            </a:r>
            <a:r>
              <a:rPr lang="en-US" sz="3600" dirty="0" smtClean="0">
                <a:solidFill>
                  <a:srgbClr val="FFFF00"/>
                </a:solidFill>
              </a:rPr>
              <a:t> </a:t>
            </a:r>
            <a:r>
              <a:rPr lang="en-US" sz="3600" dirty="0" err="1" smtClean="0">
                <a:solidFill>
                  <a:srgbClr val="FFFF00"/>
                </a:solidFill>
              </a:rPr>
              <a:t>và</a:t>
            </a:r>
            <a:r>
              <a:rPr lang="en-US" sz="3600" dirty="0" smtClean="0">
                <a:solidFill>
                  <a:srgbClr val="FFFF00"/>
                </a:solidFill>
              </a:rPr>
              <a:t> </a:t>
            </a:r>
            <a:r>
              <a:rPr lang="en-US" sz="3600" dirty="0" err="1" smtClean="0">
                <a:solidFill>
                  <a:srgbClr val="FFFF00"/>
                </a:solidFill>
              </a:rPr>
              <a:t>dâng</a:t>
            </a:r>
            <a:r>
              <a:rPr lang="en-US" sz="3600" dirty="0" smtClean="0">
                <a:solidFill>
                  <a:srgbClr val="FFFF00"/>
                </a:solidFill>
              </a:rPr>
              <a:t> </a:t>
            </a:r>
            <a:r>
              <a:rPr lang="en-US" sz="3600" dirty="0" err="1" smtClean="0">
                <a:solidFill>
                  <a:srgbClr val="FFFF00"/>
                </a:solidFill>
              </a:rPr>
              <a:t>lời</a:t>
            </a:r>
            <a:r>
              <a:rPr lang="en-US" sz="3600" dirty="0" smtClean="0">
                <a:solidFill>
                  <a:srgbClr val="FFFF00"/>
                </a:solidFill>
              </a:rPr>
              <a:t> </a:t>
            </a:r>
            <a:r>
              <a:rPr lang="en-US" sz="3600" dirty="0" err="1" smtClean="0">
                <a:solidFill>
                  <a:srgbClr val="FFFF00"/>
                </a:solidFill>
              </a:rPr>
              <a:t>cầu</a:t>
            </a:r>
            <a:r>
              <a:rPr lang="en-US" sz="3600" dirty="0" smtClean="0">
                <a:solidFill>
                  <a:srgbClr val="FFFF00"/>
                </a:solidFill>
              </a:rPr>
              <a:t> </a:t>
            </a:r>
            <a:r>
              <a:rPr lang="en-US" sz="3600" dirty="0" err="1" smtClean="0">
                <a:solidFill>
                  <a:srgbClr val="FFFF00"/>
                </a:solidFill>
              </a:rPr>
              <a:t>xin</a:t>
            </a:r>
            <a:endParaRPr lang="en-US" sz="3600" dirty="0">
              <a:solidFill>
                <a:srgbClr val="FFFF00"/>
              </a:solidFill>
            </a:endParaRPr>
          </a:p>
        </p:txBody>
      </p:sp>
    </p:spTree>
    <p:extLst>
      <p:ext uri="{BB962C8B-B14F-4D97-AF65-F5344CB8AC3E}">
        <p14:creationId xmlns:p14="http://schemas.microsoft.com/office/powerpoint/2010/main" val="28089852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smtClean="0">
                <a:solidFill>
                  <a:srgbClr val="FFFF00"/>
                </a:solidFill>
              </a:rPr>
              <a:t>Là Đây Của Lễ</a:t>
            </a:r>
          </a:p>
          <a:p>
            <a:pPr algn="ctr"/>
            <a:r>
              <a:rPr lang="en-US" sz="4000" i="1" smtClean="0">
                <a:solidFill>
                  <a:schemeClr val="bg1"/>
                </a:solidFill>
              </a:rPr>
              <a:t>Ngọc Linh</a:t>
            </a:r>
            <a:endParaRPr lang="en-US" sz="4000" i="1">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smtClean="0">
                <a:solidFill>
                  <a:srgbClr val="FFFF00"/>
                </a:solidFill>
              </a:rPr>
              <a:t>Lời Chúa </a:t>
            </a:r>
            <a:r>
              <a:rPr lang="en-US" sz="6000" b="0" smtClean="0">
                <a:solidFill>
                  <a:srgbClr val="FFFF00"/>
                </a:solidFill>
                <a:effectLst/>
              </a:rPr>
              <a:t/>
            </a:r>
            <a:br>
              <a:rPr lang="en-US" sz="6000" b="0" smtClean="0">
                <a:solidFill>
                  <a:srgbClr val="FFFF00"/>
                </a:solidFill>
                <a:effectLst/>
              </a:rPr>
            </a:br>
            <a:r>
              <a:rPr lang="en-US" sz="6000" i="1" smtClean="0">
                <a:solidFill>
                  <a:schemeClr val="bg1"/>
                </a:solidFill>
              </a:rPr>
              <a:t>Thế Thông</a:t>
            </a:r>
            <a:endParaRPr lang="en-US" sz="6000" b="0" i="1">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800" b="0" u="sng" smtClean="0">
                <a:solidFill>
                  <a:srgbClr val="FFFF00"/>
                </a:solidFill>
                <a:effectLst/>
              </a:rPr>
              <a:t>Tk1:</a:t>
            </a:r>
            <a:r>
              <a:rPr lang="en-US" sz="4800" b="0" smtClean="0">
                <a:solidFill>
                  <a:schemeClr val="bg1"/>
                </a:solidFill>
                <a:effectLst/>
              </a:rPr>
              <a:t> </a:t>
            </a:r>
            <a:r>
              <a:rPr lang="vi-VN" sz="4800">
                <a:solidFill>
                  <a:schemeClr val="bg1"/>
                </a:solidFill>
              </a:rPr>
              <a:t>Với những lao nhọc mồ hôi nước mắt. Với những ưu phiền và những xót xa. Là đây của lễ tiến dâng về Cha. Là đây của lễ, lễ dâng mọn hèn.</a:t>
            </a:r>
            <a:endParaRPr lang="en-US" sz="48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6600" b="0" u="sng" smtClean="0">
                <a:solidFill>
                  <a:srgbClr val="FFFF00"/>
                </a:solidFill>
                <a:effectLst/>
              </a:rPr>
              <a:t>Đk:</a:t>
            </a:r>
            <a:r>
              <a:rPr lang="en-US" sz="6600" b="0" smtClean="0">
                <a:solidFill>
                  <a:schemeClr val="bg1"/>
                </a:solidFill>
                <a:effectLst/>
              </a:rPr>
              <a:t> </a:t>
            </a:r>
            <a:r>
              <a:rPr lang="vi-VN" sz="6600" smtClean="0">
                <a:solidFill>
                  <a:schemeClr val="bg1"/>
                </a:solidFill>
              </a:rPr>
              <a:t>Xin </a:t>
            </a:r>
            <a:r>
              <a:rPr lang="vi-VN" sz="660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Tk2:</a:t>
            </a:r>
            <a:r>
              <a:rPr lang="en-US" sz="5400" b="0" smtClean="0">
                <a:solidFill>
                  <a:schemeClr val="bg1"/>
                </a:solidFill>
                <a:effectLst/>
              </a:rPr>
              <a:t> </a:t>
            </a:r>
            <a:r>
              <a:rPr lang="vi-VN" sz="5400">
                <a:solidFill>
                  <a:schemeClr val="bg1"/>
                </a:solidFill>
              </a:rPr>
              <a:t>Với những vui buồn thời gian lớp lớp. Với những kiếm tìm và những ước mơ. Là đây của lễ tiến dâng về Cha. Là đây của lễ, lễ dâng mọn hèn.</a:t>
            </a: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6600" b="0" u="sng" smtClean="0">
                <a:solidFill>
                  <a:srgbClr val="FFFF00"/>
                </a:solidFill>
                <a:effectLst/>
              </a:rPr>
              <a:t>Đk:</a:t>
            </a:r>
            <a:r>
              <a:rPr lang="en-US" sz="6600" b="0" smtClean="0">
                <a:solidFill>
                  <a:schemeClr val="bg1"/>
                </a:solidFill>
                <a:effectLst/>
              </a:rPr>
              <a:t> </a:t>
            </a:r>
            <a:r>
              <a:rPr lang="vi-VN" sz="6600" smtClean="0">
                <a:solidFill>
                  <a:schemeClr val="bg1"/>
                </a:solidFill>
              </a:rPr>
              <a:t>Xin </a:t>
            </a:r>
            <a:r>
              <a:rPr lang="vi-VN" sz="660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36583306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Tk3:</a:t>
            </a:r>
            <a:r>
              <a:rPr lang="en-US" sz="5400" b="0" smtClean="0">
                <a:solidFill>
                  <a:schemeClr val="bg1"/>
                </a:solidFill>
                <a:effectLst/>
              </a:rPr>
              <a:t> </a:t>
            </a:r>
            <a:r>
              <a:rPr lang="vi-VN" sz="5400">
                <a:solidFill>
                  <a:schemeClr val="bg1"/>
                </a:solidFill>
              </a:rPr>
              <a:t>Với những ân cần sẻ chia tấm bánh. Với những hy vọng ngày mai sáng tươi. Là đây của lễ tiến dâng về Cha. Là đây của lễ, lễ dâng mọn hèn.</a:t>
            </a:r>
          </a:p>
        </p:txBody>
      </p:sp>
    </p:spTree>
    <p:extLst>
      <p:ext uri="{BB962C8B-B14F-4D97-AF65-F5344CB8AC3E}">
        <p14:creationId xmlns:p14="http://schemas.microsoft.com/office/powerpoint/2010/main" val="19458687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6600" b="0" u="sng" smtClean="0">
                <a:solidFill>
                  <a:srgbClr val="FFFF00"/>
                </a:solidFill>
                <a:effectLst/>
              </a:rPr>
              <a:t>Đk:</a:t>
            </a:r>
            <a:r>
              <a:rPr lang="en-US" sz="6600" b="0" smtClean="0">
                <a:solidFill>
                  <a:schemeClr val="bg1"/>
                </a:solidFill>
                <a:effectLst/>
              </a:rPr>
              <a:t> </a:t>
            </a:r>
            <a:r>
              <a:rPr lang="vi-VN" sz="6600" smtClean="0">
                <a:solidFill>
                  <a:schemeClr val="bg1"/>
                </a:solidFill>
              </a:rPr>
              <a:t>Xin </a:t>
            </a:r>
            <a:r>
              <a:rPr lang="vi-VN" sz="6600">
                <a:solidFill>
                  <a:schemeClr val="bg1"/>
                </a:solidFill>
              </a:rPr>
              <a:t>cho cuộc đời con như bánh rượu lừng hương. Xin cho cuộc đời con luôn sáng ngời yêu thương.</a:t>
            </a:r>
          </a:p>
        </p:txBody>
      </p:sp>
    </p:spTree>
    <p:extLst>
      <p:ext uri="{BB962C8B-B14F-4D97-AF65-F5344CB8AC3E}">
        <p14:creationId xmlns:p14="http://schemas.microsoft.com/office/powerpoint/2010/main" val="36583306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5106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Nguyện</a:t>
            </a:r>
            <a:r>
              <a:rPr lang="en-US" sz="6600" b="0" dirty="0" smtClean="0">
                <a:solidFill>
                  <a:srgbClr val="FFFF00"/>
                </a:solidFill>
                <a:effectLst/>
              </a:rPr>
              <a:t> </a:t>
            </a:r>
            <a:r>
              <a:rPr lang="en-US" sz="6600" b="0" dirty="0" err="1" smtClean="0">
                <a:solidFill>
                  <a:srgbClr val="FFFF00"/>
                </a:solidFill>
                <a:effectLst/>
              </a:rPr>
              <a:t>Hiệp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err="1" smtClean="0">
                <a:solidFill>
                  <a:srgbClr val="FFFF00"/>
                </a:solidFill>
              </a:rPr>
              <a:t>Người</a:t>
            </a:r>
            <a:r>
              <a:rPr lang="en-US" sz="6600" dirty="0" smtClean="0">
                <a:solidFill>
                  <a:srgbClr val="FFFF00"/>
                </a:solidFill>
              </a:rPr>
              <a:t> </a:t>
            </a:r>
            <a:r>
              <a:rPr lang="en-US" sz="6600" dirty="0" err="1" smtClean="0">
                <a:solidFill>
                  <a:srgbClr val="FFFF00"/>
                </a:solidFill>
              </a:rPr>
              <a:t>Được</a:t>
            </a:r>
            <a:r>
              <a:rPr lang="en-US" sz="6600" dirty="0" smtClean="0">
                <a:solidFill>
                  <a:srgbClr val="FFFF00"/>
                </a:solidFill>
              </a:rPr>
              <a:t> </a:t>
            </a:r>
            <a:r>
              <a:rPr lang="en-US" sz="6600" dirty="0" err="1" smtClean="0">
                <a:solidFill>
                  <a:srgbClr val="FFFF00"/>
                </a:solidFill>
              </a:rPr>
              <a:t>Sai</a:t>
            </a:r>
            <a:r>
              <a:rPr lang="en-US" sz="6600" dirty="0" smtClean="0">
                <a:solidFill>
                  <a:srgbClr val="FFFF00"/>
                </a:solidFill>
              </a:rPr>
              <a:t> </a:t>
            </a:r>
            <a:r>
              <a:rPr lang="en-US" sz="6600" dirty="0" err="1" smtClean="0">
                <a:solidFill>
                  <a:srgbClr val="FFFF00"/>
                </a:solidFill>
              </a:rPr>
              <a:t>Đi</a:t>
            </a:r>
            <a:r>
              <a:rPr lang="en-US" sz="6600" dirty="0" smtClean="0">
                <a:solidFill>
                  <a:srgbClr val="FFFF00"/>
                </a:solidFill>
              </a:rPr>
              <a:t/>
            </a:r>
            <a:br>
              <a:rPr lang="en-US" sz="6600" dirty="0" smtClean="0">
                <a:solidFill>
                  <a:srgbClr val="FFFF00"/>
                </a:solidFill>
              </a:rPr>
            </a:br>
            <a:r>
              <a:rPr lang="en-US" sz="4000" i="1" dirty="0" err="1" smtClean="0">
                <a:solidFill>
                  <a:schemeClr val="bg1"/>
                </a:solidFill>
              </a:rPr>
              <a:t>Thái</a:t>
            </a:r>
            <a:r>
              <a:rPr lang="en-US" sz="4000" i="1" dirty="0" smtClean="0">
                <a:solidFill>
                  <a:schemeClr val="bg1"/>
                </a:solidFill>
              </a:rPr>
              <a:t> </a:t>
            </a:r>
            <a:r>
              <a:rPr lang="en-US" sz="4000" i="1" dirty="0" err="1" smtClean="0">
                <a:solidFill>
                  <a:schemeClr val="bg1"/>
                </a:solidFill>
              </a:rPr>
              <a:t>Nguyên</a:t>
            </a: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b="0" u="sng" smtClean="0">
                <a:solidFill>
                  <a:srgbClr val="FFFF00"/>
                </a:solidFill>
                <a:effectLst/>
                <a:latin typeface="+mj-lt"/>
              </a:rPr>
              <a:t>Tk</a:t>
            </a:r>
            <a:r>
              <a:rPr lang="vi-VN" sz="6000" b="0" u="sng" smtClean="0">
                <a:solidFill>
                  <a:srgbClr val="FFFF00"/>
                </a:solidFill>
                <a:effectLst/>
                <a:latin typeface="+mj-lt"/>
              </a:rPr>
              <a:t>1.</a:t>
            </a:r>
            <a:r>
              <a:rPr lang="vi-VN" sz="6000" b="0" smtClean="0">
                <a:solidFill>
                  <a:schemeClr val="bg1"/>
                </a:solidFill>
                <a:effectLst/>
                <a:latin typeface="+mj-lt"/>
              </a:rPr>
              <a:t> </a:t>
            </a:r>
            <a:r>
              <a:rPr lang="vi-VN" sz="6000">
                <a:solidFill>
                  <a:schemeClr val="bg1"/>
                </a:solidFill>
                <a:latin typeface="+mj-lt"/>
              </a:rPr>
              <a:t>Lời Chúa đã đến trong tâm hồn. Lời Chúa đã trổ sinh tốt tươi. Ai ơi mở lòng ra đón nhận. Lời Người sẽ soi sáng trí lòng.</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vi-VN" sz="4600" dirty="0">
                <a:solidFill>
                  <a:schemeClr val="bg1"/>
                </a:solidFill>
              </a:rPr>
              <a:t>Lạy Chúa! Xin sai chúng con lên đường, luôn nhẹ nhàng thanh thoát trong tâm hồn. Bằng niềm tin sáng ngời, bằng tình mến cao vời, bằng cuộc sống dấn thân dấn thân hy sinh quên mình, luôn tận tình cho Chúa mọi nơi.</a:t>
            </a:r>
            <a:endParaRPr lang="en-US" sz="46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smtClean="0">
                <a:solidFill>
                  <a:srgbClr val="FFFF00"/>
                </a:solidFill>
              </a:rPr>
              <a:t>Tk1</a:t>
            </a:r>
            <a:r>
              <a:rPr lang="en-US" sz="4800" b="0" u="sng" dirty="0" smtClean="0">
                <a:solidFill>
                  <a:srgbClr val="FFFF00"/>
                </a:solidFill>
                <a:effectLst/>
              </a:rPr>
              <a:t>:</a:t>
            </a:r>
            <a:r>
              <a:rPr lang="en-US" sz="4800" b="0" dirty="0" smtClean="0">
                <a:solidFill>
                  <a:schemeClr val="bg1"/>
                </a:solidFill>
                <a:effectLst/>
              </a:rPr>
              <a:t> </a:t>
            </a:r>
            <a:r>
              <a:rPr lang="vi-VN" sz="4800" dirty="0">
                <a:solidFill>
                  <a:schemeClr val="bg1"/>
                </a:solidFill>
              </a:rPr>
              <a:t> </a:t>
            </a:r>
            <a:r>
              <a:rPr lang="vi-VN" sz="4800" dirty="0">
                <a:solidFill>
                  <a:schemeClr val="bg1"/>
                </a:solidFill>
              </a:rPr>
              <a:t>Đời con Chúa đã sai đi để mang Tin Mừng cứu rỗi đến cho mọi người. Lòng con không hề nao núng dù qua muôn ngàn gian khó có Chúa ở cùng. Liên kết trong tình Ngài con vui dấn thân miệt mài.</a:t>
            </a:r>
            <a:endParaRPr lang="vi-VN" sz="4800" dirty="0">
              <a:solidFill>
                <a:schemeClr val="bg1"/>
              </a:solidFill>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vi-VN" sz="4600" dirty="0">
                <a:solidFill>
                  <a:schemeClr val="bg1"/>
                </a:solidFill>
              </a:rPr>
              <a:t>Lạy Chúa! Xin sai chúng con lên đường, luôn nhẹ nhàng thanh thoát trong tâm hồn. Bằng niềm tin sáng ngời, bằng tình mến cao vời, bằng cuộc sống dấn thân dấn thân hy sinh quên mình, luôn tận tình cho Chúa mọi nơi.</a:t>
            </a:r>
            <a:endParaRPr lang="en-US" sz="4600" b="0" dirty="0">
              <a:solidFill>
                <a:schemeClr val="bg1"/>
              </a:solidFill>
              <a:effectLst/>
            </a:endParaRPr>
          </a:p>
        </p:txBody>
      </p:sp>
    </p:spTree>
    <p:extLst>
      <p:ext uri="{BB962C8B-B14F-4D97-AF65-F5344CB8AC3E}">
        <p14:creationId xmlns:p14="http://schemas.microsoft.com/office/powerpoint/2010/main" val="4851419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dirty="0" smtClean="0">
                <a:solidFill>
                  <a:srgbClr val="FFFF00"/>
                </a:solidFill>
                <a:effectLst/>
              </a:rPr>
              <a:t>Tk2:</a:t>
            </a:r>
            <a:r>
              <a:rPr lang="en-US" sz="4700" b="0" dirty="0" smtClean="0">
                <a:solidFill>
                  <a:schemeClr val="bg1"/>
                </a:solidFill>
                <a:effectLst/>
              </a:rPr>
              <a:t> </a:t>
            </a:r>
            <a:r>
              <a:rPr lang="vi-VN" sz="4700" dirty="0">
                <a:solidFill>
                  <a:schemeClr val="bg1"/>
                </a:solidFill>
              </a:rPr>
              <a:t> Này đây Chúa đã sai con để mang an bình tươi sáng đến cho mọi người. Đời con trở thành nhân chứng niềm tin dắt dìu đưa bước những ai sa lạc. Trong Chúa con vững vàng ra đi sống cho sứ mạng.</a:t>
            </a:r>
            <a:endParaRPr lang="en-US" sz="47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vi-VN" sz="4600" dirty="0">
                <a:solidFill>
                  <a:schemeClr val="bg1"/>
                </a:solidFill>
              </a:rPr>
              <a:t>Lạy Chúa! Xin sai chúng con lên đường, luôn nhẹ nhàng thanh thoát trong tâm hồn. Bằng niềm tin sáng ngời, bằng tình mến cao vời, bằng cuộc sống dấn thân dấn thân hy sinh quên mình, luôn tận tình cho Chúa mọi nơi.</a:t>
            </a:r>
            <a:endParaRPr lang="en-US" sz="4600" b="0" dirty="0">
              <a:solidFill>
                <a:schemeClr val="bg1"/>
              </a:solidFill>
              <a:effectLst/>
            </a:endParaRPr>
          </a:p>
        </p:txBody>
      </p:sp>
    </p:spTree>
    <p:extLst>
      <p:ext uri="{BB962C8B-B14F-4D97-AF65-F5344CB8AC3E}">
        <p14:creationId xmlns:p14="http://schemas.microsoft.com/office/powerpoint/2010/main" val="4851419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smtClean="0">
                <a:solidFill>
                  <a:srgbClr val="FFFF00"/>
                </a:solidFill>
              </a:rPr>
              <a:t>Tk3</a:t>
            </a:r>
            <a:r>
              <a:rPr lang="en-US" sz="4700" b="0" u="sng" dirty="0" smtClean="0">
                <a:solidFill>
                  <a:srgbClr val="FFFF00"/>
                </a:solidFill>
                <a:effectLst/>
              </a:rPr>
              <a:t>:</a:t>
            </a:r>
            <a:r>
              <a:rPr lang="en-US" sz="4700" dirty="0">
                <a:solidFill>
                  <a:schemeClr val="bg1"/>
                </a:solidFill>
              </a:rPr>
              <a:t> </a:t>
            </a:r>
            <a:r>
              <a:rPr lang="vi-VN" sz="4700" dirty="0">
                <a:solidFill>
                  <a:schemeClr val="bg1"/>
                </a:solidFill>
              </a:rPr>
              <a:t>Đời con Chúa đã ban cho này con dâng lại cho Chúa đáp ân tình Ngài. Niềm vui con là chính Chúa hạnh phúc con là nơi Chúa Đấng con tôn thờ. Con hát câu ca ngợi tôn vinh Chúa đến muôn đời.</a:t>
            </a:r>
            <a:endParaRPr lang="en-US" sz="47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vi-VN" sz="4600" dirty="0">
                <a:solidFill>
                  <a:schemeClr val="bg1"/>
                </a:solidFill>
              </a:rPr>
              <a:t>Lạy Chúa! Xin sai chúng con lên đường, luôn nhẹ nhàng thanh thoát trong tâm hồn. Bằng niềm tin sáng ngời, bằng tình mến cao vời, bằng cuộc sống dấn thân dấn thân hy sinh quên mình, luôn tận tình cho Chúa mọi nơi.</a:t>
            </a:r>
            <a:endParaRPr lang="en-US" sz="4600" b="0" dirty="0">
              <a:solidFill>
                <a:schemeClr val="bg1"/>
              </a:solidFill>
              <a:effectLst/>
            </a:endParaRPr>
          </a:p>
        </p:txBody>
      </p:sp>
    </p:spTree>
    <p:extLst>
      <p:ext uri="{BB962C8B-B14F-4D97-AF65-F5344CB8AC3E}">
        <p14:creationId xmlns:p14="http://schemas.microsoft.com/office/powerpoint/2010/main" val="4851419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34517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666750"/>
            <a:ext cx="5029200" cy="2571750"/>
          </a:xfrm>
        </p:spPr>
        <p:txBody>
          <a:bodyPr>
            <a:normAutofit fontScale="90000"/>
          </a:bodyPr>
          <a:lstStyle/>
          <a:p>
            <a:r>
              <a:rPr lang="en-US" sz="5400">
                <a:solidFill>
                  <a:srgbClr val="FFFF00"/>
                </a:solidFill>
              </a:rPr>
              <a:t>Ca Kết Lễ</a:t>
            </a:r>
            <a:br>
              <a:rPr lang="en-US" sz="5400">
                <a:solidFill>
                  <a:srgbClr val="FFFF00"/>
                </a:solidFill>
              </a:rPr>
            </a:br>
            <a:r>
              <a:rPr lang="en-US" sz="8900">
                <a:solidFill>
                  <a:srgbClr val="FFFF00"/>
                </a:solidFill>
              </a:rPr>
              <a:t>Dâng Mẹ</a:t>
            </a:r>
            <a:r>
              <a:rPr lang="en-US" sz="5400">
                <a:solidFill>
                  <a:srgbClr val="FFFF00"/>
                </a:solidFill>
              </a:rPr>
              <a:t/>
            </a:r>
            <a:br>
              <a:rPr lang="en-US" sz="5400">
                <a:solidFill>
                  <a:srgbClr val="FFFF00"/>
                </a:solidFill>
              </a:rPr>
            </a:br>
            <a:r>
              <a:rPr lang="en-US" sz="5400" i="1">
                <a:solidFill>
                  <a:schemeClr val="bg1"/>
                </a:solidFill>
              </a:rPr>
              <a:t>Hoài Đức</a:t>
            </a:r>
            <a:endParaRPr lang="en-US" sz="5400" b="0" i="1">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 y="0"/>
            <a:ext cx="3429726" cy="514350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Chúa cúi xuống đến bên con nguời cho ta nghe nhịp vỗ yêu thương, cho ta nghe tình yêu thôi thúc đây chân lý vẫy gọi người </a:t>
            </a:r>
            <a:r>
              <a:rPr lang="vi-VN" sz="6000" smtClean="0">
                <a:solidFill>
                  <a:schemeClr val="bg1"/>
                </a:solidFill>
                <a:latin typeface="+mj-lt"/>
              </a:rPr>
              <a:t>ơi</a:t>
            </a:r>
            <a:r>
              <a:rPr lang="en-US" sz="6000" smtClean="0">
                <a:solidFill>
                  <a:schemeClr val="bg1"/>
                </a:solidFill>
                <a:latin typeface="+mj-lt"/>
              </a:rPr>
              <a:t>.</a:t>
            </a:r>
            <a:endParaRPr lang="vi-VN" sz="60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Đk</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Lạy Mẹ Ma - ri - a Mẹ Thiên Chúa Mẹ Đồng Trinh. Đoàn con chung tiếng hát chung tấm lòng dâng đời sống. Lạy Mẹ Ma - ri - a Mẹ nhân ái Mẹ hiển vinh. Mẹ chính là Nữ Vương là trạng sư là Mẹ con.</a:t>
            </a:r>
            <a:endParaRPr lang="en-US" sz="47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T</a:t>
            </a:r>
            <a:r>
              <a:rPr lang="en-US" sz="4800" b="0" u="sng" smtClean="0">
                <a:solidFill>
                  <a:srgbClr val="FFFF00"/>
                </a:solidFill>
                <a:effectLst/>
              </a:rPr>
              <a:t>k1:</a:t>
            </a:r>
            <a:r>
              <a:rPr lang="en-US" sz="4800" b="0" smtClean="0">
                <a:solidFill>
                  <a:schemeClr val="bg1"/>
                </a:solidFill>
                <a:effectLst/>
              </a:rPr>
              <a:t> </a:t>
            </a:r>
            <a:r>
              <a:rPr lang="vi-VN" sz="4800">
                <a:solidFill>
                  <a:schemeClr val="bg1"/>
                </a:solidFill>
              </a:rPr>
              <a:t>Con dâng Mẹ đây tâm hồn đây trí khôn. Cả dĩ vãng cả hiện tại với tương lai. Đức thiện toàn con cương quyết gắng đi tới. Trông lên Mẹ là gương mẫu của đời con.</a:t>
            </a: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Đk</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Lạy Mẹ Ma - ri - a Mẹ Thiên Chúa Mẹ Đồng Trinh. Đoàn con chung tiếng hát chung tấm lòng dâng đời sống. Lạy Mẹ Ma - ri - a Mẹ nhân ái Mẹ hiển vinh. Mẹ chính là Nữ Vương là trạng sư là Mẹ con.</a:t>
            </a:r>
            <a:endParaRPr lang="en-US" sz="4700" b="0">
              <a:solidFill>
                <a:schemeClr val="bg1"/>
              </a:solidFill>
              <a:effectLst/>
            </a:endParaRPr>
          </a:p>
        </p:txBody>
      </p:sp>
    </p:spTree>
    <p:extLst>
      <p:ext uri="{BB962C8B-B14F-4D97-AF65-F5344CB8AC3E}">
        <p14:creationId xmlns:p14="http://schemas.microsoft.com/office/powerpoint/2010/main" val="15323598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k2:</a:t>
            </a:r>
            <a:r>
              <a:rPr lang="en-US" sz="5400" b="0" smtClean="0">
                <a:solidFill>
                  <a:schemeClr val="bg1"/>
                </a:solidFill>
                <a:effectLst/>
              </a:rPr>
              <a:t> </a:t>
            </a:r>
            <a:r>
              <a:rPr lang="vi-VN" sz="5400">
                <a:solidFill>
                  <a:schemeClr val="bg1"/>
                </a:solidFill>
              </a:rPr>
              <a:t>Yêu thanh bần yêu vâng lời yêu khiết trinh. Và yêu sống trên con đường Chúa đi xưa. Xứng con Mẹ con vui bước tới Thiên Chúa. Hy sinh nhiều vì bác ái quên lợi danh.</a:t>
            </a:r>
          </a:p>
        </p:txBody>
      </p:sp>
    </p:spTree>
    <p:extLst>
      <p:ext uri="{BB962C8B-B14F-4D97-AF65-F5344CB8AC3E}">
        <p14:creationId xmlns:p14="http://schemas.microsoft.com/office/powerpoint/2010/main" val="41812037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Đk</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Lạy Mẹ Ma - ri - a Mẹ Thiên Chúa Mẹ Đồng Trinh. Đoàn con chung tiếng hát chung tấm lòng dâng đời sống. Lạy Mẹ Ma - ri - a Mẹ nhân ái Mẹ hiển vinh. Mẹ chính là Nữ Vương là trạng sư là Mẹ con.</a:t>
            </a:r>
            <a:endParaRPr lang="en-US" sz="4700" b="0">
              <a:solidFill>
                <a:schemeClr val="bg1"/>
              </a:solidFill>
              <a:effectLst/>
            </a:endParaRPr>
          </a:p>
        </p:txBody>
      </p:sp>
    </p:spTree>
    <p:extLst>
      <p:ext uri="{BB962C8B-B14F-4D97-AF65-F5344CB8AC3E}">
        <p14:creationId xmlns:p14="http://schemas.microsoft.com/office/powerpoint/2010/main" val="3711432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smtClean="0">
                <a:solidFill>
                  <a:srgbClr val="FFFF00"/>
                </a:solidFill>
              </a:rPr>
              <a:t>T</a:t>
            </a:r>
            <a:r>
              <a:rPr lang="en-US" sz="4800" b="0" u="sng" smtClean="0">
                <a:solidFill>
                  <a:srgbClr val="FFFF00"/>
                </a:solidFill>
                <a:effectLst/>
              </a:rPr>
              <a:t>k3:</a:t>
            </a:r>
            <a:r>
              <a:rPr lang="en-US" sz="4800" b="0" smtClean="0">
                <a:solidFill>
                  <a:schemeClr val="bg1"/>
                </a:solidFill>
                <a:effectLst/>
              </a:rPr>
              <a:t> </a:t>
            </a:r>
            <a:r>
              <a:rPr lang="vi-VN" sz="4800">
                <a:solidFill>
                  <a:schemeClr val="bg1"/>
                </a:solidFill>
              </a:rPr>
              <a:t>Con nguyện cầu con trung thành con quyết tâm. Mẹ nhận lấy cả tâm hồn con kính dâng lên. Sống bên Mẹ muôn ơn thánh giúp con tiến. Xin che chở giờ sau hết qua trần gian.</a:t>
            </a:r>
          </a:p>
        </p:txBody>
      </p:sp>
    </p:spTree>
    <p:extLst>
      <p:ext uri="{BB962C8B-B14F-4D97-AF65-F5344CB8AC3E}">
        <p14:creationId xmlns:p14="http://schemas.microsoft.com/office/powerpoint/2010/main" val="8521613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Đk</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Lạy Mẹ Ma - ri - a Mẹ Thiên Chúa Mẹ Đồng Trinh. Đoàn con chung tiếng hát chung tấm lòng dâng đời sống. Lạy Mẹ Ma - ri - a Mẹ nhân ái Mẹ hiển vinh. Mẹ chính là Nữ Vương là trạng sư là Mẹ con.</a:t>
            </a:r>
            <a:endParaRPr lang="en-US" sz="4700" b="0">
              <a:solidFill>
                <a:schemeClr val="bg1"/>
              </a:solidFill>
              <a:effectLst/>
            </a:endParaRPr>
          </a:p>
        </p:txBody>
      </p:sp>
    </p:spTree>
    <p:extLst>
      <p:ext uri="{BB962C8B-B14F-4D97-AF65-F5344CB8AC3E}">
        <p14:creationId xmlns:p14="http://schemas.microsoft.com/office/powerpoint/2010/main" val="3711432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0704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b="0" u="sng" smtClean="0">
                <a:solidFill>
                  <a:srgbClr val="FFFF00"/>
                </a:solidFill>
                <a:effectLst/>
                <a:latin typeface="+mj-lt"/>
              </a:rPr>
              <a:t>2</a:t>
            </a:r>
            <a:r>
              <a:rPr lang="vi-VN" sz="6000" b="0" u="sng" smtClean="0">
                <a:solidFill>
                  <a:srgbClr val="FFFF00"/>
                </a:solidFill>
                <a:effectLst/>
                <a:latin typeface="+mj-lt"/>
              </a:rPr>
              <a:t>.</a:t>
            </a:r>
            <a:r>
              <a:rPr lang="vi-VN" sz="6000" b="0">
                <a:solidFill>
                  <a:schemeClr val="bg1"/>
                </a:solidFill>
                <a:effectLst/>
                <a:latin typeface="+mj-lt"/>
              </a:rPr>
              <a:t> </a:t>
            </a:r>
            <a:r>
              <a:rPr lang="vi-VN" sz="6000">
                <a:solidFill>
                  <a:schemeClr val="bg1"/>
                </a:solidFill>
                <a:latin typeface="+mj-lt"/>
              </a:rPr>
              <a:t>Lời Chúa ấm áp bao ân tình. Lời Chúa tràn đầy muôn phúc vinh cho ta được huởng ơn thái bình. Lời Người ngàn năm mãi vững bền.</a:t>
            </a: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TotalTime>
  <Words>2219</Words>
  <Application>Microsoft Office PowerPoint</Application>
  <PresentationFormat>On-screen Show (16:9)</PresentationFormat>
  <Paragraphs>116</Paragraphs>
  <Slides>87</Slides>
  <Notes>0</Notes>
  <HiddenSlides>0</HiddenSlides>
  <MMClips>0</MMClips>
  <ScaleCrop>false</ScaleCrop>
  <HeadingPairs>
    <vt:vector size="4" baseType="variant">
      <vt:variant>
        <vt:lpstr>Theme</vt:lpstr>
      </vt:variant>
      <vt:variant>
        <vt:i4>15</vt:i4>
      </vt:variant>
      <vt:variant>
        <vt:lpstr>Slide Titles</vt:lpstr>
      </vt:variant>
      <vt:variant>
        <vt:i4>87</vt:i4>
      </vt:variant>
    </vt:vector>
  </HeadingPairs>
  <TitlesOfParts>
    <vt:vector size="102" baseType="lpstr">
      <vt:lpstr>Office Theme</vt:lpstr>
      <vt:lpstr>12_Office Theme</vt:lpstr>
      <vt:lpstr>36_Default Design</vt:lpstr>
      <vt:lpstr>10_Office Theme</vt:lpstr>
      <vt:lpstr>37_Default Design</vt:lpstr>
      <vt:lpstr>3_Office Theme</vt:lpstr>
      <vt:lpstr>Default Design</vt:lpstr>
      <vt:lpstr>8_Office Theme</vt:lpstr>
      <vt:lpstr>2_Office Theme</vt:lpstr>
      <vt:lpstr>1_Office Theme</vt:lpstr>
      <vt:lpstr>4_Office Theme</vt:lpstr>
      <vt:lpstr>6_Office Theme</vt:lpstr>
      <vt:lpstr>9_Office Theme</vt:lpstr>
      <vt:lpstr>11_Office Theme</vt:lpstr>
      <vt:lpstr>5_Office Theme</vt:lpstr>
      <vt:lpstr>PowerPoint Presentation</vt:lpstr>
      <vt:lpstr>TẬP HÁT CỘNG ĐOÀN</vt:lpstr>
      <vt:lpstr>Đk: Lạy Chúa, xin cho chúng con được thấy tình thương của Chúa, Và ban ơn cứu độ cho chúng con.</vt:lpstr>
      <vt:lpstr>Xin Thiên Chúa là Thân Phụ Đức Giê-su Ki-tô, Chúa chúng ta, soi mắt tâm hồn chúng ta, cho chúng ta nhận rõ, đâu là niềm hy vọng mà ơn Ngài kêu gọi mang lại cho chúng ta. </vt:lpstr>
      <vt:lpstr>PowerPoint Presentation</vt:lpstr>
      <vt:lpstr>Ca Nhập Lễ Lời Chúa  Thế Thông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THÁNH VỊNH 84 CHÚA NHẬT XV THƯỜNG NIÊN NĂM B  LM Kim Long 03 câu</vt:lpstr>
      <vt:lpstr>Đk: Lạy Chúa, xin cho chúng con được thấy tình thương của Chúa, Và ban ơn cứu độ cho chúng con.</vt:lpstr>
      <vt:lpstr>Tk1: Tôi lẳng lặng nghe Chúa nay ban truyền lời chào bình an tặng dân Chúa. Cứu ai hằng sợ Tôn Danh, Dọi chiếu ánh vinh hiển Ngài. </vt:lpstr>
      <vt:lpstr>Đk: Lạy Chúa, xin cho chúng con được thấy tình thương của Chúa, Và ban ơn cứu độ cho chúng con.</vt:lpstr>
      <vt:lpstr>Tk2: Ân nghĩa và công lý nay tao ngộ, Hòa bình đẹp duyên cùng công chính. Đất nay nảy mầm công minh, thành tín giáng lâm bởi trời. </vt:lpstr>
      <vt:lpstr>Đk: Lạy Chúa, xin cho chúng con được thấy tình thương của Chúa, Và ban ơn cứu độ cho chúng con.</vt:lpstr>
      <vt:lpstr>Tk3: Vâng, chính Ngài ban phúc ân dư đầy, và ruộng đồng nở rộ hoa trái. Tín trung rầy làm tiền phong mở lối bước chân của Ngài. </vt:lpstr>
      <vt:lpstr>Đk: Lạy Chúa, xin cho chúng con được thấy tình thương của Chúa, Và ban ơn cứu độ cho chúng con.</vt:lpstr>
      <vt:lpstr>PowerPoint Presentation</vt:lpstr>
      <vt:lpstr>Xin Thiên Chúa là Thân Phụ Đức Giê-su Ki-tô, Chúa chúng ta, soi mắt tâm hồn chúng ta, cho chúng ta nhận rõ, đâu là niềm hy vọng mà ơn Ngài kêu gọi mang lại cho chúng ta.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Với những lao nhọc mồ hôi nước mắt. Với những ưu phiền và những xót xa. Là đây của lễ tiến dâng về Cha. Là đây của lễ, lễ dâng mọn hèn.</vt:lpstr>
      <vt:lpstr>Đk: Xin cho cuộc đời con như bánh rượu lừng hương. Xin cho cuộc đời con luôn sáng ngời yêu thương.</vt:lpstr>
      <vt:lpstr>Tk2: Với những vui buồn thời gian lớp lớp. Với những kiếm tìm và những ước mơ. Là đây của lễ tiến dâng về Cha. Là đây của lễ, lễ dâng mọn hèn.</vt:lpstr>
      <vt:lpstr>Đk: Xin cho cuộc đời con như bánh rượu lừng hương. Xin cho cuộc đời con luôn sáng ngời yêu thương.</vt:lpstr>
      <vt:lpstr>Tk3: Với những ân cần sẻ chia tấm bánh. Với những hy vọng ngày mai sáng tươi. Là đây của lễ tiến dâng về Cha. Là đây của lễ, lễ dâng mọn hèn.</vt:lpstr>
      <vt:lpstr>Đk: Xin cho cuộc đời con như bánh rượu lừng hương. Xin cho cuộc đời con luôn sáng ngời yêu thương.</vt:lpstr>
      <vt:lpstr>PowerPoint Presentation</vt:lpstr>
      <vt:lpstr>PowerPoint Presentation</vt:lpstr>
      <vt:lpstr>PowerPoint Presentation</vt:lpstr>
      <vt:lpstr>Ca Nguyện Hiệp Lễ Người Được Sai Đi Thái Nguyên</vt:lpstr>
      <vt:lpstr>Đk: Lạy Chúa! Xin sai chúng con lên đường, luôn nhẹ nhàng thanh thoát trong tâm hồn. Bằng niềm tin sáng ngời, bằng tình mến cao vời, bằng cuộc sống dấn thân dấn thân hy sinh quên mình, luôn tận tình cho Chúa mọi nơi.</vt:lpstr>
      <vt:lpstr>Tk1:  Đời con Chúa đã sai đi để mang Tin Mừng cứu rỗi đến cho mọi người. Lòng con không hề nao núng dù qua muôn ngàn gian khó có Chúa ở cùng. Liên kết trong tình Ngài con vui dấn thân miệt mài.</vt:lpstr>
      <vt:lpstr>Đk: Lạy Chúa! Xin sai chúng con lên đường, luôn nhẹ nhàng thanh thoát trong tâm hồn. Bằng niềm tin sáng ngời, bằng tình mến cao vời, bằng cuộc sống dấn thân dấn thân hy sinh quên mình, luôn tận tình cho Chúa mọi nơi.</vt:lpstr>
      <vt:lpstr>Tk2:  Này đây Chúa đã sai con để mang an bình tươi sáng đến cho mọi người. Đời con trở thành nhân chứng niềm tin dắt dìu đưa bước những ai sa lạc. Trong Chúa con vững vàng ra đi sống cho sứ mạng.</vt:lpstr>
      <vt:lpstr>Đk: Lạy Chúa! Xin sai chúng con lên đường, luôn nhẹ nhàng thanh thoát trong tâm hồn. Bằng niềm tin sáng ngời, bằng tình mến cao vời, bằng cuộc sống dấn thân dấn thân hy sinh quên mình, luôn tận tình cho Chúa mọi nơi.</vt:lpstr>
      <vt:lpstr>Tk3: Đời con Chúa đã ban cho này con dâng lại cho Chúa đáp ân tình Ngài. Niềm vui con là chính Chúa hạnh phúc con là nơi Chúa Đấng con tôn thờ. Con hát câu ca ngợi tôn vinh Chúa đến muôn đời.</vt:lpstr>
      <vt:lpstr>Đk: Lạy Chúa! Xin sai chúng con lên đường, luôn nhẹ nhàng thanh thoát trong tâm hồn. Bằng niềm tin sáng ngời, bằng tình mến cao vời, bằng cuộc sống dấn thân dấn thân hy sinh quên mình, luôn tận tình cho Chúa mọi nơi.</vt:lpstr>
      <vt:lpstr>PowerPoint Presentation</vt:lpstr>
      <vt:lpstr>PowerPoint Presentation</vt:lpstr>
      <vt:lpstr>Ca Kết Lễ Dâng Mẹ Hoài Đức</vt:lpstr>
      <vt:lpstr>Đk: Lạy Mẹ Ma - ri - a Mẹ Thiên Chúa Mẹ Đồng Trinh. Đoàn con chung tiếng hát chung tấm lòng dâng đời sống. Lạy Mẹ Ma - ri - a Mẹ nhân ái Mẹ hiển vinh. Mẹ chính là Nữ Vương là trạng sư là Mẹ con.</vt:lpstr>
      <vt:lpstr>Tk1: Con dâng Mẹ đây tâm hồn đây trí khôn. Cả dĩ vãng cả hiện tại với tương lai. Đức thiện toàn con cương quyết gắng đi tới. Trông lên Mẹ là gương mẫu của đời con.</vt:lpstr>
      <vt:lpstr>Đk: Lạy Mẹ Ma - ri - a Mẹ Thiên Chúa Mẹ Đồng Trinh. Đoàn con chung tiếng hát chung tấm lòng dâng đời sống. Lạy Mẹ Ma - ri - a Mẹ nhân ái Mẹ hiển vinh. Mẹ chính là Nữ Vương là trạng sư là Mẹ con.</vt:lpstr>
      <vt:lpstr>Tk2: Yêu thanh bần yêu vâng lời yêu khiết trinh. Và yêu sống trên con đường Chúa đi xưa. Xứng con Mẹ con vui bước tới Thiên Chúa. Hy sinh nhiều vì bác ái quên lợi danh.</vt:lpstr>
      <vt:lpstr>Đk: Lạy Mẹ Ma - ri - a Mẹ Thiên Chúa Mẹ Đồng Trinh. Đoàn con chung tiếng hát chung tấm lòng dâng đời sống. Lạy Mẹ Ma - ri - a Mẹ nhân ái Mẹ hiển vinh. Mẹ chính là Nữ Vương là trạng sư là Mẹ con.</vt:lpstr>
      <vt:lpstr>Tk3: Con nguyện cầu con trung thành con quyết tâm. Mẹ nhận lấy cả tâm hồn con kính dâng lên. Sống bên Mẹ muôn ơn thánh giúp con tiến. Xin che chở giờ sau hết qua trần gian.</vt:lpstr>
      <vt:lpstr>Đk: Lạy Mẹ Ma - ri - a Mẹ Thiên Chúa Mẹ Đồng Trinh. Đoàn con chung tiếng hát chung tấm lòng dâng đời sống. Lạy Mẹ Ma - ri - a Mẹ nhân ái Mẹ hiển vinh. Mẹ chính là Nữ Vương là trạng sư là Mẹ con.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RePack by Diakov</cp:lastModifiedBy>
  <cp:revision>44</cp:revision>
  <dcterms:created xsi:type="dcterms:W3CDTF">2023-05-21T07:25:42Z</dcterms:created>
  <dcterms:modified xsi:type="dcterms:W3CDTF">2024-06-28T14:09:57Z</dcterms:modified>
</cp:coreProperties>
</file>