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84" r:id="rId8"/>
    <p:sldMasterId id="2147483868" r:id="rId9"/>
    <p:sldMasterId id="2147483964" r:id="rId10"/>
    <p:sldMasterId id="2147483976" r:id="rId11"/>
    <p:sldMasterId id="2147483988" r:id="rId12"/>
    <p:sldMasterId id="2147484000" r:id="rId13"/>
    <p:sldMasterId id="2147484012" r:id="rId14"/>
  </p:sldMasterIdLst>
  <p:sldIdLst>
    <p:sldId id="507" r:id="rId15"/>
    <p:sldId id="376" r:id="rId16"/>
    <p:sldId id="566" r:id="rId17"/>
    <p:sldId id="567" r:id="rId18"/>
    <p:sldId id="568" r:id="rId19"/>
    <p:sldId id="256" r:id="rId20"/>
    <p:sldId id="444" r:id="rId21"/>
    <p:sldId id="480" r:id="rId22"/>
    <p:sldId id="446" r:id="rId23"/>
    <p:sldId id="481" r:id="rId24"/>
    <p:sldId id="479" r:id="rId25"/>
    <p:sldId id="482" r:id="rId26"/>
    <p:sldId id="569" r:id="rId27"/>
    <p:sldId id="384" r:id="rId28"/>
    <p:sldId id="385" r:id="rId29"/>
    <p:sldId id="386" r:id="rId30"/>
    <p:sldId id="387" r:id="rId31"/>
    <p:sldId id="388" r:id="rId32"/>
    <p:sldId id="389" r:id="rId33"/>
    <p:sldId id="390" r:id="rId34"/>
    <p:sldId id="391" r:id="rId35"/>
    <p:sldId id="570" r:id="rId36"/>
    <p:sldId id="392" r:id="rId37"/>
    <p:sldId id="393" r:id="rId38"/>
    <p:sldId id="394" r:id="rId39"/>
    <p:sldId id="395" r:id="rId40"/>
    <p:sldId id="396" r:id="rId41"/>
    <p:sldId id="397" r:id="rId42"/>
    <p:sldId id="398" r:id="rId43"/>
    <p:sldId id="399" r:id="rId44"/>
    <p:sldId id="504" r:id="rId45"/>
    <p:sldId id="415" r:id="rId46"/>
    <p:sldId id="553" r:id="rId47"/>
    <p:sldId id="554" r:id="rId48"/>
    <p:sldId id="555" r:id="rId49"/>
    <p:sldId id="556" r:id="rId50"/>
    <p:sldId id="557" r:id="rId51"/>
    <p:sldId id="558" r:id="rId52"/>
    <p:sldId id="559" r:id="rId53"/>
    <p:sldId id="560" r:id="rId54"/>
    <p:sldId id="561" r:id="rId55"/>
    <p:sldId id="562" r:id="rId56"/>
    <p:sldId id="563" r:id="rId57"/>
    <p:sldId id="564" r:id="rId58"/>
    <p:sldId id="417" r:id="rId59"/>
    <p:sldId id="565" r:id="rId60"/>
    <p:sldId id="532"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414" r:id="rId77"/>
    <p:sldId id="271" r:id="rId78"/>
    <p:sldId id="272" r:id="rId79"/>
    <p:sldId id="273" r:id="rId80"/>
    <p:sldId id="523" r:id="rId81"/>
    <p:sldId id="522" r:id="rId82"/>
    <p:sldId id="524" r:id="rId83"/>
    <p:sldId id="546" r:id="rId84"/>
    <p:sldId id="547" r:id="rId85"/>
    <p:sldId id="276" r:id="rId86"/>
    <p:sldId id="575" r:id="rId87"/>
    <p:sldId id="503" r:id="rId88"/>
    <p:sldId id="277" r:id="rId89"/>
    <p:sldId id="278" r:id="rId90"/>
    <p:sldId id="279" r:id="rId91"/>
    <p:sldId id="290" r:id="rId92"/>
    <p:sldId id="573" r:id="rId93"/>
    <p:sldId id="291" r:id="rId94"/>
    <p:sldId id="574" r:id="rId95"/>
    <p:sldId id="292" r:id="rId96"/>
    <p:sldId id="571" r:id="rId97"/>
    <p:sldId id="502" r:id="rId98"/>
    <p:sldId id="294" r:id="rId99"/>
    <p:sldId id="295" r:id="rId100"/>
    <p:sldId id="500" r:id="rId101"/>
    <p:sldId id="527" r:id="rId102"/>
    <p:sldId id="572"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29/06/2024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29/06/2024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29/06/2024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29/06/2024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29/06/2024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29/06/2024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29/06/2024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29/06/2024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29/06/2024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29/06/2024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29/06/2024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29/06/2024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mtClean="0">
                <a:solidFill>
                  <a:srgbClr val="FFFF00"/>
                </a:solidFill>
                <a:latin typeface="+mj-lt"/>
              </a:rPr>
              <a:t>Tk</a:t>
            </a:r>
            <a:r>
              <a:rPr lang="en-US" sz="4400" u="sng">
                <a:solidFill>
                  <a:srgbClr val="FFFF00"/>
                </a:solidFill>
                <a:latin typeface="+mj-lt"/>
              </a:rPr>
              <a:t>3</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Tình Cha bao yêu thương như vầng trăng sáng soi đời đêm tối. Đoàn con xin dâng trao Cha cả niềm yêu mến thiết tha. Cuộc sống vui vầy trong chí hướng, vì có Cha là nguồn yêu thương, dìu dắt cho đoàn con tiến bước, về bến thiên đường bao ước mơ.</a:t>
            </a:r>
            <a:endParaRPr lang="vi-VN" sz="44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45737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endParaRPr lang="en-US" sz="3600" dirty="0">
              <a:solidFill>
                <a:srgbClr val="FFFF00"/>
              </a:solidFill>
            </a:endParaRP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a:t>
            </a:r>
            <a:r>
              <a:rPr lang="vi-VN" sz="3200" dirty="0" smtClean="0">
                <a:solidFill>
                  <a:srgbClr val="FFFF00"/>
                </a:solidFill>
              </a:rPr>
              <a:t>lại.</a:t>
            </a:r>
            <a:endParaRPr lang="en-US" sz="3200" dirty="0" smtClean="0">
              <a:solidFill>
                <a:srgbClr val="FFFF00"/>
              </a:solidFill>
            </a:endParaRPr>
          </a:p>
          <a:p>
            <a:r>
              <a:rPr lang="vi-VN" sz="3200" dirty="0" smtClean="0">
                <a:solidFill>
                  <a:srgbClr val="FFFF00"/>
                </a:solidFill>
              </a:rPr>
              <a:t>Ta </a:t>
            </a:r>
            <a:r>
              <a:rPr lang="vi-VN" sz="3200" dirty="0">
                <a:solidFill>
                  <a:srgbClr val="FFFF00"/>
                </a:solidFill>
              </a:rPr>
              <a:t>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22</a:t>
            </a:r>
            <a:br>
              <a:rPr lang="en-US" dirty="0" smtClean="0">
                <a:solidFill>
                  <a:srgbClr val="FFFF00"/>
                </a:solidFill>
              </a:rPr>
            </a:br>
            <a:r>
              <a:rPr lang="en-US" dirty="0" smtClean="0">
                <a:solidFill>
                  <a:srgbClr val="FFFF00"/>
                </a:solidFill>
              </a:rPr>
              <a:t>CHÚA NHẬT XVI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a:t>
            </a:r>
            <a:r>
              <a:rPr lang="en-US" i="1" dirty="0" smtClean="0">
                <a:solidFill>
                  <a:schemeClr val="bg1"/>
                </a:solidFill>
              </a:rPr>
              <a:t>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40146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Tk1:</a:t>
            </a:r>
            <a:r>
              <a:rPr lang="en-US" sz="6600">
                <a:solidFill>
                  <a:schemeClr val="bg1"/>
                </a:solidFill>
              </a:rPr>
              <a:t> </a:t>
            </a:r>
            <a:r>
              <a:rPr lang="vi-VN" sz="6600">
                <a:solidFill>
                  <a:schemeClr val="bg1"/>
                </a:solidFill>
              </a:rPr>
              <a:t>Có Chúa chăn dắt tôi, nên tôi không còn thiếu gì. Nơi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8027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a:solidFill>
                  <a:schemeClr val="bg1"/>
                </a:solidFill>
              </a:rPr>
              <a:t> </a:t>
            </a:r>
            <a:r>
              <a:rPr lang="vi-VN" sz="600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712586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Tk3:</a:t>
            </a:r>
            <a:r>
              <a:rPr lang="en-US" sz="6000" smtClean="0">
                <a:solidFill>
                  <a:schemeClr val="bg1"/>
                </a:solidFill>
              </a:rPr>
              <a:t> </a:t>
            </a:r>
            <a:r>
              <a:rPr lang="vi-VN" sz="6000">
                <a:solidFill>
                  <a:schemeClr val="bg1"/>
                </a:solidFill>
              </a:rPr>
              <a:t>Dẫu lúc qua lũng sâu, con đâu lo sợ khốn cùng. Bởi Ngài ở bên con, cầm sẵn côn trượng chở che.</a:t>
            </a:r>
            <a:endParaRPr lang="en-US" sz="600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2624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3640633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Chúa thiết con bữa ăn ngay khi quân thù đối mặt. Xức dầu toả hương thơm và cứ châm rượu đầy ly.</a:t>
            </a:r>
            <a:endParaRPr lang="en-US" sz="600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9960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Tk5:</a:t>
            </a:r>
            <a:r>
              <a:rPr lang="en-US" sz="6000" smtClean="0">
                <a:solidFill>
                  <a:schemeClr val="bg1"/>
                </a:solidFill>
              </a:rPr>
              <a:t> </a:t>
            </a:r>
            <a:r>
              <a:rPr lang="vi-VN" sz="6000">
                <a:solidFill>
                  <a:schemeClr val="bg1"/>
                </a:solidFill>
              </a:rPr>
              <a:t> Chúa vẫn che chở con trong ân thiêng và nghĩa tình. Con được ở vương cung qua tháng năm dài triền miên.</a:t>
            </a:r>
            <a:endParaRPr lang="en-US" sz="6000">
              <a:solidFill>
                <a:schemeClr val="bg1"/>
              </a:solidFill>
            </a:endParaRPr>
          </a:p>
        </p:txBody>
      </p:sp>
    </p:spTree>
    <p:extLst>
      <p:ext uri="{BB962C8B-B14F-4D97-AF65-F5344CB8AC3E}">
        <p14:creationId xmlns:p14="http://schemas.microsoft.com/office/powerpoint/2010/main" val="396736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880889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a:t>
            </a:r>
            <a:r>
              <a:rPr lang="vi-VN" sz="3600" dirty="0" smtClean="0">
                <a:solidFill>
                  <a:srgbClr val="FFFF00"/>
                </a:solidFill>
              </a:rPr>
              <a:t>ta.</a:t>
            </a:r>
            <a:endParaRPr lang="en-US" sz="3600" dirty="0" smtClean="0">
              <a:solidFill>
                <a:srgbClr val="FFFF00"/>
              </a:solidFill>
            </a:endParaRPr>
          </a:p>
          <a:p>
            <a:r>
              <a:rPr lang="vi-VN" sz="3600" dirty="0" smtClean="0">
                <a:solidFill>
                  <a:srgbClr val="FFFF00"/>
                </a:solidFill>
              </a:rPr>
              <a:t>Người </a:t>
            </a:r>
            <a:r>
              <a:rPr lang="vi-VN" sz="3600" dirty="0">
                <a:solidFill>
                  <a:srgbClr val="FFFF00"/>
                </a:solidFill>
              </a:rPr>
              <a:t>đã liên kết dân </a:t>
            </a:r>
            <a:r>
              <a:rPr lang="vi-VN" sz="3600" dirty="0" smtClean="0">
                <a:solidFill>
                  <a:srgbClr val="FFFF00"/>
                </a:solidFill>
              </a:rPr>
              <a:t>Do-thái</a:t>
            </a:r>
            <a:endParaRPr lang="en-US" sz="3600" dirty="0" smtClean="0">
              <a:solidFill>
                <a:srgbClr val="FFFF00"/>
              </a:solidFill>
            </a:endParaRPr>
          </a:p>
          <a:p>
            <a:r>
              <a:rPr lang="vi-VN" sz="3600" dirty="0" smtClean="0">
                <a:solidFill>
                  <a:srgbClr val="FFFF00"/>
                </a:solidFill>
              </a:rPr>
              <a:t>và </a:t>
            </a:r>
            <a:r>
              <a:rPr lang="vi-VN" sz="3600" dirty="0">
                <a:solidFill>
                  <a:srgbClr val="FFFF00"/>
                </a:solidFill>
              </a:rPr>
              <a:t>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5054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Đi Về Nhà Cha</a:t>
            </a:r>
            <a:br>
              <a:rPr lang="en-US" sz="6000" smtClean="0">
                <a:solidFill>
                  <a:srgbClr val="FFFF00"/>
                </a:solidFill>
              </a:rPr>
            </a:br>
            <a:r>
              <a:rPr lang="en-US" sz="6000" i="1" smtClean="0">
                <a:solidFill>
                  <a:schemeClr val="bg1"/>
                </a:solidFill>
              </a:rPr>
              <a:t>Thái Nguyên</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smtClean="0">
                <a:solidFill>
                  <a:schemeClr val="bg1"/>
                </a:solidFill>
              </a:rPr>
              <a:t>Anh</a:t>
            </a:r>
            <a:r>
              <a:rPr lang="en-US" sz="3000" dirty="0" smtClean="0">
                <a:solidFill>
                  <a:schemeClr val="bg1"/>
                </a:solidFill>
              </a:rPr>
              <a:t> </a:t>
            </a:r>
            <a:r>
              <a:rPr lang="en-US" sz="3000" dirty="0" err="1" smtClean="0">
                <a:solidFill>
                  <a:schemeClr val="bg1"/>
                </a:solidFill>
              </a:rPr>
              <a:t>chị</a:t>
            </a:r>
            <a:r>
              <a:rPr lang="en-US" sz="3000" dirty="0" smtClean="0">
                <a:solidFill>
                  <a:schemeClr val="bg1"/>
                </a:solidFill>
              </a:rPr>
              <a:t> </a:t>
            </a:r>
            <a:r>
              <a:rPr lang="en-US" sz="3000" dirty="0" err="1" smtClean="0">
                <a:solidFill>
                  <a:schemeClr val="bg1"/>
                </a:solidFill>
              </a:rPr>
              <a:t>em</a:t>
            </a:r>
            <a:r>
              <a:rPr lang="en-US" sz="3000" dirty="0" smtClean="0">
                <a:solidFill>
                  <a:schemeClr val="bg1"/>
                </a:solidFill>
              </a:rPr>
              <a:t> </a:t>
            </a:r>
            <a:r>
              <a:rPr lang="en-US" sz="3000" dirty="0" err="1" smtClean="0">
                <a:solidFill>
                  <a:schemeClr val="bg1"/>
                </a:solidFill>
              </a:rPr>
              <a:t>thân</a:t>
            </a:r>
            <a:r>
              <a:rPr lang="en-US" sz="3000" dirty="0" smtClean="0">
                <a:solidFill>
                  <a:schemeClr val="bg1"/>
                </a:solidFill>
              </a:rPr>
              <a:t> </a:t>
            </a:r>
            <a:r>
              <a:rPr lang="en-US" sz="3000" dirty="0" err="1" smtClean="0">
                <a:solidFill>
                  <a:schemeClr val="bg1"/>
                </a:solidFill>
              </a:rPr>
              <a:t>mến</a:t>
            </a:r>
            <a:r>
              <a:rPr lang="en-US" sz="3000" dirty="0" smtClean="0">
                <a:solidFill>
                  <a:schemeClr val="bg1"/>
                </a:solidFill>
              </a:rPr>
              <a:t>, </a:t>
            </a:r>
            <a:r>
              <a:rPr lang="en-US" sz="3000" dirty="0" err="1" smtClean="0">
                <a:solidFill>
                  <a:schemeClr val="bg1"/>
                </a:solidFill>
              </a:rPr>
              <a:t>Đức</a:t>
            </a:r>
            <a:r>
              <a:rPr lang="en-US" sz="3000" dirty="0" smtClean="0">
                <a:solidFill>
                  <a:schemeClr val="bg1"/>
                </a:solidFill>
              </a:rPr>
              <a:t> </a:t>
            </a:r>
            <a:r>
              <a:rPr lang="en-US" sz="3000" dirty="0" err="1" smtClean="0">
                <a:solidFill>
                  <a:schemeClr val="bg1"/>
                </a:solidFill>
              </a:rPr>
              <a:t>Giê-su</a:t>
            </a:r>
            <a:r>
              <a:rPr lang="en-US" sz="3000" dirty="0" smtClean="0">
                <a:solidFill>
                  <a:schemeClr val="bg1"/>
                </a:solidFill>
              </a:rPr>
              <a:t> Ki-</a:t>
            </a:r>
            <a:r>
              <a:rPr lang="en-US" sz="3000" dirty="0" err="1" smtClean="0">
                <a:solidFill>
                  <a:schemeClr val="bg1"/>
                </a:solidFill>
              </a:rPr>
              <a:t>tô</a:t>
            </a:r>
            <a:r>
              <a:rPr lang="en-US" sz="3000" dirty="0" smtClean="0">
                <a:solidFill>
                  <a:schemeClr val="bg1"/>
                </a:solidFill>
              </a:rPr>
              <a:t> </a:t>
            </a:r>
            <a:r>
              <a:rPr lang="en-US" sz="3000" dirty="0" err="1" smtClean="0">
                <a:solidFill>
                  <a:schemeClr val="bg1"/>
                </a:solidFill>
              </a:rPr>
              <a:t>là</a:t>
            </a:r>
            <a:r>
              <a:rPr lang="en-US" sz="3000" dirty="0" smtClean="0">
                <a:solidFill>
                  <a:schemeClr val="bg1"/>
                </a:solidFill>
              </a:rPr>
              <a:t> </a:t>
            </a:r>
            <a:r>
              <a:rPr lang="en-US" sz="3000" dirty="0" err="1" smtClean="0">
                <a:solidFill>
                  <a:schemeClr val="bg1"/>
                </a:solidFill>
              </a:rPr>
              <a:t>Vị</a:t>
            </a:r>
            <a:r>
              <a:rPr lang="en-US" sz="3000" dirty="0" smtClean="0">
                <a:solidFill>
                  <a:schemeClr val="bg1"/>
                </a:solidFill>
              </a:rPr>
              <a:t> </a:t>
            </a:r>
            <a:r>
              <a:rPr lang="en-US" sz="3000" dirty="0" err="1" smtClean="0">
                <a:solidFill>
                  <a:schemeClr val="bg1"/>
                </a:solidFill>
              </a:rPr>
              <a:t>Mục</a:t>
            </a:r>
            <a:r>
              <a:rPr lang="en-US" sz="3000" dirty="0" smtClean="0">
                <a:solidFill>
                  <a:schemeClr val="bg1"/>
                </a:solidFill>
              </a:rPr>
              <a:t> </a:t>
            </a:r>
            <a:r>
              <a:rPr lang="en-US" sz="3000" dirty="0" err="1" smtClean="0">
                <a:solidFill>
                  <a:schemeClr val="bg1"/>
                </a:solidFill>
              </a:rPr>
              <a:t>Tử</a:t>
            </a:r>
            <a:r>
              <a:rPr lang="en-US" sz="3000" dirty="0" smtClean="0">
                <a:solidFill>
                  <a:schemeClr val="bg1"/>
                </a:solidFill>
              </a:rPr>
              <a:t> </a:t>
            </a:r>
            <a:r>
              <a:rPr lang="en-US" sz="3000" dirty="0" err="1" smtClean="0">
                <a:solidFill>
                  <a:schemeClr val="bg1"/>
                </a:solidFill>
              </a:rPr>
              <a:t>nhân</a:t>
            </a:r>
            <a:r>
              <a:rPr lang="en-US" sz="3000" dirty="0" smtClean="0">
                <a:solidFill>
                  <a:schemeClr val="bg1"/>
                </a:solidFill>
              </a:rPr>
              <a:t> </a:t>
            </a:r>
            <a:r>
              <a:rPr lang="en-US" sz="3000" dirty="0" err="1" smtClean="0">
                <a:solidFill>
                  <a:schemeClr val="bg1"/>
                </a:solidFill>
              </a:rPr>
              <a:t>lành</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hy</a:t>
            </a:r>
            <a:r>
              <a:rPr lang="en-US" sz="3000" dirty="0" smtClean="0">
                <a:solidFill>
                  <a:schemeClr val="bg1"/>
                </a:solidFill>
              </a:rPr>
              <a:t> </a:t>
            </a:r>
            <a:r>
              <a:rPr lang="en-US" sz="3000" dirty="0" err="1" smtClean="0">
                <a:solidFill>
                  <a:schemeClr val="bg1"/>
                </a:solidFill>
              </a:rPr>
              <a:t>sinh</a:t>
            </a:r>
            <a:r>
              <a:rPr lang="en-US" sz="3000" dirty="0" smtClean="0">
                <a:solidFill>
                  <a:schemeClr val="bg1"/>
                </a:solidFill>
              </a:rPr>
              <a:t> </a:t>
            </a:r>
            <a:r>
              <a:rPr lang="en-US" sz="3000" dirty="0" err="1" smtClean="0">
                <a:solidFill>
                  <a:schemeClr val="bg1"/>
                </a:solidFill>
              </a:rPr>
              <a:t>mạng</a:t>
            </a:r>
            <a:r>
              <a:rPr lang="en-US" sz="3000" dirty="0" smtClean="0">
                <a:solidFill>
                  <a:schemeClr val="bg1"/>
                </a:solidFill>
              </a:rPr>
              <a:t> </a:t>
            </a:r>
            <a:r>
              <a:rPr lang="en-US" sz="3000" dirty="0" err="1" smtClean="0">
                <a:solidFill>
                  <a:schemeClr val="bg1"/>
                </a:solidFill>
              </a:rPr>
              <a:t>sống</a:t>
            </a:r>
            <a:r>
              <a:rPr lang="en-US" sz="3000" dirty="0" smtClean="0">
                <a:solidFill>
                  <a:schemeClr val="bg1"/>
                </a:solidFill>
              </a:rPr>
              <a:t> </a:t>
            </a:r>
            <a:r>
              <a:rPr lang="en-US" sz="3000" dirty="0" err="1" smtClean="0">
                <a:solidFill>
                  <a:schemeClr val="bg1"/>
                </a:solidFill>
              </a:rPr>
              <a:t>cho</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chính</a:t>
            </a:r>
            <a:r>
              <a:rPr lang="en-US" sz="3000" dirty="0" smtClean="0">
                <a:solidFill>
                  <a:schemeClr val="bg1"/>
                </a:solidFill>
              </a:rPr>
              <a:t> </a:t>
            </a:r>
            <a:r>
              <a:rPr lang="en-US" sz="3000" dirty="0" err="1" smtClean="0">
                <a:solidFill>
                  <a:schemeClr val="bg1"/>
                </a:solidFill>
              </a:rPr>
              <a:t>Người</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quy</a:t>
            </a:r>
            <a:r>
              <a:rPr lang="en-US" sz="3000" dirty="0" smtClean="0">
                <a:solidFill>
                  <a:schemeClr val="bg1"/>
                </a:solidFill>
              </a:rPr>
              <a:t> </a:t>
            </a:r>
            <a:r>
              <a:rPr lang="en-US" sz="3000" dirty="0" err="1" smtClean="0">
                <a:solidFill>
                  <a:schemeClr val="bg1"/>
                </a:solidFill>
              </a:rPr>
              <a:t>tụ</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trong</a:t>
            </a:r>
            <a:r>
              <a:rPr lang="en-US" sz="3000" dirty="0" smtClean="0">
                <a:solidFill>
                  <a:schemeClr val="bg1"/>
                </a:solidFill>
              </a:rPr>
              <a:t> </a:t>
            </a:r>
            <a:r>
              <a:rPr lang="en-US" sz="3000" dirty="0" err="1" smtClean="0">
                <a:solidFill>
                  <a:schemeClr val="bg1"/>
                </a:solidFill>
              </a:rPr>
              <a:t>đại</a:t>
            </a:r>
            <a:r>
              <a:rPr lang="en-US" sz="3000" dirty="0" smtClean="0">
                <a:solidFill>
                  <a:schemeClr val="bg1"/>
                </a:solidFill>
              </a:rPr>
              <a:t> </a:t>
            </a:r>
            <a:r>
              <a:rPr lang="en-US" sz="3000" dirty="0" err="1" smtClean="0">
                <a:solidFill>
                  <a:schemeClr val="bg1"/>
                </a:solidFill>
              </a:rPr>
              <a:t>gia</a:t>
            </a:r>
            <a:r>
              <a:rPr lang="en-US" sz="3000" dirty="0" smtClean="0">
                <a:solidFill>
                  <a:schemeClr val="bg1"/>
                </a:solidFill>
              </a:rPr>
              <a:t> </a:t>
            </a:r>
            <a:r>
              <a:rPr lang="en-US" sz="3000" dirty="0" err="1" smtClean="0">
                <a:solidFill>
                  <a:schemeClr val="bg1"/>
                </a:solidFill>
              </a:rPr>
              <a:t>đình</a:t>
            </a:r>
            <a:r>
              <a:rPr lang="en-US" sz="3000" dirty="0" smtClean="0">
                <a:solidFill>
                  <a:schemeClr val="bg1"/>
                </a:solidFill>
              </a:rPr>
              <a:t> </a:t>
            </a:r>
            <a:r>
              <a:rPr lang="en-US" sz="3000" dirty="0" err="1" smtClean="0">
                <a:solidFill>
                  <a:schemeClr val="bg1"/>
                </a:solidFill>
              </a:rPr>
              <a:t>Hội</a:t>
            </a:r>
            <a:r>
              <a:rPr lang="en-US" sz="3000" dirty="0" smtClean="0">
                <a:solidFill>
                  <a:schemeClr val="bg1"/>
                </a:solidFill>
              </a:rPr>
              <a:t> </a:t>
            </a:r>
            <a:r>
              <a:rPr lang="en-US" sz="3000" dirty="0" err="1" smtClean="0">
                <a:solidFill>
                  <a:schemeClr val="bg1"/>
                </a:solidFill>
              </a:rPr>
              <a:t>Thánh</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cùng</a:t>
            </a:r>
            <a:r>
              <a:rPr lang="en-US" sz="3000" dirty="0" smtClean="0">
                <a:solidFill>
                  <a:schemeClr val="bg1"/>
                </a:solidFill>
              </a:rPr>
              <a:t> </a:t>
            </a:r>
            <a:r>
              <a:rPr lang="en-US" sz="3000" dirty="0" err="1" smtClean="0">
                <a:solidFill>
                  <a:schemeClr val="bg1"/>
                </a:solidFill>
              </a:rPr>
              <a:t>cảm</a:t>
            </a:r>
            <a:r>
              <a:rPr lang="en-US" sz="3000" dirty="0" smtClean="0">
                <a:solidFill>
                  <a:schemeClr val="bg1"/>
                </a:solidFill>
              </a:rPr>
              <a:t> </a:t>
            </a:r>
            <a:r>
              <a:rPr lang="en-US" sz="3000" dirty="0" err="1" smtClean="0">
                <a:solidFill>
                  <a:schemeClr val="bg1"/>
                </a:solidFill>
              </a:rPr>
              <a:t>tạ</a:t>
            </a:r>
            <a:r>
              <a:rPr lang="en-US" sz="3000" dirty="0" smtClean="0">
                <a:solidFill>
                  <a:schemeClr val="bg1"/>
                </a:solidFill>
              </a:rPr>
              <a:t> </a:t>
            </a:r>
            <a:r>
              <a:rPr lang="en-US" sz="3000" dirty="0" err="1" smtClean="0">
                <a:solidFill>
                  <a:schemeClr val="bg1"/>
                </a:solidFill>
              </a:rPr>
              <a:t>Chúa</a:t>
            </a:r>
            <a:r>
              <a:rPr lang="en-US" sz="3000" dirty="0" smtClean="0">
                <a:solidFill>
                  <a:schemeClr val="bg1"/>
                </a:solidFill>
              </a:rPr>
              <a:t>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dâng</a:t>
            </a:r>
            <a:r>
              <a:rPr lang="en-US" sz="3000" dirty="0" smtClean="0">
                <a:solidFill>
                  <a:schemeClr val="bg1"/>
                </a:solidFill>
              </a:rPr>
              <a:t> </a:t>
            </a:r>
            <a:r>
              <a:rPr lang="en-US" sz="3000" dirty="0" err="1" smtClean="0">
                <a:solidFill>
                  <a:schemeClr val="bg1"/>
                </a:solidFill>
              </a:rPr>
              <a:t>lời</a:t>
            </a:r>
            <a:r>
              <a:rPr lang="en-US" sz="3000" dirty="0" smtClean="0">
                <a:solidFill>
                  <a:schemeClr val="bg1"/>
                </a:solidFill>
              </a:rPr>
              <a:t> </a:t>
            </a:r>
            <a:r>
              <a:rPr lang="en-US" sz="3000" dirty="0" err="1" smtClean="0">
                <a:solidFill>
                  <a:schemeClr val="bg1"/>
                </a:solidFill>
              </a:rPr>
              <a:t>cầu</a:t>
            </a:r>
            <a:r>
              <a:rPr lang="en-US" sz="3000" dirty="0" smtClean="0">
                <a:solidFill>
                  <a:schemeClr val="bg1"/>
                </a:solidFill>
              </a:rPr>
              <a:t> </a:t>
            </a:r>
            <a:r>
              <a:rPr lang="en-US" sz="3000" dirty="0" err="1" smtClean="0">
                <a:solidFill>
                  <a:schemeClr val="bg1"/>
                </a:solidFill>
              </a:rPr>
              <a:t>xin</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Lòng</a:t>
            </a:r>
          </a:p>
          <a:p>
            <a:pPr algn="ctr"/>
            <a:r>
              <a:rPr lang="en-US" sz="4000" i="1" smtClean="0">
                <a:solidFill>
                  <a:schemeClr val="bg1"/>
                </a:solidFill>
              </a:rPr>
              <a:t>Phanxico</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Xin dâng Người đôi bàn tay này, ngày mưa nắng kiếp nhân sinh. Xin dâng Người nặng gánh đôi vai cho đàn em bé nhỏ môi cười, tìm thấy trong đời niềm hạnh phúc cho ngày </a:t>
            </a:r>
            <a:r>
              <a:rPr lang="vi-VN" sz="4800" smtClean="0">
                <a:solidFill>
                  <a:schemeClr val="bg1"/>
                </a:solidFill>
              </a:rPr>
              <a:t>mai</a:t>
            </a:r>
            <a:r>
              <a:rPr lang="en-US"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Xin dâng Người những ngày qua rồi niềm vui lẫn với thương đau. Xin dâng Người mộng ước tương lai, mong ngày mai sẽ thắm tươi màu, và xin dâng Người từng giây phút trong đời con.</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chemeClr val="bg1"/>
                </a:solidFill>
                <a:effectLst/>
              </a:rPr>
              <a:t> </a:t>
            </a:r>
            <a:r>
              <a:rPr lang="vi-VN" sz="5400">
                <a:solidFill>
                  <a:schemeClr val="bg1"/>
                </a:solidFill>
              </a:rPr>
              <a:t>Xin dâng Người tâm hồn bé nhỏ hằng mơ ước cõi vô biên. Xin dâng Người từng bước chân đi trong niềm tin thoáng bỗng nghi ngờ, còn xin đi hoài và đi mãi, đi về Cha.</a:t>
            </a: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Tk</a:t>
            </a:r>
            <a:r>
              <a:rPr lang="vi-VN" sz="4400" b="0" u="sng" smtClean="0">
                <a:solidFill>
                  <a:srgbClr val="FFFF00"/>
                </a:solidFill>
                <a:effectLst/>
                <a:latin typeface="+mj-lt"/>
              </a:rPr>
              <a:t>1.</a:t>
            </a:r>
            <a:r>
              <a:rPr lang="vi-VN" sz="4400" b="0" smtClean="0">
                <a:solidFill>
                  <a:schemeClr val="bg1"/>
                </a:solidFill>
                <a:effectLst/>
                <a:latin typeface="+mj-lt"/>
              </a:rPr>
              <a:t> </a:t>
            </a:r>
            <a:r>
              <a:rPr lang="vi-VN" sz="4400">
                <a:solidFill>
                  <a:schemeClr val="bg1"/>
                </a:solidFill>
                <a:latin typeface="+mj-lt"/>
              </a:rPr>
              <a:t>Đoàn con bao hân hoan bước về nhà Cha trong tình yêu mến. Nguyện dâng lên muôn câu ca cảm tạ tình Chúa thiết tha. Lòng Chúa ôi tình thương chất chứa, lòng con ngập tràn bao say sưa. Tình Chúa dâng tràn bao sức sống. Tình mến con còn mãi khát mong.</a:t>
            </a:r>
            <a:endParaRPr lang="vi-VN" sz="44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Tk4:</a:t>
            </a:r>
            <a:r>
              <a:rPr lang="en-US" sz="4800" b="0" smtClean="0">
                <a:solidFill>
                  <a:schemeClr val="bg1"/>
                </a:solidFill>
                <a:effectLst/>
              </a:rPr>
              <a:t> </a:t>
            </a:r>
            <a:r>
              <a:rPr lang="vi-VN" sz="4800">
                <a:solidFill>
                  <a:schemeClr val="bg1"/>
                </a:solidFill>
              </a:rPr>
              <a:t>Xin dâng Người mối tình trong đời, niềm hạnh phúc tuổi thanh xuân. Xin dâng Người giận dỗi qua mau cho tình yêu Chúa vẫn mặn mà, và xin dâng Người cả cay đắng bao bạc vong.</a:t>
            </a:r>
          </a:p>
        </p:txBody>
      </p:sp>
    </p:spTree>
    <p:extLst>
      <p:ext uri="{BB962C8B-B14F-4D97-AF65-F5344CB8AC3E}">
        <p14:creationId xmlns:p14="http://schemas.microsoft.com/office/powerpoint/2010/main" val="6034756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20294294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Đàn</a:t>
            </a:r>
            <a:r>
              <a:rPr lang="en-US" sz="6600" dirty="0" smtClean="0">
                <a:solidFill>
                  <a:srgbClr val="FFFF00"/>
                </a:solidFill>
              </a:rPr>
              <a:t> </a:t>
            </a:r>
            <a:r>
              <a:rPr lang="en-US" sz="6600" dirty="0" err="1" smtClean="0">
                <a:solidFill>
                  <a:srgbClr val="FFFF00"/>
                </a:solidFill>
              </a:rPr>
              <a:t>Chiên</a:t>
            </a:r>
            <a:r>
              <a:rPr lang="en-US" sz="6600" dirty="0" smtClean="0">
                <a:solidFill>
                  <a:srgbClr val="FFFF00"/>
                </a:solidFill>
              </a:rPr>
              <a:t> </a:t>
            </a:r>
            <a:r>
              <a:rPr lang="en-US" sz="6600" dirty="0" err="1" smtClean="0">
                <a:solidFill>
                  <a:srgbClr val="FFFF00"/>
                </a:solidFill>
              </a:rPr>
              <a:t>Bơ</a:t>
            </a:r>
            <a:r>
              <a:rPr lang="en-US" sz="6600" dirty="0" smtClean="0">
                <a:solidFill>
                  <a:srgbClr val="FFFF00"/>
                </a:solidFill>
              </a:rPr>
              <a:t> </a:t>
            </a:r>
            <a:r>
              <a:rPr lang="en-US" sz="6600" dirty="0" err="1" smtClean="0">
                <a:solidFill>
                  <a:srgbClr val="FFFF00"/>
                </a:solidFill>
              </a:rPr>
              <a:t>Vơ</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Lương</a:t>
            </a:r>
            <a:r>
              <a:rPr lang="en-US" sz="4000" i="1" dirty="0" smtClean="0">
                <a:solidFill>
                  <a:schemeClr val="bg1"/>
                </a:solidFill>
              </a:rPr>
              <a:t> </a:t>
            </a:r>
            <a:r>
              <a:rPr lang="en-US" sz="4000" i="1" dirty="0" err="1" smtClean="0">
                <a:solidFill>
                  <a:schemeClr val="bg1"/>
                </a:solidFill>
              </a:rPr>
              <a:t>Thế</a:t>
            </a:r>
            <a:r>
              <a:rPr lang="en-US" sz="4000" i="1" dirty="0" smtClean="0">
                <a:solidFill>
                  <a:schemeClr val="bg1"/>
                </a:solidFill>
              </a:rPr>
              <a:t> </a:t>
            </a:r>
            <a:r>
              <a:rPr lang="en-US" sz="4000" i="1" dirty="0" err="1" smtClean="0">
                <a:solidFill>
                  <a:schemeClr val="bg1"/>
                </a:solidFill>
              </a:rPr>
              <a:t>Bạch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Tk1</a:t>
            </a:r>
            <a:r>
              <a:rPr lang="en-US" b="0" u="sng" dirty="0" smtClean="0">
                <a:solidFill>
                  <a:srgbClr val="FFFF00"/>
                </a:solidFill>
                <a:effectLst/>
              </a:rPr>
              <a:t>:</a:t>
            </a:r>
            <a:r>
              <a:rPr lang="en-US" b="0" dirty="0" smtClean="0">
                <a:solidFill>
                  <a:schemeClr val="bg1"/>
                </a:solidFill>
                <a:effectLst/>
              </a:rPr>
              <a:t> </a:t>
            </a:r>
            <a:r>
              <a:rPr lang="vi-VN" dirty="0">
                <a:solidFill>
                  <a:schemeClr val="bg1"/>
                </a:solidFill>
              </a:rPr>
              <a:t>  </a:t>
            </a:r>
            <a:r>
              <a:rPr lang="vi-VN" dirty="0">
                <a:solidFill>
                  <a:schemeClr val="bg1"/>
                </a:solidFill>
              </a:rPr>
              <a:t>Chúa thương bao người khi họ đang bơ vơ, không biết đi về đâu, đàn chiên không người chăn. Chúa đã thương ghé mắt thương tình, ánh mắt thương yêu vỗ về, động lòng thương Chúa khuyên bao điều, Chúa mãi tuôn ban nguồn thánh ân.</a:t>
            </a:r>
            <a:endParaRPr lang="vi-VN"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Đời sống con có Chúa giữ gìn, được nghỉ ngơi bên Chúa muôn đời. Xin Chúa thương cho đời chúng con, thêm sức sống vươn lên mỗi ngày.</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vi-VN" sz="4700" dirty="0">
                <a:solidFill>
                  <a:schemeClr val="bg1"/>
                </a:solidFill>
              </a:rPr>
              <a:t> Biết bao ơn lành, bao hồng ân cho con, ban xuống cho đời con, một đời xin tạ ơn. Suốt đời con xin cám ơn Ngài, con xin nghe lời Chúa dạy, và thực thi sống luôn chan hòa, sống Phúc Âm cho đời mến thương.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Đời sống con có Chúa giữ gìn, được nghỉ ngơi bên Chúa muôn đời. Xin Chúa thương cho đời chúng con, thêm sức sống vươn lên mỗi ngày.</a:t>
            </a:r>
            <a:endParaRPr lang="en-US" sz="5400" b="0" dirty="0">
              <a:solidFill>
                <a:schemeClr val="bg1"/>
              </a:solidFill>
              <a:effectLst/>
            </a:endParaRPr>
          </a:p>
        </p:txBody>
      </p:sp>
    </p:spTree>
    <p:extLst>
      <p:ext uri="{BB962C8B-B14F-4D97-AF65-F5344CB8AC3E}">
        <p14:creationId xmlns:p14="http://schemas.microsoft.com/office/powerpoint/2010/main" val="267332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Biết bao nhiêu lần con lạc xa bơ vơ, xa Chúa xa tình thương, đời con đi về đâu. Quyết từ nay quay bước trở về, con nay xin được bên Ngài, thỏa chờ mong sống trong ân tình, với tháng năm bên tình Chúa thương.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Đời sống con có Chúa giữ gìn, được nghỉ ngơi bên Chúa muôn đời. Xin Chúa thương cho đời chúng con, thêm sức sống vươn lên mỗi ngày.</a:t>
            </a:r>
            <a:endParaRPr lang="en-US" sz="5400" b="0" dirty="0">
              <a:solidFill>
                <a:schemeClr val="bg1"/>
              </a:solidFill>
              <a:effectLst/>
            </a:endParaRPr>
          </a:p>
        </p:txBody>
      </p:sp>
    </p:spTree>
    <p:extLst>
      <p:ext uri="{BB962C8B-B14F-4D97-AF65-F5344CB8AC3E}">
        <p14:creationId xmlns:p14="http://schemas.microsoft.com/office/powerpoint/2010/main" val="26733243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smtClean="0">
                <a:solidFill>
                  <a:srgbClr val="FFFF00"/>
                </a:solidFill>
              </a:rPr>
              <a:t>Lời Cầu Cho Xứ Đạo</a:t>
            </a:r>
            <a:r>
              <a:rPr lang="en-US" sz="2700">
                <a:solidFill>
                  <a:srgbClr val="FFFF00"/>
                </a:solidFill>
              </a:rPr>
              <a:t/>
            </a:r>
            <a:br>
              <a:rPr lang="en-US" sz="2700">
                <a:solidFill>
                  <a:srgbClr val="FFFF00"/>
                </a:solidFill>
              </a:rPr>
            </a:br>
            <a:r>
              <a:rPr lang="en-US" sz="5400" i="1" smtClean="0">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a:t>
            </a:r>
            <a:r>
              <a:rPr lang="en-US" sz="6000" b="0" u="sng" smtClean="0">
                <a:solidFill>
                  <a:srgbClr val="FFFF00"/>
                </a:solidFill>
                <a:effectLst/>
              </a:rPr>
              <a:t>k1:</a:t>
            </a:r>
            <a:r>
              <a:rPr lang="en-US" sz="6000" b="0" smtClean="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k2:</a:t>
            </a:r>
            <a:r>
              <a:rPr lang="en-US" sz="5400" b="0" smtClean="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u="sng" smtClean="0">
                <a:solidFill>
                  <a:srgbClr val="FFFF00"/>
                </a:solidFill>
                <a:latin typeface="+mj-lt"/>
              </a:rPr>
              <a:t>Tk</a:t>
            </a:r>
            <a:r>
              <a:rPr lang="en-US" sz="4500" b="0" u="sng" smtClean="0">
                <a:solidFill>
                  <a:srgbClr val="FFFF00"/>
                </a:solidFill>
                <a:effectLst/>
                <a:latin typeface="+mj-lt"/>
              </a:rPr>
              <a:t>2</a:t>
            </a:r>
            <a:r>
              <a:rPr lang="vi-VN" sz="4500" b="0" u="sng" smtClean="0">
                <a:solidFill>
                  <a:srgbClr val="FFFF00"/>
                </a:solidFill>
                <a:effectLst/>
                <a:latin typeface="+mj-lt"/>
              </a:rPr>
              <a:t>.</a:t>
            </a:r>
            <a:r>
              <a:rPr lang="vi-VN" sz="4500" b="0">
                <a:solidFill>
                  <a:schemeClr val="bg1"/>
                </a:solidFill>
                <a:effectLst/>
                <a:latin typeface="+mj-lt"/>
              </a:rPr>
              <a:t> </a:t>
            </a:r>
            <a:r>
              <a:rPr lang="vi-VN" sz="4500">
                <a:solidFill>
                  <a:schemeClr val="bg1"/>
                </a:solidFill>
                <a:latin typeface="+mj-lt"/>
              </a:rPr>
              <a:t>Về nhà Cha hôm nay trong tình vui say của đoàn dân thánh. Đời tin yêu dâng cao dâng tuôn tràn tình thần mến trao. Nguyện Chúa chính nguồn ơn cứu thoát, mở lôi soi đường đời tân toan, nhiều kẻ lưu lạc ở dưới thế, dìu bước xa rời khỏi bến mê.</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2150</Words>
  <Application>Microsoft Office PowerPoint</Application>
  <PresentationFormat>On-screen Show (16:9)</PresentationFormat>
  <Paragraphs>120</Paragraphs>
  <Slides>89</Slides>
  <Notes>0</Notes>
  <HiddenSlides>0</HiddenSlides>
  <MMClips>0</MMClips>
  <ScaleCrop>false</ScaleCrop>
  <HeadingPairs>
    <vt:vector size="4" baseType="variant">
      <vt:variant>
        <vt:lpstr>Theme</vt:lpstr>
      </vt:variant>
      <vt:variant>
        <vt:i4>14</vt:i4>
      </vt:variant>
      <vt:variant>
        <vt:lpstr>Slide Titles</vt:lpstr>
      </vt:variant>
      <vt:variant>
        <vt:i4>89</vt:i4>
      </vt:variant>
    </vt:vector>
  </HeadingPairs>
  <TitlesOfParts>
    <vt:vector size="103" baseType="lpstr">
      <vt:lpstr>Office Theme</vt:lpstr>
      <vt:lpstr>12_Office Theme</vt:lpstr>
      <vt:lpstr>36_Default Design</vt:lpstr>
      <vt:lpstr>10_Office Theme</vt:lpstr>
      <vt:lpstr>37_Default Design</vt:lpstr>
      <vt:lpstr>3_Office Theme</vt:lpstr>
      <vt:lpstr>4_Office Theme</vt:lpstr>
      <vt:lpstr>Default Design</vt:lpstr>
      <vt:lpstr>2_Office Theme</vt:lpstr>
      <vt:lpstr>7_Office Theme</vt:lpstr>
      <vt:lpstr>1_Office Theme</vt:lpstr>
      <vt:lpstr>5_Office Theme</vt:lpstr>
      <vt:lpstr>6_Office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Đi Về Nhà Cha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còn xin đi hoài và đi mãi, đi về Cha.</vt:lpstr>
      <vt:lpstr>Đk: Tấm bánh này chứa chan nỗi niềm, là của lễ cuộc đời con dâng Ngài. Chén Thánh này chất cả tâm tư, tuy đơn nghèo nhưng mang trọn tình yêu.</vt:lpstr>
      <vt:lpstr>Tk4: Xin dâng Người mối tình trong đời, niềm hạnh phúc tuổi thanh xuân. Xin dâng Người giận dỗi qua mau cho tình yêu Chúa vẫn mặn mà, và xin dâng Người cả cay đắng bao bạc vong.</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Ca Nguyện Hiệp Lễ Đàn Chiên Bơ Vơ Lương Thế Bạch</vt:lpstr>
      <vt:lpstr>Tk1:   Chúa thương bao người khi họ đang bơ vơ, không biết đi về đâu, đàn chiên không người chăn. Chúa đã thương ghé mắt thương tình, ánh mắt thương yêu vỗ về, động lòng thương Chúa khuyên bao điều, Chúa mãi tuôn ban nguồn thánh ân.</vt:lpstr>
      <vt:lpstr>Đk: Đời sống con có Chúa giữ gìn, được nghỉ ngơi bên Chúa muôn đời. Xin Chúa thương cho đời chúng con, thêm sức sống vươn lên mỗi ngày.</vt:lpstr>
      <vt:lpstr>Tk2:  Biết bao ơn lành, bao hồng ân cho con, ban xuống cho đời con, một đời xin tạ ơn. Suốt đời con xin cám ơn Ngài, con xin nghe lời Chúa dạy, và thực thi sống luôn chan hòa, sống Phúc Âm cho đời mến thương.</vt:lpstr>
      <vt:lpstr>Đk: Đời sống con có Chúa giữ gìn, được nghỉ ngơi bên Chúa muôn đời. Xin Chúa thương cho đời chúng con, thêm sức sống vươn lên mỗi ngày.</vt:lpstr>
      <vt:lpstr>Tk3: Biết bao nhiêu lần con lạc xa bơ vơ, xa Chúa xa tình thương, đời con đi về đâu. Quyết từ nay quay bước trở về, con nay xin được bên Ngài, thỏa chờ mong sống trong ân tình, với tháng năm bên tình Chúa thương.</vt:lpstr>
      <vt:lpstr>Đk: Đời sống con có Chúa giữ gìn, được nghỉ ngơi bên Chúa muôn đời. Xin Chúa thương cho đời chúng con, thêm sức sống vươn lên mỗi ngày.</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47</cp:revision>
  <dcterms:created xsi:type="dcterms:W3CDTF">2023-05-21T07:25:42Z</dcterms:created>
  <dcterms:modified xsi:type="dcterms:W3CDTF">2024-06-29T09:03:35Z</dcterms:modified>
</cp:coreProperties>
</file>