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sldIdLst>
    <p:sldId id="507" r:id="rId13"/>
    <p:sldId id="376" r:id="rId14"/>
    <p:sldId id="669" r:id="rId15"/>
    <p:sldId id="670" r:id="rId16"/>
    <p:sldId id="671" r:id="rId17"/>
    <p:sldId id="553" r:id="rId18"/>
    <p:sldId id="443" r:id="rId19"/>
    <p:sldId id="585" r:id="rId20"/>
    <p:sldId id="617" r:id="rId21"/>
    <p:sldId id="672" r:id="rId22"/>
    <p:sldId id="384" r:id="rId23"/>
    <p:sldId id="385" r:id="rId24"/>
    <p:sldId id="386" r:id="rId25"/>
    <p:sldId id="387" r:id="rId26"/>
    <p:sldId id="388" r:id="rId27"/>
    <p:sldId id="389" r:id="rId28"/>
    <p:sldId id="390" r:id="rId29"/>
    <p:sldId id="391" r:id="rId30"/>
    <p:sldId id="673" r:id="rId31"/>
    <p:sldId id="392" r:id="rId32"/>
    <p:sldId id="393" r:id="rId33"/>
    <p:sldId id="394" r:id="rId34"/>
    <p:sldId id="395" r:id="rId35"/>
    <p:sldId id="396" r:id="rId36"/>
    <p:sldId id="397" r:id="rId37"/>
    <p:sldId id="398" r:id="rId38"/>
    <p:sldId id="399" r:id="rId39"/>
    <p:sldId id="647" r:id="rId40"/>
    <p:sldId id="649" r:id="rId41"/>
    <p:sldId id="657" r:id="rId42"/>
    <p:sldId id="658" r:id="rId43"/>
    <p:sldId id="659" r:id="rId44"/>
    <p:sldId id="660" r:id="rId45"/>
    <p:sldId id="661" r:id="rId46"/>
    <p:sldId id="662" r:id="rId47"/>
    <p:sldId id="663" r:id="rId48"/>
    <p:sldId id="664" r:id="rId49"/>
    <p:sldId id="665" r:id="rId50"/>
    <p:sldId id="666" r:id="rId51"/>
    <p:sldId id="653" r:id="rId52"/>
    <p:sldId id="668" r:id="rId53"/>
    <p:sldId id="648"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50" r:id="rId69"/>
    <p:sldId id="558" r:id="rId70"/>
    <p:sldId id="559" r:id="rId71"/>
    <p:sldId id="561" r:id="rId72"/>
    <p:sldId id="630" r:id="rId73"/>
    <p:sldId id="614" r:id="rId74"/>
    <p:sldId id="631" r:id="rId75"/>
    <p:sldId id="276" r:id="rId76"/>
    <p:sldId id="650" r:id="rId77"/>
    <p:sldId id="277" r:id="rId78"/>
    <p:sldId id="279" r:id="rId79"/>
    <p:sldId id="278" r:id="rId80"/>
    <p:sldId id="675" r:id="rId81"/>
    <p:sldId id="290" r:id="rId82"/>
    <p:sldId id="676" r:id="rId83"/>
    <p:sldId id="291" r:id="rId84"/>
    <p:sldId id="677" r:id="rId85"/>
    <p:sldId id="679" r:id="rId86"/>
    <p:sldId id="678" r:id="rId87"/>
    <p:sldId id="292" r:id="rId88"/>
    <p:sldId id="651" r:id="rId89"/>
    <p:sldId id="293" r:id="rId90"/>
    <p:sldId id="563" r:id="rId91"/>
    <p:sldId id="564" r:id="rId92"/>
    <p:sldId id="634" r:id="rId93"/>
    <p:sldId id="680" r:id="rId94"/>
    <p:sldId id="682" r:id="rId95"/>
    <p:sldId id="681" r:id="rId96"/>
    <p:sldId id="683" r:id="rId97"/>
    <p:sldId id="674"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smtClean="0">
                <a:ln w="1905"/>
                <a:solidFill>
                  <a:srgbClr val="A50021"/>
                </a:solidFill>
                <a:effectLst>
                  <a:innerShdw blurRad="69850" dist="43180" dir="5400000">
                    <a:srgbClr val="000000">
                      <a:alpha val="65000"/>
                    </a:srgbClr>
                  </a:innerShdw>
                </a:effectLst>
              </a:rPr>
              <a:t>Bài </a:t>
            </a:r>
            <a:r>
              <a:rPr lang="vi-VN" sz="2800" b="1" u="sng" dirty="0">
                <a:ln w="1905"/>
                <a:solidFill>
                  <a:srgbClr val="A50021"/>
                </a:solidFill>
                <a:effectLst>
                  <a:innerShdw blurRad="69850" dist="43180" dir="5400000">
                    <a:srgbClr val="000000">
                      <a:alpha val="65000"/>
                    </a:srgbClr>
                  </a:innerShdw>
                </a:effectLst>
              </a:rPr>
              <a:t>đọc </a:t>
            </a:r>
            <a:r>
              <a:rPr lang="vi-VN" sz="2800" b="1" u="sng" dirty="0" smtClean="0">
                <a:ln w="1905"/>
                <a:solidFill>
                  <a:srgbClr val="A50021"/>
                </a:solidFill>
                <a:effectLst>
                  <a:innerShdw blurRad="69850" dist="43180" dir="5400000">
                    <a:srgbClr val="000000">
                      <a:alpha val="65000"/>
                    </a:srgbClr>
                  </a:innerShdw>
                </a:effectLst>
              </a:rPr>
              <a:t>1</a:t>
            </a:r>
            <a:endParaRPr lang="vi-VN" sz="2800" b="1" u="sng" dirty="0">
              <a:ln w="1905"/>
              <a:solidFill>
                <a:srgbClr val="A50021"/>
              </a:solidFill>
              <a:effectLst>
                <a:innerShdw blurRad="69850" dist="43180" dir="5400000">
                  <a:srgbClr val="000000">
                    <a:alpha val="65000"/>
                  </a:srgbClr>
                </a:innerShdw>
              </a:effectLst>
            </a:endParaRP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r>
              <a:rPr lang="vi-VN" sz="2800" b="1" i="1" dirty="0" smtClean="0">
                <a:ln w="1905"/>
                <a:solidFill>
                  <a:srgbClr val="A50021"/>
                </a:solidFill>
                <a:effectLst>
                  <a:innerShdw blurRad="69850" dist="43180" dir="5400000">
                    <a:srgbClr val="000000">
                      <a:alpha val="65000"/>
                    </a:srgbClr>
                  </a:innerShdw>
                </a:effectLst>
              </a:rPr>
              <a:t>!</a:t>
            </a:r>
            <a:endParaRPr lang="vi-VN" sz="2800" b="1" i="1" dirty="0">
              <a:ln w="1905"/>
              <a:solidFill>
                <a:srgbClr val="A50021"/>
              </a:solidFill>
              <a:effectLst>
                <a:innerShdw blurRad="69850" dist="43180" dir="5400000">
                  <a:srgbClr val="000000">
                    <a:alpha val="65000"/>
                  </a:srgbClr>
                </a:innerShdw>
              </a:effectLst>
            </a:endParaRP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876230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49459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a:t>
            </a:r>
            <a:r>
              <a:rPr lang="vi-VN" sz="2400" u="sng" dirty="0" smtClean="0">
                <a:solidFill>
                  <a:srgbClr val="FF0000"/>
                </a:solidFill>
              </a:rPr>
              <a:t>2</a:t>
            </a:r>
            <a:endParaRPr lang="vi-VN" sz="2400" u="sng" dirty="0">
              <a:solidFill>
                <a:srgbClr val="FF0000"/>
              </a:solidFill>
            </a:endParaRPr>
          </a:p>
          <a:p>
            <a:r>
              <a:rPr lang="vi-VN" sz="2400" i="1" dirty="0">
                <a:solidFill>
                  <a:srgbClr val="FF0000"/>
                </a:solidFill>
              </a:rPr>
              <a:t>Hãy tìm hiểu đâu là ý Chúa</a:t>
            </a:r>
            <a:r>
              <a:rPr lang="vi-VN" sz="2400" i="1" dirty="0" smtClean="0">
                <a:solidFill>
                  <a:srgbClr val="FF0000"/>
                </a:solidFill>
              </a:rPr>
              <a:t>.</a:t>
            </a:r>
            <a:endParaRPr lang="vi-VN" sz="2400" i="1" dirty="0">
              <a:solidFill>
                <a:srgbClr val="FF0000"/>
              </a:solidFill>
            </a:endParaRPr>
          </a:p>
          <a:p>
            <a:r>
              <a:rPr lang="vi-VN" sz="2400" dirty="0">
                <a:solidFill>
                  <a:srgbClr val="FF0000"/>
                </a:solidFill>
              </a:rPr>
              <a:t>Bài trích thư của thánh Phao-lô tông đồ gửi tín hữu Ê-phê-xô.</a:t>
            </a:r>
            <a:endParaRPr lang="vi-VN" sz="2400" dirty="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55472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được</a:t>
            </a:r>
            <a:r>
              <a:rPr lang="en-US" sz="3200" dirty="0" smtClean="0"/>
              <a:t> </a:t>
            </a:r>
            <a:r>
              <a:rPr lang="en-US" sz="3200" dirty="0" err="1" smtClean="0"/>
              <a:t>nên</a:t>
            </a:r>
            <a:r>
              <a:rPr lang="en-US" sz="3200" dirty="0" smtClean="0"/>
              <a:t> </a:t>
            </a:r>
            <a:r>
              <a:rPr lang="en-US" sz="3200" dirty="0" err="1" smtClean="0"/>
              <a:t>một</a:t>
            </a:r>
            <a:r>
              <a:rPr lang="en-US" sz="3200" dirty="0" smtClean="0"/>
              <a:t> </a:t>
            </a:r>
            <a:r>
              <a:rPr lang="en-US" sz="3200" dirty="0" err="1" smtClean="0"/>
              <a:t>với</a:t>
            </a:r>
            <a:r>
              <a:rPr lang="en-US" sz="3200" dirty="0" smtClean="0"/>
              <a:t> </a:t>
            </a:r>
            <a:r>
              <a:rPr lang="en-US" sz="3200" dirty="0" err="1" smtClean="0"/>
              <a:t>Đức</a:t>
            </a:r>
            <a:r>
              <a:rPr lang="en-US" sz="3200" dirty="0" smtClean="0"/>
              <a:t> Ki-</a:t>
            </a:r>
            <a:r>
              <a:rPr lang="en-US" sz="3200" dirty="0" err="1" smtClean="0"/>
              <a:t>tô</a:t>
            </a:r>
            <a:r>
              <a:rPr lang="en-US" sz="3200" dirty="0" smtClean="0"/>
              <a:t>,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chuẩn</a:t>
            </a:r>
            <a:r>
              <a:rPr lang="en-US" sz="3200" dirty="0" smtClean="0"/>
              <a:t> </a:t>
            </a:r>
            <a:r>
              <a:rPr lang="en-US" sz="3200" dirty="0" err="1" smtClean="0"/>
              <a:t>bị</a:t>
            </a:r>
            <a:r>
              <a:rPr lang="en-US" sz="3200" dirty="0" smtClean="0"/>
              <a:t> </a:t>
            </a:r>
            <a:r>
              <a:rPr lang="en-US" sz="3200" dirty="0" err="1" smtClean="0"/>
              <a:t>tâm</a:t>
            </a:r>
            <a:r>
              <a:rPr lang="en-US" sz="3200" dirty="0" smtClean="0"/>
              <a:t> </a:t>
            </a:r>
            <a:r>
              <a:rPr lang="en-US" sz="3200" dirty="0" err="1" smtClean="0"/>
              <a:t>hồn</a:t>
            </a:r>
            <a:r>
              <a:rPr lang="en-US" sz="3200" dirty="0" smtClean="0"/>
              <a:t> </a:t>
            </a:r>
            <a:r>
              <a:rPr lang="en-US" sz="3200" dirty="0" err="1" smtClean="0"/>
              <a:t>xứng</a:t>
            </a:r>
            <a:r>
              <a:rPr lang="en-US" sz="3200" dirty="0" smtClean="0"/>
              <a:t> </a:t>
            </a:r>
            <a:r>
              <a:rPr lang="en-US" sz="3200" dirty="0" err="1" smtClean="0"/>
              <a:t>đáng</a:t>
            </a:r>
            <a:r>
              <a:rPr lang="en-US" sz="3200" dirty="0" smtClean="0"/>
              <a:t> </a:t>
            </a:r>
            <a:r>
              <a:rPr lang="en-US" sz="3200" dirty="0" err="1" smtClean="0"/>
              <a:t>để</a:t>
            </a:r>
            <a:r>
              <a:rPr lang="en-US" sz="3200" dirty="0" smtClean="0"/>
              <a:t> </a:t>
            </a:r>
            <a:r>
              <a:rPr lang="en-US" sz="3200" dirty="0" err="1" smtClean="0"/>
              <a:t>rước</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lòng</a:t>
            </a:r>
            <a:r>
              <a:rPr lang="en-US" sz="3200" dirty="0" smtClean="0"/>
              <a:t> tin </a:t>
            </a:r>
            <a:r>
              <a:rPr lang="en-US" sz="3200" dirty="0" err="1" smtClean="0"/>
              <a:t>vững</a:t>
            </a:r>
            <a:r>
              <a:rPr lang="en-US" sz="3200" dirty="0" smtClean="0"/>
              <a:t> </a:t>
            </a:r>
            <a:r>
              <a:rPr lang="en-US" sz="3200" dirty="0" err="1" smtClean="0"/>
              <a:t>vàng</a:t>
            </a:r>
            <a:r>
              <a:rPr lang="en-US" sz="3200" dirty="0" smtClean="0"/>
              <a:t> </a:t>
            </a:r>
            <a:r>
              <a:rPr lang="en-US" sz="3200" dirty="0" err="1" smtClean="0"/>
              <a:t>và</a:t>
            </a:r>
            <a:r>
              <a:rPr lang="en-US" sz="3200" dirty="0" smtClean="0"/>
              <a:t> </a:t>
            </a:r>
            <a:r>
              <a:rPr lang="en-US" sz="3200" dirty="0" err="1" smtClean="0"/>
              <a:t>lòng</a:t>
            </a:r>
            <a:r>
              <a:rPr lang="en-US" sz="3200" dirty="0" smtClean="0"/>
              <a:t> </a:t>
            </a:r>
            <a:r>
              <a:rPr lang="en-US" sz="3200" dirty="0" err="1" smtClean="0"/>
              <a:t>mến</a:t>
            </a:r>
            <a:r>
              <a:rPr lang="en-US" sz="3200" dirty="0" smtClean="0"/>
              <a:t> </a:t>
            </a:r>
            <a:r>
              <a:rPr lang="en-US" sz="3200" dirty="0" err="1" smtClean="0"/>
              <a:t>thiết</a:t>
            </a:r>
            <a:r>
              <a:rPr lang="en-US" sz="3200" dirty="0" smtClean="0"/>
              <a:t> </a:t>
            </a:r>
            <a:r>
              <a:rPr lang="en-US" sz="3200" dirty="0" err="1" smtClean="0"/>
              <a:t>tha</a:t>
            </a:r>
            <a:r>
              <a:rPr lang="en-US" sz="3200" dirty="0" smtClean="0"/>
              <a:t>. </a:t>
            </a:r>
            <a:r>
              <a:rPr lang="en-US" sz="3200" dirty="0" err="1" smtClean="0"/>
              <a:t>Với</a:t>
            </a:r>
            <a:r>
              <a:rPr lang="en-US" sz="3200" dirty="0" smtClean="0"/>
              <a:t> </a:t>
            </a:r>
            <a:r>
              <a:rPr lang="en-US" sz="3200" dirty="0" err="1" smtClean="0"/>
              <a:t>ước</a:t>
            </a:r>
            <a:r>
              <a:rPr lang="en-US" sz="3200" dirty="0" smtClean="0"/>
              <a:t> </a:t>
            </a:r>
            <a:r>
              <a:rPr lang="en-US" sz="3200" dirty="0" err="1" smtClean="0"/>
              <a:t>mong</a:t>
            </a:r>
            <a:r>
              <a:rPr lang="en-US" sz="3200" dirty="0" smtClean="0"/>
              <a:t> </a:t>
            </a:r>
            <a:r>
              <a:rPr lang="en-US" sz="3200" dirty="0" err="1" smtClean="0"/>
              <a:t>được</a:t>
            </a:r>
            <a:r>
              <a:rPr lang="en-US" sz="3200" dirty="0" smtClean="0"/>
              <a:t> </a:t>
            </a:r>
            <a:r>
              <a:rPr lang="en-US" sz="3200" dirty="0" err="1" smtClean="0"/>
              <a:t>kết</a:t>
            </a:r>
            <a:r>
              <a:rPr lang="en-US" sz="3200" dirty="0" smtClean="0"/>
              <a:t> </a:t>
            </a:r>
            <a:r>
              <a:rPr lang="en-US" sz="3200" dirty="0" err="1" smtClean="0"/>
              <a:t>hợp</a:t>
            </a:r>
            <a:r>
              <a:rPr lang="en-US" sz="3200" dirty="0" smtClean="0"/>
              <a:t> </a:t>
            </a:r>
            <a:r>
              <a:rPr lang="en-US" sz="3200" dirty="0" err="1" smtClean="0"/>
              <a:t>mật</a:t>
            </a:r>
            <a:r>
              <a:rPr lang="en-US" sz="3200" dirty="0" smtClean="0"/>
              <a:t> </a:t>
            </a:r>
            <a:r>
              <a:rPr lang="en-US" sz="3200" dirty="0" err="1" smtClean="0"/>
              <a:t>thiết</a:t>
            </a:r>
            <a:r>
              <a:rPr lang="en-US" sz="3200" dirty="0" smtClean="0"/>
              <a:t> </a:t>
            </a:r>
            <a:r>
              <a:rPr lang="en-US" sz="3200" dirty="0" err="1" smtClean="0"/>
              <a:t>với</a:t>
            </a:r>
            <a:r>
              <a:rPr lang="en-US" sz="3200" dirty="0" smtClean="0"/>
              <a:t> </a:t>
            </a:r>
            <a:r>
              <a:rPr lang="en-US" sz="3200" dirty="0" err="1" smtClean="0"/>
              <a:t>Đức</a:t>
            </a:r>
            <a:r>
              <a:rPr lang="en-US" sz="3200" dirty="0" smtClean="0"/>
              <a:t> </a:t>
            </a:r>
            <a:r>
              <a:rPr lang="en-US" sz="3200" dirty="0" err="1" smtClean="0"/>
              <a:t>Giê-su</a:t>
            </a:r>
            <a:r>
              <a:rPr lang="en-US" sz="3200" dirty="0" smtClean="0"/>
              <a:t> Ki-</a:t>
            </a:r>
            <a:r>
              <a:rPr lang="en-US" sz="3200" dirty="0" err="1" smtClean="0"/>
              <a:t>tô</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r>
              <a:rPr lang="en-US" sz="8000" b="1" i="1" dirty="0">
                <a:solidFill>
                  <a:srgbClr val="FFFF00"/>
                </a:solidFill>
              </a:rPr>
              <a:t> </a:t>
            </a:r>
            <a:r>
              <a:rPr lang="en-US" sz="8000" b="1" i="1" dirty="0" err="1">
                <a:solidFill>
                  <a:srgbClr val="FFFF00"/>
                </a:solidFill>
              </a:rPr>
              <a:t>Lên</a:t>
            </a:r>
            <a:endParaRPr lang="en-US" sz="8000" b="1" i="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Liên</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Tiến</a:t>
            </a:r>
            <a:r>
              <a:rPr lang="en-US" sz="7300" b="0" dirty="0">
                <a:solidFill>
                  <a:srgbClr val="FFFF00"/>
                </a:solidFill>
                <a:effectLst/>
                <a:latin typeface="+mj-lt"/>
              </a:rPr>
              <a:t>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r>
              <a:rPr lang="en-US" sz="5400" b="0" dirty="0">
                <a:solidFill>
                  <a:srgbClr val="FFFF00"/>
                </a:solidFill>
                <a:effectLst/>
                <a:latin typeface="+mj-lt"/>
              </a:rPr>
              <a:t/>
            </a:r>
            <a:br>
              <a:rPr lang="en-US" sz="5400" b="0" dirty="0">
                <a:solidFill>
                  <a:srgbClr val="FFFF00"/>
                </a:solidFill>
                <a:effectLst/>
                <a:latin typeface="+mj-lt"/>
              </a:rPr>
            </a:b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Ngôn</a:t>
            </a:r>
            <a:r>
              <a:rPr lang="en-US" sz="5400" b="0" dirty="0">
                <a:solidFill>
                  <a:schemeClr val="bg1"/>
                </a:solidFill>
                <a:effectLst/>
                <a:latin typeface="+mj-lt"/>
              </a:rPr>
              <a:t> – </a:t>
            </a:r>
            <a:r>
              <a:rPr lang="en-US" sz="5400" b="0" dirty="0" err="1">
                <a:solidFill>
                  <a:schemeClr val="bg1"/>
                </a:solidFill>
                <a:effectLst/>
                <a:latin typeface="+mj-lt"/>
              </a:rPr>
              <a:t>Hoàng</a:t>
            </a:r>
            <a:r>
              <a:rPr lang="en-US" sz="5400" b="0" dirty="0">
                <a:solidFill>
                  <a:schemeClr val="bg1"/>
                </a:solidFill>
                <a:effectLst/>
                <a:latin typeface="+mj-lt"/>
              </a:rPr>
              <a:t> </a:t>
            </a:r>
            <a:r>
              <a:rPr lang="en-US" sz="5400" b="0" dirty="0" err="1">
                <a:solidFill>
                  <a:schemeClr val="bg1"/>
                </a:solidFill>
                <a:effectLst/>
                <a:latin typeface="+mj-lt"/>
              </a:rPr>
              <a:t>Phúc</a:t>
            </a:r>
            <a:r>
              <a:rPr lang="en-US" sz="6000" b="0" dirty="0">
                <a:solidFill>
                  <a:srgbClr val="FFFF00"/>
                </a:solidFill>
                <a:effectLst/>
                <a:latin typeface="+mj-lt"/>
              </a:rPr>
              <a:t/>
            </a:r>
            <a:br>
              <a:rPr lang="en-US" sz="6000" b="0" dirty="0">
                <a:solidFill>
                  <a:srgbClr val="FFFF00"/>
                </a:solidFill>
                <a:effectLst/>
                <a:latin typeface="+mj-lt"/>
              </a:rPr>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Bánh</a:t>
            </a:r>
            <a:r>
              <a:rPr lang="en-US" sz="6600" dirty="0">
                <a:solidFill>
                  <a:srgbClr val="FFFF00"/>
                </a:solidFill>
              </a:rPr>
              <a:t> </a:t>
            </a:r>
            <a:r>
              <a:rPr lang="en-US" sz="6600" dirty="0" err="1">
                <a:solidFill>
                  <a:srgbClr val="FFFF00"/>
                </a:solidFill>
              </a:rPr>
              <a:t>Hằng</a:t>
            </a:r>
            <a:r>
              <a:rPr lang="en-US" sz="6600" dirty="0">
                <a:solidFill>
                  <a:srgbClr val="FFFF00"/>
                </a:solidFill>
              </a:rPr>
              <a:t> </a:t>
            </a:r>
            <a:r>
              <a:rPr lang="en-US" sz="6600" dirty="0" err="1">
                <a:solidFill>
                  <a:srgbClr val="FFFF00"/>
                </a:solidFill>
              </a:rPr>
              <a:t>Sống</a:t>
            </a:r>
            <a:r>
              <a:rPr lang="en-US" sz="6600" dirty="0">
                <a:solidFill>
                  <a:srgbClr val="FFFF00"/>
                </a:solidFill>
              </a:rPr>
              <a:t> </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Huỳnh</a:t>
            </a:r>
            <a:r>
              <a:rPr lang="en-US" sz="4000" i="1" dirty="0" smtClean="0">
                <a:solidFill>
                  <a:schemeClr val="bg1"/>
                </a:solidFill>
              </a:rPr>
              <a:t> </a:t>
            </a:r>
            <a:r>
              <a:rPr lang="en-US" sz="4000" i="1" dirty="0">
                <a:solidFill>
                  <a:schemeClr val="bg1"/>
                </a:solidFill>
              </a:rPr>
              <a:t>Minh </a:t>
            </a:r>
            <a:r>
              <a:rPr lang="en-US" sz="4000" i="1" dirty="0" err="1">
                <a:solidFill>
                  <a:schemeClr val="bg1"/>
                </a:solidFill>
              </a:rPr>
              <a:t>Kỳ</a:t>
            </a:r>
            <a:r>
              <a:rPr lang="en-US" sz="4000" i="1" dirty="0">
                <a:solidFill>
                  <a:schemeClr val="bg1"/>
                </a:solidFill>
              </a:rPr>
              <a:t> &amp; </a:t>
            </a: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r>
              <a:rPr lang="en-US" sz="4000" i="1" dirty="0">
                <a:solidFill>
                  <a:schemeClr val="bg1"/>
                </a:solidFill>
              </a:rPr>
              <a:t>.</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dirty="0">
                <a:solidFill>
                  <a:schemeClr val="bg1"/>
                </a:solidFill>
              </a:rPr>
              <a:t> </a:t>
            </a:r>
            <a:r>
              <a:rPr lang="vi-VN" sz="6600" dirty="0" smtClean="0">
                <a:solidFill>
                  <a:schemeClr val="bg1"/>
                </a:solidFill>
              </a:rPr>
              <a:t>Ta </a:t>
            </a:r>
            <a:r>
              <a:rPr lang="vi-VN" sz="6600" dirty="0">
                <a:solidFill>
                  <a:schemeClr val="bg1"/>
                </a:solidFill>
              </a:rPr>
              <a:t>là bánh hằng sống, bánh ban từ trời cao. Ai ăn bánh này thì sẽ được sống đời đời”.</a:t>
            </a:r>
            <a:endParaRPr lang="en-US" sz="6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Ai ăn thịt Ta và uống máu Ta đời đời sẽ được sống vĩnh tồn. Chính thịt của Ta thật là của ăn và máu của Ta thật là của uống.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dirty="0">
                <a:solidFill>
                  <a:schemeClr val="bg1"/>
                </a:solidFill>
              </a:rPr>
              <a:t> </a:t>
            </a:r>
            <a:r>
              <a:rPr lang="vi-VN" sz="6600" dirty="0" smtClean="0">
                <a:solidFill>
                  <a:schemeClr val="bg1"/>
                </a:solidFill>
              </a:rPr>
              <a:t>Ta </a:t>
            </a:r>
            <a:r>
              <a:rPr lang="vi-VN" sz="6600" dirty="0">
                <a:solidFill>
                  <a:schemeClr val="bg1"/>
                </a:solidFill>
              </a:rPr>
              <a:t>là bánh hằng sống, bánh ban từ trời cao. Ai ăn bánh này thì sẽ được sống đời đời”.</a:t>
            </a:r>
            <a:endParaRPr lang="en-US" sz="66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Cho con được nên một với Chúa thôi vì Ngài có sự sống suốt đời. Biết hằng sẻ chia và được bẻ ra tự hiến chính mình phục vụ tha nhân.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dirty="0">
                <a:solidFill>
                  <a:schemeClr val="bg1"/>
                </a:solidFill>
              </a:rPr>
              <a:t> </a:t>
            </a:r>
            <a:r>
              <a:rPr lang="vi-VN" sz="6600" dirty="0" smtClean="0">
                <a:solidFill>
                  <a:schemeClr val="bg1"/>
                </a:solidFill>
              </a:rPr>
              <a:t>Ta </a:t>
            </a:r>
            <a:r>
              <a:rPr lang="vi-VN" sz="6600" dirty="0">
                <a:solidFill>
                  <a:schemeClr val="bg1"/>
                </a:solidFill>
              </a:rPr>
              <a:t>là bánh hằng sống, bánh ban từ trời cao. Ai ăn bánh này thì sẽ được sống đời đời”.</a:t>
            </a:r>
            <a:endParaRPr lang="en-US" sz="66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 Ôi cao vời thay Mình Máu Chúa ban cuộc đời con hạnh phúc biết bao. Chúa gìn giữ con từng ngày tháng qua và dẫn lối về hưởng nguồn tình yêu.</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dirty="0">
                <a:solidFill>
                  <a:schemeClr val="bg1"/>
                </a:solidFill>
              </a:rPr>
              <a:t> </a:t>
            </a:r>
            <a:r>
              <a:rPr lang="vi-VN" sz="6600" dirty="0" smtClean="0">
                <a:solidFill>
                  <a:schemeClr val="bg1"/>
                </a:solidFill>
              </a:rPr>
              <a:t>Ta </a:t>
            </a:r>
            <a:r>
              <a:rPr lang="vi-VN" sz="6600" dirty="0">
                <a:solidFill>
                  <a:schemeClr val="bg1"/>
                </a:solidFill>
              </a:rPr>
              <a:t>là bánh hằng sống, bánh ban từ trời cao. Ai ăn bánh này thì sẽ được sống đời đời”.</a:t>
            </a:r>
            <a:endParaRPr lang="en-US" sz="66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Tk4:</a:t>
            </a:r>
            <a:r>
              <a:rPr lang="en-US" sz="5400" b="0" dirty="0" smtClean="0">
                <a:solidFill>
                  <a:schemeClr val="bg1"/>
                </a:solidFill>
                <a:effectLst/>
              </a:rPr>
              <a:t> </a:t>
            </a:r>
            <a:r>
              <a:rPr lang="vi-VN" sz="5400" dirty="0">
                <a:solidFill>
                  <a:schemeClr val="bg1"/>
                </a:solidFill>
              </a:rPr>
              <a:t>Cho tâm hồn con được mãi trắng trong để được rước Mình Máu Chúa Con. Chúa nguồn sống cho người hằng khát khao Ngài đã hiến mình chỉ vì yêu thương.</a:t>
            </a:r>
            <a:endParaRPr lang="en-US" sz="5400" b="0" dirty="0">
              <a:solidFill>
                <a:schemeClr val="bg1"/>
              </a:solidFill>
              <a:effectLst/>
            </a:endParaRPr>
          </a:p>
        </p:txBody>
      </p:sp>
    </p:spTree>
    <p:extLst>
      <p:ext uri="{BB962C8B-B14F-4D97-AF65-F5344CB8AC3E}">
        <p14:creationId xmlns:p14="http://schemas.microsoft.com/office/powerpoint/2010/main" val="1043213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dirty="0">
                <a:solidFill>
                  <a:schemeClr val="bg1"/>
                </a:solidFill>
              </a:rPr>
              <a:t> </a:t>
            </a:r>
            <a:r>
              <a:rPr lang="vi-VN" sz="6600" dirty="0" smtClean="0">
                <a:solidFill>
                  <a:schemeClr val="bg1"/>
                </a:solidFill>
              </a:rPr>
              <a:t>Ta </a:t>
            </a:r>
            <a:r>
              <a:rPr lang="vi-VN" sz="6600" dirty="0">
                <a:solidFill>
                  <a:schemeClr val="bg1"/>
                </a:solidFill>
              </a:rPr>
              <a:t>là bánh hằng sống, bánh ban từ trời cao. Ai ăn bánh này thì sẽ được sống đời đời”.</a:t>
            </a:r>
            <a:endParaRPr lang="en-US" sz="6600" b="0" dirty="0">
              <a:solidFill>
                <a:schemeClr val="bg1"/>
              </a:solidFill>
              <a:effectLst/>
            </a:endParaRPr>
          </a:p>
        </p:txBody>
      </p:sp>
    </p:spTree>
    <p:extLst>
      <p:ext uri="{BB962C8B-B14F-4D97-AF65-F5344CB8AC3E}">
        <p14:creationId xmlns:p14="http://schemas.microsoft.com/office/powerpoint/2010/main" val="350589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a:solidFill>
                  <a:srgbClr val="FFFF00"/>
                </a:solidFill>
              </a:rPr>
              <a:t>TA LÀ BÁNH HẰNG SỐNG</a:t>
            </a:r>
            <a:br>
              <a:rPr lang="en-US" sz="6000" dirty="0">
                <a:solidFill>
                  <a:srgbClr val="FFFF00"/>
                </a:solidFill>
              </a:rPr>
            </a:br>
            <a:r>
              <a:rPr lang="en-US" sz="6000" i="1" dirty="0">
                <a:solidFill>
                  <a:schemeClr val="bg1"/>
                </a:solidFill>
              </a:rPr>
              <a:t>Lm. Kim Long</a:t>
            </a:r>
            <a:endParaRPr lang="en-US" sz="54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 </a:t>
            </a:r>
            <a:r>
              <a:rPr lang="vi-VN" sz="6000" dirty="0">
                <a:solidFill>
                  <a:schemeClr val="bg1"/>
                </a:solidFill>
              </a:rPr>
              <a:t>Ta là bánh hằng sống, là bánh ban xuống bởi trời. Ta là bánh trường sinh, ai ăn sẽ sống muôn đời.</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dirty="0">
                <a:solidFill>
                  <a:schemeClr val="bg1"/>
                </a:solidFill>
              </a:rPr>
              <a:t>Đây Mình Ta chính là của ăn, và Máu Ta thật là của uống. Người ăn bánh này không còn đói khát chi, người uống máu này sẽ được trường sinh.</a:t>
            </a:r>
            <a:endParaRPr lang="vi-VN" sz="540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smtClean="0">
                <a:solidFill>
                  <a:schemeClr val="bg1"/>
                </a:solidFill>
              </a:rPr>
              <a:t>Ta </a:t>
            </a:r>
            <a:r>
              <a:rPr lang="vi-VN" sz="6000" dirty="0">
                <a:solidFill>
                  <a:schemeClr val="bg1"/>
                </a:solidFill>
              </a:rPr>
              <a:t>là bánh hằng sống, là bánh ban xuống bởi trời. Ta là bánh trường sinh, ai ăn sẽ sống muôn đời.</a:t>
            </a:r>
            <a:endParaRPr lang="vi-VN" sz="6000" b="0" dirty="0">
              <a:solidFill>
                <a:schemeClr val="bg1"/>
              </a:solidFill>
              <a:effectLst/>
            </a:endParaRPr>
          </a:p>
        </p:txBody>
      </p:sp>
    </p:spTree>
    <p:extLst>
      <p:ext uri="{BB962C8B-B14F-4D97-AF65-F5344CB8AC3E}">
        <p14:creationId xmlns:p14="http://schemas.microsoft.com/office/powerpoint/2010/main" val="3518121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rPr>
              <a:t>Tk2:</a:t>
            </a:r>
            <a:r>
              <a:rPr lang="en-US" sz="5400" b="0" dirty="0" smtClean="0">
                <a:solidFill>
                  <a:schemeClr val="bg1"/>
                </a:solidFill>
                <a:effectLst/>
                <a:latin typeface="+mj-lt"/>
              </a:rPr>
              <a:t> </a:t>
            </a:r>
            <a:r>
              <a:rPr lang="vi-VN" sz="5400" dirty="0">
                <a:solidFill>
                  <a:schemeClr val="bg1"/>
                </a:solidFill>
              </a:rPr>
              <a:t>Đây Mình Ta chính là của ăn, và Máu Ta thật là của uống. Người không lãnh nhận ăn Thịt uống Máu Ta, sẽ chết hao mòn muôn đời trầm luân.</a:t>
            </a:r>
            <a:endParaRPr lang="vi-VN" sz="5400" dirty="0">
              <a:solidFill>
                <a:schemeClr val="bg1"/>
              </a:solidFill>
            </a:endParaRPr>
          </a:p>
        </p:txBody>
      </p:sp>
    </p:spTree>
    <p:extLst>
      <p:ext uri="{BB962C8B-B14F-4D97-AF65-F5344CB8AC3E}">
        <p14:creationId xmlns:p14="http://schemas.microsoft.com/office/powerpoint/2010/main" val="32495499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smtClean="0">
                <a:solidFill>
                  <a:schemeClr val="bg1"/>
                </a:solidFill>
              </a:rPr>
              <a:t>Ta </a:t>
            </a:r>
            <a:r>
              <a:rPr lang="vi-VN" sz="6000" dirty="0">
                <a:solidFill>
                  <a:schemeClr val="bg1"/>
                </a:solidFill>
              </a:rPr>
              <a:t>là bánh hằng sống, là bánh ban xuống bởi trời. Ta là bánh trường sinh, ai ăn sẽ sống muôn đời.</a:t>
            </a:r>
            <a:endParaRPr lang="vi-VN" sz="6000" b="0" dirty="0">
              <a:solidFill>
                <a:schemeClr val="bg1"/>
              </a:solidFill>
              <a:effectLst/>
            </a:endParaRPr>
          </a:p>
        </p:txBody>
      </p:sp>
    </p:spTree>
    <p:extLst>
      <p:ext uri="{BB962C8B-B14F-4D97-AF65-F5344CB8AC3E}">
        <p14:creationId xmlns:p14="http://schemas.microsoft.com/office/powerpoint/2010/main" val="3607105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rPr>
              <a:t>Tk3:</a:t>
            </a:r>
            <a:r>
              <a:rPr lang="en-US" sz="5400" b="0" dirty="0" smtClean="0">
                <a:solidFill>
                  <a:schemeClr val="bg1"/>
                </a:solidFill>
                <a:effectLst/>
                <a:latin typeface="+mj-lt"/>
              </a:rPr>
              <a:t> </a:t>
            </a:r>
            <a:r>
              <a:rPr lang="vi-VN" sz="5400" dirty="0">
                <a:solidFill>
                  <a:schemeClr val="bg1"/>
                </a:solidFill>
              </a:rPr>
              <a:t>Đây Mình Ta chính là của ăn, và Máu Ta thật là của uống. Người không lãnh nhận ăn Thịt uống Máu Ta, sẽ chết hao mòn muôn đời trầm luân.</a:t>
            </a:r>
            <a:endParaRPr lang="vi-VN" sz="5400" dirty="0">
              <a:solidFill>
                <a:schemeClr val="bg1"/>
              </a:solidFill>
            </a:endParaRPr>
          </a:p>
        </p:txBody>
      </p:sp>
    </p:spTree>
    <p:extLst>
      <p:ext uri="{BB962C8B-B14F-4D97-AF65-F5344CB8AC3E}">
        <p14:creationId xmlns:p14="http://schemas.microsoft.com/office/powerpoint/2010/main" val="32495499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smtClean="0">
                <a:solidFill>
                  <a:schemeClr val="bg1"/>
                </a:solidFill>
              </a:rPr>
              <a:t>Ta </a:t>
            </a:r>
            <a:r>
              <a:rPr lang="vi-VN" sz="6000" dirty="0">
                <a:solidFill>
                  <a:schemeClr val="bg1"/>
                </a:solidFill>
              </a:rPr>
              <a:t>là bánh hằng sống, là bánh ban xuống bởi trời. Ta là bánh trường sinh, ai ăn sẽ sống muôn đời.</a:t>
            </a:r>
            <a:endParaRPr lang="vi-VN" sz="6000" b="0" dirty="0">
              <a:solidFill>
                <a:schemeClr val="bg1"/>
              </a:solidFill>
              <a:effectLst/>
            </a:endParaRPr>
          </a:p>
        </p:txBody>
      </p:sp>
    </p:spTree>
    <p:extLst>
      <p:ext uri="{BB962C8B-B14F-4D97-AF65-F5344CB8AC3E}">
        <p14:creationId xmlns:p14="http://schemas.microsoft.com/office/powerpoint/2010/main" val="36071059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1927</Words>
  <Application>Microsoft Office PowerPoint</Application>
  <PresentationFormat>On-screen Show (16:9)</PresentationFormat>
  <Paragraphs>120</Paragraphs>
  <Slides>86</Slides>
  <Notes>0</Notes>
  <HiddenSlides>0</HiddenSlides>
  <MMClips>0</MMClips>
  <ScaleCrop>false</ScaleCrop>
  <HeadingPairs>
    <vt:vector size="4" baseType="variant">
      <vt:variant>
        <vt:lpstr>Theme</vt:lpstr>
      </vt:variant>
      <vt:variant>
        <vt:i4>12</vt:i4>
      </vt:variant>
      <vt:variant>
        <vt:lpstr>Slide Titles</vt:lpstr>
      </vt:variant>
      <vt:variant>
        <vt:i4>86</vt:i4>
      </vt:variant>
    </vt:vector>
  </HeadingPairs>
  <TitlesOfParts>
    <vt:vector size="98"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4_Office Theme</vt:lpstr>
      <vt:lpstr>Chúa Nhật XX TN Năm A </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Chúa Nhật XX TN Năm A </vt:lpstr>
      <vt:lpstr>Ca Nguyện Hiệp Lễ Bánh Hằng Sống  Huỳnh Minh Kỳ &amp; Đinh Công Huỳnh.</vt:lpstr>
      <vt:lpstr>Đk: Ta là bánh hằng sống, bánh ban từ trời cao. Ai ăn bánh này thì sẽ được sống đời đời”.</vt:lpstr>
      <vt:lpstr>Tk1: Ai ăn thịt Ta và uống máu Ta đời đời sẽ được sống vĩnh tồn. Chính thịt của Ta thật là của ăn và máu của Ta thật là của uống.</vt:lpstr>
      <vt:lpstr>Đk: Ta là bánh hằng sống, bánh ban từ trời cao. Ai ăn bánh này thì sẽ được sống đời đời”.</vt:lpstr>
      <vt:lpstr>Tk2: Cho con được nên một với Chúa thôi vì Ngài có sự sống suốt đời. Biết hằng sẻ chia và được bẻ ra tự hiến chính mình phục vụ tha nhân.</vt:lpstr>
      <vt:lpstr>Đk: Ta là bánh hằng sống, bánh ban từ trời cao. Ai ăn bánh này thì sẽ được sống đời đời”.</vt:lpstr>
      <vt:lpstr>Tk3:  Ôi cao vời thay Mình Máu Chúa ban cuộc đời con hạnh phúc biết bao. Chúa gìn giữ con từng ngày tháng qua và dẫn lối về hưởng nguồn tình yêu.</vt:lpstr>
      <vt:lpstr>Đk: Ta là bánh hằng sống, bánh ban từ trời cao. Ai ăn bánh này thì sẽ được sống đời đời”.</vt:lpstr>
      <vt:lpstr>Tk4: Cho tâm hồn con được mãi trắng trong để được rước Mình Máu Chúa Con. Chúa nguồn sống cho người hằng khát khao Ngài đã hiến mình chỉ vì yêu thương.</vt:lpstr>
      <vt:lpstr>Đk: Ta là bánh hằng sống, bánh ban từ trời cao. Ai ăn bánh này thì sẽ được sống đời đời”.</vt:lpstr>
      <vt:lpstr>PowerPoint Presentation</vt:lpstr>
      <vt:lpstr>Chúa Nhật XX TN Năm A </vt:lpstr>
      <vt:lpstr>Ca Kết Lễ TA LÀ BÁNH HẰNG SỐNG Lm. Kim Long</vt:lpstr>
      <vt:lpstr>Đk:  Ta là bánh hằng sống, là bánh ban xuống bởi trời. Ta là bánh trường sinh, ai ăn sẽ sống muôn đời.</vt:lpstr>
      <vt:lpstr>Tk1: Đây Mình Ta chính là của ăn, và Máu Ta thật là của uống. Người ăn bánh này không còn đói khát chi, người uống máu này sẽ được trường sinh.</vt:lpstr>
      <vt:lpstr>Đk: Ta là bánh hằng sống, là bánh ban xuống bởi trời. Ta là bánh trường sinh, ai ăn sẽ sống muôn đời.</vt:lpstr>
      <vt:lpstr>Tk2: Đây Mình Ta chính là của ăn, và Máu Ta thật là của uống. Người không lãnh nhận ăn Thịt uống Máu Ta, sẽ chết hao mòn muôn đời trầm luân.</vt:lpstr>
      <vt:lpstr>Đk: Ta là bánh hằng sống, là bánh ban xuống bởi trời. Ta là bánh trường sinh, ai ăn sẽ sống muôn đời.</vt:lpstr>
      <vt:lpstr>Tk3: Đây Mình Ta chính là của ăn, và Máu Ta thật là của uống. Người không lãnh nhận ăn Thịt uống Máu Ta, sẽ chết hao mòn muôn đời trầm luân.</vt:lpstr>
      <vt:lpstr>Đk: Ta là bánh hằng sống, là bánh ban xuống bởi trời. Ta là bánh trường sinh, ai ăn sẽ sống muôn đời.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101</cp:revision>
  <dcterms:created xsi:type="dcterms:W3CDTF">2023-05-21T07:25:42Z</dcterms:created>
  <dcterms:modified xsi:type="dcterms:W3CDTF">2024-07-04T22:43:00Z</dcterms:modified>
</cp:coreProperties>
</file>