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84" r:id="rId9"/>
    <p:sldMasterId id="2147484096" r:id="rId10"/>
    <p:sldMasterId id="2147484108" r:id="rId11"/>
    <p:sldMasterId id="2147484120" r:id="rId12"/>
  </p:sldMasterIdLst>
  <p:notesMasterIdLst>
    <p:notesMasterId r:id="rId98"/>
  </p:notesMasterIdLst>
  <p:sldIdLst>
    <p:sldId id="507" r:id="rId13"/>
    <p:sldId id="376" r:id="rId14"/>
    <p:sldId id="699" r:id="rId15"/>
    <p:sldId id="700" r:id="rId16"/>
    <p:sldId id="701" r:id="rId17"/>
    <p:sldId id="553" r:id="rId18"/>
    <p:sldId id="443" r:id="rId19"/>
    <p:sldId id="585" r:id="rId20"/>
    <p:sldId id="617" r:id="rId21"/>
    <p:sldId id="676" r:id="rId22"/>
    <p:sldId id="677" r:id="rId23"/>
    <p:sldId id="702" r:id="rId24"/>
    <p:sldId id="384" r:id="rId25"/>
    <p:sldId id="385" r:id="rId26"/>
    <p:sldId id="386" r:id="rId27"/>
    <p:sldId id="387" r:id="rId28"/>
    <p:sldId id="388" r:id="rId29"/>
    <p:sldId id="389" r:id="rId30"/>
    <p:sldId id="390" r:id="rId31"/>
    <p:sldId id="391" r:id="rId32"/>
    <p:sldId id="703" r:id="rId33"/>
    <p:sldId id="392" r:id="rId34"/>
    <p:sldId id="393" r:id="rId35"/>
    <p:sldId id="394" r:id="rId36"/>
    <p:sldId id="395" r:id="rId37"/>
    <p:sldId id="396" r:id="rId38"/>
    <p:sldId id="397" r:id="rId39"/>
    <p:sldId id="398" r:id="rId40"/>
    <p:sldId id="399" r:id="rId41"/>
    <p:sldId id="647" r:id="rId42"/>
    <p:sldId id="649" r:id="rId43"/>
    <p:sldId id="683" r:id="rId44"/>
    <p:sldId id="684" r:id="rId45"/>
    <p:sldId id="685" r:id="rId46"/>
    <p:sldId id="686" r:id="rId47"/>
    <p:sldId id="687" r:id="rId48"/>
    <p:sldId id="688" r:id="rId49"/>
    <p:sldId id="689" r:id="rId50"/>
    <p:sldId id="690" r:id="rId51"/>
    <p:sldId id="691" r:id="rId52"/>
    <p:sldId id="692" r:id="rId53"/>
    <p:sldId id="693" r:id="rId54"/>
    <p:sldId id="694" r:id="rId55"/>
    <p:sldId id="653" r:id="rId56"/>
    <p:sldId id="698" r:id="rId57"/>
    <p:sldId id="704"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558" r:id="rId74"/>
    <p:sldId id="561" r:id="rId75"/>
    <p:sldId id="559" r:id="rId76"/>
    <p:sldId id="614" r:id="rId77"/>
    <p:sldId id="679" r:id="rId78"/>
    <p:sldId id="678" r:id="rId79"/>
    <p:sldId id="680" r:id="rId80"/>
    <p:sldId id="276" r:id="rId81"/>
    <p:sldId id="674" r:id="rId82"/>
    <p:sldId id="277" r:id="rId83"/>
    <p:sldId id="278" r:id="rId84"/>
    <p:sldId id="279" r:id="rId85"/>
    <p:sldId id="290" r:id="rId86"/>
    <p:sldId id="632" r:id="rId87"/>
    <p:sldId id="291" r:id="rId88"/>
    <p:sldId id="633" r:id="rId89"/>
    <p:sldId id="292" r:id="rId90"/>
    <p:sldId id="705" r:id="rId91"/>
    <p:sldId id="293" r:id="rId92"/>
    <p:sldId id="564" r:id="rId93"/>
    <p:sldId id="563" r:id="rId94"/>
    <p:sldId id="681" r:id="rId95"/>
    <p:sldId id="682" r:id="rId96"/>
    <p:sldId id="67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7/14/2024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Đất </a:t>
            </a:r>
            <a:r>
              <a:rPr lang="vi-VN" sz="6000">
                <a:solidFill>
                  <a:schemeClr val="bg1"/>
                </a:solidFill>
                <a:latin typeface="+mj-lt"/>
              </a:rPr>
              <a:t>trời muôn thú muôn loài. Vực sâu và muôn đỉnh cao. Chính Chúa là Đấng thống trị. Là Đấng chủ quyền vì Người đã tác sinh.</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dirty="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22958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endParaRPr lang="vi-VN" sz="32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47260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Khi nguy nan kêu cầu Chúa, nên Chúa nhậm lời giải thoát khang an. Chúa ở gần bao tấm lòng tan vỡ ê chề để cứu độ cho luôn.</a:t>
            </a:r>
            <a:endParaRPr lang="en-US" sz="540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a:t>
            </a:r>
            <a:r>
              <a:rPr lang="vi-VN" sz="6000" smtClean="0">
                <a:solidFill>
                  <a:schemeClr val="bg1"/>
                </a:solidFill>
              </a:rPr>
              <a:t>sinh</a:t>
            </a:r>
            <a:r>
              <a:rPr lang="en-US"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9229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Tk5:</a:t>
            </a:r>
            <a:r>
              <a:rPr lang="en-US" sz="5400" smtClean="0">
                <a:solidFill>
                  <a:schemeClr val="bg1"/>
                </a:solidFill>
              </a:rPr>
              <a:t> </a:t>
            </a:r>
            <a:r>
              <a:rPr lang="vi-VN" sz="5400">
                <a:solidFill>
                  <a:schemeClr val="bg1"/>
                </a:solidFill>
              </a:rPr>
              <a:t>Quân gian manh gây tội lỗi, kẻ ghét người lành bị án tiêu vong. Chúa cứu mạng tôi tớ Ngài, Nương náu bên Ngài không lãnh phạt khi nao.</a:t>
            </a:r>
            <a:endParaRPr lang="en-US" sz="540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a:t>
            </a:r>
            <a:r>
              <a:rPr lang="vi-VN" sz="3600" u="sng" dirty="0" smtClean="0">
                <a:solidFill>
                  <a:srgbClr val="FF0000"/>
                </a:solidFill>
              </a:rPr>
              <a:t>2</a:t>
            </a:r>
            <a:endParaRPr lang="vi-VN" sz="3600" u="sng" dirty="0">
              <a:solidFill>
                <a:srgbClr val="FF0000"/>
              </a:solidFill>
            </a:endParaRPr>
          </a:p>
          <a:p>
            <a:r>
              <a:rPr lang="vi-VN" sz="3600" i="1" dirty="0">
                <a:solidFill>
                  <a:srgbClr val="FF0000"/>
                </a:solidFill>
              </a:rPr>
              <a:t>Mầu nhiệm này thật là cao cả. Tôi muốn nói về Đức Ki-tô và Hội Thánh</a:t>
            </a:r>
            <a:r>
              <a:rPr lang="vi-VN" sz="3600" i="1" dirty="0" smtClean="0">
                <a:solidFill>
                  <a:srgbClr val="FF0000"/>
                </a:solidFill>
              </a:rPr>
              <a:t>.</a:t>
            </a:r>
            <a:endParaRPr lang="vi-VN" sz="3600" i="1" dirty="0">
              <a:solidFill>
                <a:srgbClr val="FF0000"/>
              </a:solidFill>
            </a:endParaRPr>
          </a:p>
          <a:p>
            <a:r>
              <a:rPr lang="vi-VN" sz="3600" dirty="0">
                <a:solidFill>
                  <a:srgbClr val="FF0000"/>
                </a:solidFill>
              </a:rPr>
              <a:t>Bài trích thư của thánh Phao-lô tông đồ gửi tín hữu Ê-phê-xô.</a:t>
            </a:r>
            <a:endParaRPr lang="vi-VN" sz="3600" dirty="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a:t>
            </a:r>
            <a:r>
              <a:rPr lang="vi-VN" sz="6000" smtClean="0">
                <a:solidFill>
                  <a:schemeClr val="bg1"/>
                </a:solidFill>
              </a:rPr>
              <a:t>sinh</a:t>
            </a:r>
            <a:r>
              <a:rPr lang="en-US"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923004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6000" b="0" smtClean="0">
                <a:solidFill>
                  <a:srgbClr val="FFFF00"/>
                </a:solidFill>
                <a:effectLst/>
                <a:latin typeface="+mj-lt"/>
              </a:rPr>
              <a:t>Hãy Đến Dâng Khúc Cảm Tạ</a:t>
            </a:r>
            <a:r>
              <a:rPr lang="en-US" sz="5400" b="0">
                <a:solidFill>
                  <a:srgbClr val="FFFF00"/>
                </a:solidFill>
                <a:effectLst/>
                <a:latin typeface="+mj-lt"/>
              </a:rPr>
              <a:t/>
            </a:r>
            <a:br>
              <a:rPr lang="en-US" sz="5400" b="0">
                <a:solidFill>
                  <a:srgbClr val="FFFF00"/>
                </a:solidFill>
                <a:effectLst/>
                <a:latin typeface="+mj-lt"/>
              </a:rPr>
            </a:br>
            <a:r>
              <a:rPr lang="en-US" sz="5400" b="0" smtClean="0">
                <a:solidFill>
                  <a:schemeClr val="bg1"/>
                </a:solidFill>
                <a:effectLst/>
                <a:latin typeface="+mj-lt"/>
              </a:rPr>
              <a:t>Ngọc 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co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000" b="1" i="1" err="1">
                <a:solidFill>
                  <a:srgbClr val="FFFF00"/>
                </a:solidFill>
              </a:rPr>
              <a:t>Dâng</a:t>
            </a:r>
            <a:r>
              <a:rPr lang="en-US" sz="4000" b="1" i="1">
                <a:solidFill>
                  <a:srgbClr val="FFFF00"/>
                </a:solidFill>
              </a:rPr>
              <a:t> </a:t>
            </a:r>
            <a:r>
              <a:rPr lang="en-US" sz="4000" b="1" i="1" smtClean="0">
                <a:solidFill>
                  <a:srgbClr val="FFFF00"/>
                </a:solidFill>
              </a:rPr>
              <a:t>Trong Tình Yêu</a:t>
            </a:r>
            <a:endParaRPr lang="en-US" sz="4000" b="1" i="1" dirty="0">
              <a:solidFill>
                <a:srgbClr val="FFFF00"/>
              </a:solidFill>
            </a:endParaRPr>
          </a:p>
          <a:p>
            <a:pPr algn="ctr"/>
            <a:r>
              <a:rPr lang="en-US" sz="4800" b="1" i="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u="sng">
                <a:solidFill>
                  <a:srgbClr val="FFFF00"/>
                </a:solidFill>
                <a:effectLst/>
              </a:rPr>
              <a:t>:</a:t>
            </a:r>
            <a:r>
              <a:rPr lang="en-US" sz="4900" b="0">
                <a:solidFill>
                  <a:schemeClr val="bg1"/>
                </a:solidFill>
                <a:effectLst/>
              </a:rPr>
              <a:t> </a:t>
            </a:r>
            <a:r>
              <a:rPr lang="vi-VN" sz="4900">
                <a:solidFill>
                  <a:schemeClr val="bg1"/>
                </a:solidFill>
              </a:rPr>
              <a:t>Đây là bánh rượu í a thơm nồng, hiệp dâng Chúa trong tình yêu. Dâng lên những lời nguyện ước, dâng lên những nỗi vui buồn. Dâng Người mơ ước thắm tươi, và nguyện dâng năm tháng cuộc đời.</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u="sng">
                <a:solidFill>
                  <a:srgbClr val="FFFF00"/>
                </a:solidFill>
                <a:effectLst/>
                <a:latin typeface="+mj-lt"/>
              </a:rPr>
              <a:t>:</a:t>
            </a:r>
            <a:r>
              <a:rPr lang="en-US" sz="4600" b="0">
                <a:solidFill>
                  <a:srgbClr val="FFFF00"/>
                </a:solidFill>
                <a:effectLst/>
                <a:latin typeface="+mj-lt"/>
              </a:rPr>
              <a:t> </a:t>
            </a:r>
            <a:r>
              <a:rPr lang="vi-VN" sz="4600">
                <a:solidFill>
                  <a:schemeClr val="bg1"/>
                </a:solidFill>
              </a:rPr>
              <a:t>Dâng Người những ngày tháng trong cuộc đời, đường đi khó nguy đầy vơi. Bao nhiêu bước đường lầm lỗi, bao nhiêu yếu đuối con người. Tâm thành dâng Chúa, Chúa ơi, nguyện đỡ nâng con với tình Người.</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latin typeface="+mj-lt"/>
              </a:rPr>
              <a:t>Tk3:</a:t>
            </a:r>
            <a:r>
              <a:rPr lang="en-US" sz="4600" b="0" smtClean="0">
                <a:solidFill>
                  <a:srgbClr val="FFFF00"/>
                </a:solidFill>
                <a:effectLst/>
                <a:latin typeface="+mj-lt"/>
              </a:rPr>
              <a:t> </a:t>
            </a:r>
            <a:r>
              <a:rPr lang="vi-VN" sz="4600">
                <a:solidFill>
                  <a:schemeClr val="bg1"/>
                </a:solidFill>
              </a:rPr>
              <a:t>Dâng Người cõi lòng xiết bao vô tình. Nguyện xin sáng soi huyền linh, cho con vững niềm thờ kính, cho con thắm mãi ân tình. Xin lòng bác ái thắm xinh, tìm tình yêu quên chính phận mình.</a:t>
            </a:r>
            <a:endParaRPr lang="vi-VN" sz="46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smtClean="0">
                <a:solidFill>
                  <a:srgbClr val="FFFF00"/>
                </a:solidFill>
                <a:effectLst/>
                <a:latin typeface="+mj-lt"/>
              </a:rPr>
              <a:t>Con </a:t>
            </a:r>
            <a:r>
              <a:rPr lang="en-US" sz="6600" dirty="0" err="1" smtClean="0">
                <a:solidFill>
                  <a:srgbClr val="FFFF00"/>
                </a:solidFill>
              </a:rPr>
              <a:t>Biết</a:t>
            </a:r>
            <a:r>
              <a:rPr lang="en-US" sz="6600" dirty="0" smtClean="0">
                <a:solidFill>
                  <a:srgbClr val="FFFF00"/>
                </a:solidFill>
              </a:rPr>
              <a:t> Theo Ai</a:t>
            </a:r>
            <a:br>
              <a:rPr lang="en-US" sz="6600" dirty="0" smtClean="0">
                <a:solidFill>
                  <a:srgbClr val="FFFF00"/>
                </a:solidFill>
              </a:rPr>
            </a:br>
            <a:r>
              <a:rPr lang="en-US" sz="6000" i="1" dirty="0" err="1" smtClean="0">
                <a:solidFill>
                  <a:schemeClr val="bg1"/>
                </a:solidFill>
              </a:rPr>
              <a:t>Thái</a:t>
            </a:r>
            <a:r>
              <a:rPr lang="en-US" sz="6000" i="1" dirty="0" smtClean="0">
                <a:solidFill>
                  <a:schemeClr val="bg1"/>
                </a:solidFill>
              </a:rPr>
              <a:t> </a:t>
            </a:r>
            <a:r>
              <a:rPr lang="en-US" sz="6000" i="1" dirty="0" err="1" smtClean="0">
                <a:solidFill>
                  <a:schemeClr val="bg1"/>
                </a:solidFill>
              </a:rPr>
              <a:t>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Bỏ Ngài con biết theo ai? Đường đời trôi nổi tương lai con về đâu? Một mình con giữa biển sâu, một trời giông tố mưa ngâu mịt mùng. Bỏ Ngài con biết theo ai? Chông gai muôn lối đời con lạc loài.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Ngài có những lời ban sự sống. Bỏ Ngài con biết trông vào ai? Vì chỉ có Ngài thật là Đấng Thiên Sai</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Bỏ Ngài con biết theo ai? Tình đời thay đổi đắng cay ôi buồn thay. Phận người lữ khách tha hương, phận người như áng mây vương giữa trời. Bỏ Ngài con biết theo ai? Hôm mai sớm tối đời con mỏi mòn.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Ngài có những lời ban sự sống. Bỏ Ngài con biết trông vào ai? Vì chỉ có Ngài thật là Đấng Thiên Sai.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Cả đời theo Chúa không ngơi, dù ngàn gian khổ vẫn vui không hề lui. Dù đời cay đắng bao nhiêu, cận kề bên Chúa tin yêu sáng ngời. Sẵn sàng theo Chúa muôn nơi, Tin Vui loan báo về cho mọi người.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Ngài có những lời ban sự sống. Bỏ Ngài con biết trông vào ai? Vì chỉ có Ngài thật là Đấng Thiên Sai.</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Hãy vào phục bái tôn thờ. Vì Người tạo dựng nên ta. Ta nay là dân của Người. Là chiên của Người được Ngài chăn dắt luôn.</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Bao La Tình Chúa</a:t>
            </a:r>
            <a:r>
              <a:rPr lang="en-US" sz="5400" b="0">
                <a:solidFill>
                  <a:srgbClr val="FFFF00"/>
                </a:solidFill>
                <a:effectLst/>
                <a:latin typeface="+mj-lt"/>
              </a:rPr>
              <a:t/>
            </a:r>
            <a:br>
              <a:rPr lang="en-US" sz="5400" b="0">
                <a:solidFill>
                  <a:srgbClr val="FFFF00"/>
                </a:solidFill>
                <a:effectLst/>
                <a:latin typeface="+mj-lt"/>
              </a:rPr>
            </a:br>
            <a:r>
              <a:rPr lang="en-US" sz="5400" b="0" i="1" smtClean="0">
                <a:solidFill>
                  <a:schemeClr val="bg1"/>
                </a:solidFill>
                <a:effectLst/>
                <a:latin typeface="+mj-lt"/>
              </a:rPr>
              <a:t>Giang 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1965</Words>
  <Application>Microsoft Office PowerPoint</Application>
  <PresentationFormat>On-screen Show (16:9)</PresentationFormat>
  <Paragraphs>112</Paragraphs>
  <Slides>85</Slides>
  <Notes>1</Notes>
  <HiddenSlides>0</HiddenSlides>
  <MMClips>0</MMClips>
  <ScaleCrop>false</ScaleCrop>
  <HeadingPairs>
    <vt:vector size="4" baseType="variant">
      <vt:variant>
        <vt:lpstr>Theme</vt:lpstr>
      </vt:variant>
      <vt:variant>
        <vt:i4>12</vt:i4>
      </vt:variant>
      <vt:variant>
        <vt:lpstr>Slide Titles</vt:lpstr>
      </vt:variant>
      <vt:variant>
        <vt:i4>85</vt:i4>
      </vt:variant>
    </vt:vector>
  </HeadingPairs>
  <TitlesOfParts>
    <vt:vector size="97" baseType="lpstr">
      <vt:lpstr>Office Theme</vt:lpstr>
      <vt:lpstr>12_Office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3_Office Theme</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 Ca Nhập Lễ Hãy Đến Dâng Khúc Cảm Tạ Ngọc Linh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Đây là bánh rượu í a thơm nồng, hiệp dâng Chúa trong tình yêu. Dâng lên những lời nguyện ước, dâng lên những nỗi vui buồn. Dâng Người mơ ước thắm tươi, và nguyện dâng năm tháng cuộc đời.</vt:lpstr>
      <vt:lpstr>Đk: Dâng lên Trời lời nguyện ngát hương, dâng nhịp nhàng tiếng ca mừng. Lòng thành và bánh thơm rượu ngon, dâng lên Chúa thương nhận lời.</vt:lpstr>
      <vt:lpstr>Tk2: Dâng Người những ngày tháng trong cuộc đời, đường đi khó nguy đầy vơi. Bao nhiêu bước đường lầm lỗi, bao nhiêu yếu đuối con người. Tâm thành dâng Chúa, Chúa ơi, nguyện đỡ nâng con với tình Người.</vt:lpstr>
      <vt:lpstr>Đk: Dâng lên Trời lời nguyện ngát hương, dâng nhịp nhàng tiếng ca mừng. Lòng thành và bánh thơm rượu ngon, dâng lên Chúa thương nhận lời.</vt:lpstr>
      <vt:lpstr>Tk3: Dâng Người cõi lòng xiết bao vô tình. Nguyện xin sáng soi huyền linh, cho con vững niềm thờ kính, cho con thắm mãi ân tình. Xin lòng bác ái thắm xinh, tìm tình yêu quên chính phận mình.</vt:lpstr>
      <vt:lpstr>Đk: Dâng lên Trời lời nguyện ngát hương, dâng nhịp nhàng tiếng ca mừng. Lòng thành và bánh thơm rượu ngon, dâng lên Chúa thương nhận lời.</vt:lpstr>
      <vt:lpstr>PowerPoint Presentation</vt:lpstr>
      <vt:lpstr>PowerPoint Presentation</vt:lpstr>
      <vt:lpstr>Ca Nguyện Hiệp Lễ Con Biết Theo Ai Thái Nguyên</vt:lpstr>
      <vt:lpstr>Tk1: Bỏ Ngài con biết theo ai? Đường đời trôi nổi tương lai con về đâu? Một mình con giữa biển sâu, một trời giông tố mưa ngâu mịt mùng. Bỏ Ngài con biết theo ai? Chông gai muôn lối đời con lạc loài.</vt:lpstr>
      <vt:lpstr>Đk: Bỏ Ngài con biết đến với ai?. Vì Ngài có những lời ban sự sống. Bỏ Ngài con biết trông vào ai? Vì chỉ có Ngài thật là Đấng Thiên Sai.</vt:lpstr>
      <vt:lpstr>Tk2: Bỏ Ngài con biết theo ai? Tình đời thay đổi đắng cay ôi buồn thay. Phận người lữ khách tha hương, phận người như áng mây vương giữa trời. Bỏ Ngài con biết theo ai? Hôm mai sớm tối đời con mỏi mòn.</vt:lpstr>
      <vt:lpstr>Đk: Bỏ Ngài con biết đến với ai?. Vì Ngài có những lời ban sự sống. Bỏ Ngài con biết trông vào ai? Vì chỉ có Ngài thật là Đấng Thiên Sai.</vt:lpstr>
      <vt:lpstr>Tk3: Cả đời theo Chúa không ngơi, dù ngàn gian khổ vẫn vui không hề lui. Dù đời cay đắng bao nhiêu, cận kề bên Chúa tin yêu sáng ngời. Sẵn sàng theo Chúa muôn nơi, Tin Vui loan báo về cho mọi người.</vt:lpstr>
      <vt:lpstr>Đk: Bỏ Ngài con biết đến với ai?. Vì Ngài có những lời ban sự sống. Bỏ Ngài con biết trông vào ai? Vì chỉ có Ngài thật là Đấng Thiên Sai.</vt:lpstr>
      <vt:lpstr>PowerPoint Presentation</vt:lpstr>
      <vt:lpstr>PowerPoint Presentation</vt:lpstr>
      <vt:lpstr>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107</cp:revision>
  <dcterms:created xsi:type="dcterms:W3CDTF">2023-05-21T07:25:42Z</dcterms:created>
  <dcterms:modified xsi:type="dcterms:W3CDTF">2024-07-14T03:56:41Z</dcterms:modified>
</cp:coreProperties>
</file>