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060" r:id="rId9"/>
    <p:sldMasterId id="2147484072" r:id="rId10"/>
    <p:sldMasterId id="2147484084" r:id="rId11"/>
    <p:sldMasterId id="2147484096" r:id="rId12"/>
  </p:sldMasterIdLst>
  <p:notesMasterIdLst>
    <p:notesMasterId r:id="rId105"/>
  </p:notesMasterIdLst>
  <p:sldIdLst>
    <p:sldId id="507" r:id="rId13"/>
    <p:sldId id="376" r:id="rId14"/>
    <p:sldId id="690" r:id="rId15"/>
    <p:sldId id="691" r:id="rId16"/>
    <p:sldId id="692" r:id="rId17"/>
    <p:sldId id="367" r:id="rId18"/>
    <p:sldId id="368" r:id="rId19"/>
    <p:sldId id="369" r:id="rId20"/>
    <p:sldId id="370" r:id="rId21"/>
    <p:sldId id="371" r:id="rId22"/>
    <p:sldId id="372" r:id="rId23"/>
    <p:sldId id="373" r:id="rId24"/>
    <p:sldId id="374" r:id="rId25"/>
    <p:sldId id="671" r:id="rId26"/>
    <p:sldId id="553" r:id="rId27"/>
    <p:sldId id="443" r:id="rId28"/>
    <p:sldId id="585" r:id="rId29"/>
    <p:sldId id="617" r:id="rId30"/>
    <p:sldId id="672" r:id="rId31"/>
    <p:sldId id="384" r:id="rId32"/>
    <p:sldId id="385" r:id="rId33"/>
    <p:sldId id="386" r:id="rId34"/>
    <p:sldId id="387" r:id="rId35"/>
    <p:sldId id="388" r:id="rId36"/>
    <p:sldId id="389" r:id="rId37"/>
    <p:sldId id="390" r:id="rId38"/>
    <p:sldId id="391" r:id="rId39"/>
    <p:sldId id="697" r:id="rId40"/>
    <p:sldId id="392" r:id="rId41"/>
    <p:sldId id="393" r:id="rId42"/>
    <p:sldId id="394" r:id="rId43"/>
    <p:sldId id="395" r:id="rId44"/>
    <p:sldId id="396" r:id="rId45"/>
    <p:sldId id="397" r:id="rId46"/>
    <p:sldId id="398" r:id="rId47"/>
    <p:sldId id="399" r:id="rId48"/>
    <p:sldId id="647" r:id="rId49"/>
    <p:sldId id="649" r:id="rId50"/>
    <p:sldId id="683" r:id="rId51"/>
    <p:sldId id="684" r:id="rId52"/>
    <p:sldId id="685" r:id="rId53"/>
    <p:sldId id="693" r:id="rId54"/>
    <p:sldId id="686" r:id="rId55"/>
    <p:sldId id="694" r:id="rId56"/>
    <p:sldId id="687" r:id="rId57"/>
    <p:sldId id="695" r:id="rId58"/>
    <p:sldId id="688" r:id="rId59"/>
    <p:sldId id="696" r:id="rId60"/>
    <p:sldId id="653" r:id="rId61"/>
    <p:sldId id="689" r:id="rId62"/>
    <p:sldId id="698" r:id="rId63"/>
    <p:sldId id="549" r:id="rId64"/>
    <p:sldId id="400" r:id="rId65"/>
    <p:sldId id="401" r:id="rId66"/>
    <p:sldId id="402" r:id="rId67"/>
    <p:sldId id="403" r:id="rId68"/>
    <p:sldId id="404" r:id="rId69"/>
    <p:sldId id="405" r:id="rId70"/>
    <p:sldId id="406" r:id="rId71"/>
    <p:sldId id="407" r:id="rId72"/>
    <p:sldId id="408" r:id="rId73"/>
    <p:sldId id="409" r:id="rId74"/>
    <p:sldId id="410" r:id="rId75"/>
    <p:sldId id="411" r:id="rId76"/>
    <p:sldId id="412" r:id="rId77"/>
    <p:sldId id="550" r:id="rId78"/>
    <p:sldId id="558" r:id="rId79"/>
    <p:sldId id="561" r:id="rId80"/>
    <p:sldId id="559" r:id="rId81"/>
    <p:sldId id="614" r:id="rId82"/>
    <p:sldId id="679" r:id="rId83"/>
    <p:sldId id="276" r:id="rId84"/>
    <p:sldId id="674" r:id="rId85"/>
    <p:sldId id="277" r:id="rId86"/>
    <p:sldId id="278" r:id="rId87"/>
    <p:sldId id="279" r:id="rId88"/>
    <p:sldId id="290" r:id="rId89"/>
    <p:sldId id="632" r:id="rId90"/>
    <p:sldId id="291" r:id="rId91"/>
    <p:sldId id="633" r:id="rId92"/>
    <p:sldId id="699" r:id="rId93"/>
    <p:sldId id="701" r:id="rId94"/>
    <p:sldId id="700" r:id="rId95"/>
    <p:sldId id="702" r:id="rId96"/>
    <p:sldId id="292" r:id="rId97"/>
    <p:sldId id="651" r:id="rId98"/>
    <p:sldId id="293" r:id="rId99"/>
    <p:sldId id="564" r:id="rId100"/>
    <p:sldId id="563" r:id="rId101"/>
    <p:sldId id="681" r:id="rId102"/>
    <p:sldId id="682" r:id="rId103"/>
    <p:sldId id="675" r:id="rId10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07" Type="http://schemas.openxmlformats.org/officeDocument/2006/relationships/viewProps" Target="viewProps.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102" Type="http://schemas.openxmlformats.org/officeDocument/2006/relationships/slide" Target="slides/slide90.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slide" Target="slides/slide78.xml"/><Relationship Id="rId95" Type="http://schemas.openxmlformats.org/officeDocument/2006/relationships/slide" Target="slides/slide83.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slide" Target="slides/slide81.xml"/><Relationship Id="rId98" Type="http://schemas.openxmlformats.org/officeDocument/2006/relationships/slide" Target="slides/slide8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103" Type="http://schemas.openxmlformats.org/officeDocument/2006/relationships/slide" Target="slides/slide91.xml"/><Relationship Id="rId108" Type="http://schemas.openxmlformats.org/officeDocument/2006/relationships/theme" Target="theme/theme1.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slide" Target="slides/slide8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6"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openxmlformats.org/officeDocument/2006/relationships/tableStyles" Target="tableStyles.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slide" Target="slides/slide92.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8/16/2023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79</a:t>
            </a:fld>
            <a:endParaRPr lang="en-US"/>
          </a:p>
        </p:txBody>
      </p:sp>
    </p:spTree>
    <p:extLst>
      <p:ext uri="{BB962C8B-B14F-4D97-AF65-F5344CB8AC3E}">
        <p14:creationId xmlns:p14="http://schemas.microsoft.com/office/powerpoint/2010/main" val="861847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solidFill>
                  <a:prstClr val="black"/>
                </a:solidFill>
              </a:rPr>
              <a:pPr/>
              <a:t>81</a:t>
            </a:fld>
            <a:endParaRPr lang="en-US">
              <a:solidFill>
                <a:prstClr val="black"/>
              </a:solidFill>
            </a:endParaRPr>
          </a:p>
        </p:txBody>
      </p:sp>
    </p:spTree>
    <p:extLst>
      <p:ext uri="{BB962C8B-B14F-4D97-AF65-F5344CB8AC3E}">
        <p14:creationId xmlns:p14="http://schemas.microsoft.com/office/powerpoint/2010/main" val="861847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solidFill>
                  <a:prstClr val="black"/>
                </a:solidFill>
              </a:rPr>
              <a:pPr/>
              <a:t>83</a:t>
            </a:fld>
            <a:endParaRPr lang="en-US">
              <a:solidFill>
                <a:prstClr val="black"/>
              </a:solidFill>
            </a:endParaRPr>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853369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12706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722218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6696011"/>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62452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45338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198707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8/16/2023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463169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8/16/2023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84652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8/16/2023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496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922576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035886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642229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243879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746013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46460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608554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757479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88946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469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52140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052817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711020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59068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9410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1165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59854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8633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875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05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3541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012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60944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8533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1270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72221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11659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598548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86337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875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05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35416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0120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609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8/16/2023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8708131"/>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5807433"/>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769334"/>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8708131"/>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9.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42" y="0"/>
            <a:ext cx="9043516" cy="5143500"/>
          </a:xfrm>
          <a:prstGeom prst="rect">
            <a:avLst/>
          </a:prstGeom>
        </p:spPr>
      </p:pic>
    </p:spTree>
    <p:extLst>
      <p:ext uri="{BB962C8B-B14F-4D97-AF65-F5344CB8AC3E}">
        <p14:creationId xmlns:p14="http://schemas.microsoft.com/office/powerpoint/2010/main" val="4278338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r>
              <a:rPr lang="en-US" sz="6000" b="0" dirty="0">
                <a:solidFill>
                  <a:srgbClr val="FFFF00"/>
                </a:solidFill>
                <a:effectLst/>
                <a:latin typeface="+mj-lt"/>
              </a:rPr>
              <a:t/>
            </a:r>
            <a:br>
              <a:rPr lang="en-US" sz="6000" b="0" dirty="0">
                <a:solidFill>
                  <a:srgbClr val="FFFF00"/>
                </a:solidFill>
                <a:effectLst/>
                <a:latin typeface="+mj-lt"/>
              </a:rPr>
            </a:br>
            <a:r>
              <a:rPr lang="en-US" sz="6000" b="0" dirty="0">
                <a:solidFill>
                  <a:srgbClr val="FFFF00"/>
                </a:solidFill>
                <a:effectLst/>
                <a:latin typeface="+mj-lt"/>
              </a:rPr>
              <a:t>Ca </a:t>
            </a:r>
            <a:r>
              <a:rPr lang="en-US" sz="6000" b="0" dirty="0" err="1">
                <a:solidFill>
                  <a:srgbClr val="FFFF00"/>
                </a:solidFill>
                <a:effectLst/>
                <a:latin typeface="+mj-lt"/>
              </a:rPr>
              <a:t>Nhập</a:t>
            </a:r>
            <a:r>
              <a:rPr lang="en-US" sz="6000" b="0" dirty="0">
                <a:solidFill>
                  <a:srgbClr val="FFFF00"/>
                </a:solidFill>
                <a:effectLst/>
                <a:latin typeface="+mj-lt"/>
              </a:rPr>
              <a:t> </a:t>
            </a:r>
            <a:r>
              <a:rPr lang="en-US" sz="6000" b="0" dirty="0" err="1">
                <a:solidFill>
                  <a:srgbClr val="FFFF00"/>
                </a:solidFill>
                <a:effectLst/>
                <a:latin typeface="+mj-lt"/>
              </a:rPr>
              <a:t>Lễ</a:t>
            </a:r>
            <a:r>
              <a:rPr lang="en-US" sz="6000" b="0">
                <a:solidFill>
                  <a:srgbClr val="FFFF00"/>
                </a:solidFill>
                <a:effectLst/>
                <a:latin typeface="+mj-lt"/>
              </a:rPr>
              <a:t/>
            </a:r>
            <a:br>
              <a:rPr lang="en-US" sz="6000" b="0">
                <a:solidFill>
                  <a:srgbClr val="FFFF00"/>
                </a:solidFill>
                <a:effectLst/>
                <a:latin typeface="+mj-lt"/>
              </a:rPr>
            </a:br>
            <a:r>
              <a:rPr lang="en-US" sz="6000" b="0" smtClean="0">
                <a:solidFill>
                  <a:srgbClr val="FFFF00"/>
                </a:solidFill>
                <a:effectLst/>
                <a:latin typeface="+mj-lt"/>
              </a:rPr>
              <a:t>Ca Nhập Lễ Chúa Nhật XXII</a:t>
            </a:r>
            <a:br>
              <a:rPr lang="en-US" sz="6000" b="0" smtClean="0">
                <a:solidFill>
                  <a:srgbClr val="FFFF00"/>
                </a:solidFill>
                <a:effectLst/>
                <a:latin typeface="+mj-lt"/>
              </a:rPr>
            </a:br>
            <a:r>
              <a:rPr lang="en-US" sz="6000" smtClean="0">
                <a:solidFill>
                  <a:srgbClr val="FFFF00"/>
                </a:solidFill>
              </a:rPr>
              <a:t>Thường Niên</a:t>
            </a:r>
            <a:r>
              <a:rPr lang="en-US" sz="5400" b="0">
                <a:solidFill>
                  <a:srgbClr val="FFFF00"/>
                </a:solidFill>
                <a:effectLst/>
                <a:latin typeface="+mj-lt"/>
              </a:rPr>
              <a:t/>
            </a:r>
            <a:br>
              <a:rPr lang="en-US" sz="5400" b="0">
                <a:solidFill>
                  <a:srgbClr val="FFFF00"/>
                </a:solidFill>
                <a:effectLst/>
                <a:latin typeface="+mj-lt"/>
              </a:rPr>
            </a:br>
            <a:r>
              <a:rPr lang="en-US" sz="5400" b="0" smtClean="0">
                <a:solidFill>
                  <a:schemeClr val="bg1"/>
                </a:solidFill>
                <a:effectLst/>
                <a:latin typeface="+mj-lt"/>
              </a:rPr>
              <a:t>Trần Minh</a:t>
            </a:r>
            <a:r>
              <a:rPr lang="en-US" sz="6000" b="0" i="1" dirty="0">
                <a:solidFill>
                  <a:schemeClr val="bg1"/>
                </a:solidFill>
                <a:effectLst/>
                <a:latin typeface="+mj-lt"/>
              </a:rPr>
              <a:t/>
            </a:r>
            <a:br>
              <a:rPr lang="en-US" sz="6000" b="0" i="1" dirty="0">
                <a:solidFill>
                  <a:schemeClr val="bg1"/>
                </a:solidFill>
                <a:effectLst/>
                <a:latin typeface="+mj-lt"/>
              </a:rPr>
            </a:br>
            <a:endParaRPr lang="en-US" sz="6000" b="0" i="1" dirty="0">
              <a:solidFill>
                <a:schemeClr val="bg1"/>
              </a:solidFill>
              <a:effectLst/>
              <a:latin typeface="+mj-lt"/>
            </a:endParaRPr>
          </a:p>
        </p:txBody>
      </p:sp>
    </p:spTree>
    <p:extLst>
      <p:ext uri="{BB962C8B-B14F-4D97-AF65-F5344CB8AC3E}">
        <p14:creationId xmlns:p14="http://schemas.microsoft.com/office/powerpoint/2010/main" val="1148415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effectLst/>
                <a:latin typeface="+mj-lt"/>
              </a:rPr>
              <a:t>Đk</a:t>
            </a:r>
            <a:r>
              <a:rPr lang="vi-VN" sz="6000" b="0" u="sng" smtClean="0">
                <a:solidFill>
                  <a:srgbClr val="FFFF00"/>
                </a:solidFill>
                <a:effectLst/>
                <a:latin typeface="+mj-lt"/>
              </a:rPr>
              <a:t>:</a:t>
            </a:r>
            <a:r>
              <a:rPr lang="vi-VN" sz="6000" b="0" smtClean="0">
                <a:solidFill>
                  <a:schemeClr val="bg1"/>
                </a:solidFill>
                <a:effectLst/>
                <a:latin typeface="+mj-lt"/>
              </a:rPr>
              <a:t> </a:t>
            </a:r>
            <a:r>
              <a:rPr lang="vi-VN" sz="6000">
                <a:solidFill>
                  <a:schemeClr val="bg1"/>
                </a:solidFill>
                <a:latin typeface="+mj-lt"/>
              </a:rPr>
              <a:t>Xin dủ lòng thương con Chúa ơi, vì con kêu cầu Chúa suốt ngày. Chúa nhân hậu khoan hồng, Ngài giàu tình yêu thương với mọi kẻ </a:t>
            </a:r>
            <a:r>
              <a:rPr lang="vi-VN" sz="6000">
                <a:solidFill>
                  <a:schemeClr val="bg1"/>
                </a:solidFill>
                <a:latin typeface="+mj-lt"/>
              </a:rPr>
              <a:t>kêu </a:t>
            </a:r>
            <a:r>
              <a:rPr lang="vi-VN" sz="6000" smtClean="0">
                <a:solidFill>
                  <a:schemeClr val="bg1"/>
                </a:solidFill>
                <a:latin typeface="+mj-lt"/>
              </a:rPr>
              <a:t>xin</a:t>
            </a:r>
            <a:r>
              <a:rPr lang="en-US" sz="6000" smtClean="0">
                <a:solidFill>
                  <a:schemeClr val="bg1"/>
                </a:solidFill>
                <a:latin typeface="+mj-lt"/>
              </a:rPr>
              <a:t>.</a:t>
            </a:r>
            <a:endParaRPr lang="vi-VN" sz="6000" b="0" dirty="0">
              <a:solidFill>
                <a:schemeClr val="bg1"/>
              </a:solidFill>
              <a:effectLst/>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effectLst/>
                <a:latin typeface="+mj-lt"/>
              </a:rPr>
              <a:t>Tk1</a:t>
            </a:r>
            <a:r>
              <a:rPr lang="vi-VN" sz="6000" b="0" u="sng">
                <a:solidFill>
                  <a:srgbClr val="FFFF00"/>
                </a:solidFill>
                <a:effectLst/>
                <a:latin typeface="+mj-lt"/>
              </a:rPr>
              <a:t>:</a:t>
            </a:r>
            <a:r>
              <a:rPr lang="vi-VN" sz="6000" b="0">
                <a:solidFill>
                  <a:schemeClr val="bg1"/>
                </a:solidFill>
                <a:effectLst/>
                <a:latin typeface="+mj-lt"/>
              </a:rPr>
              <a:t> </a:t>
            </a:r>
            <a:r>
              <a:rPr lang="vi-VN" sz="6000">
                <a:solidFill>
                  <a:schemeClr val="bg1"/>
                </a:solidFill>
                <a:latin typeface="+mj-lt"/>
              </a:rPr>
              <a:t>Mọi sự lành nơi con đều do chính bởi Thiên Chúa, xin Chúa giữ gìn chăm nom để con thêm lòng </a:t>
            </a:r>
            <a:r>
              <a:rPr lang="vi-VN" sz="6000">
                <a:solidFill>
                  <a:schemeClr val="bg1"/>
                </a:solidFill>
                <a:latin typeface="+mj-lt"/>
              </a:rPr>
              <a:t>kính </a:t>
            </a:r>
            <a:r>
              <a:rPr lang="vi-VN" sz="6000" smtClean="0">
                <a:solidFill>
                  <a:schemeClr val="bg1"/>
                </a:solidFill>
                <a:latin typeface="+mj-lt"/>
              </a:rPr>
              <a:t>tin</a:t>
            </a:r>
            <a:r>
              <a:rPr lang="en-US" sz="6000" smtClean="0">
                <a:solidFill>
                  <a:schemeClr val="bg1"/>
                </a:solidFill>
                <a:latin typeface="+mj-lt"/>
              </a:rPr>
              <a:t>.</a:t>
            </a:r>
            <a:endParaRPr lang="vi-VN" sz="600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effectLst/>
                <a:latin typeface="+mj-lt"/>
              </a:rPr>
              <a:t>Đ</a:t>
            </a:r>
            <a:r>
              <a:rPr lang="en-US" sz="6000" b="0" u="sng" dirty="0">
                <a:solidFill>
                  <a:srgbClr val="FFFF00"/>
                </a:solidFill>
                <a:effectLst/>
                <a:latin typeface="+mj-lt"/>
              </a:rPr>
              <a:t>k</a:t>
            </a:r>
            <a:r>
              <a:rPr lang="vi-VN" sz="6000" b="0" u="sng" smtClean="0">
                <a:solidFill>
                  <a:srgbClr val="FFFF00"/>
                </a:solidFill>
                <a:effectLst/>
                <a:latin typeface="+mj-lt"/>
              </a:rPr>
              <a:t>:</a:t>
            </a:r>
            <a:r>
              <a:rPr lang="vi-VN" sz="6000" b="0" smtClean="0">
                <a:solidFill>
                  <a:schemeClr val="bg1"/>
                </a:solidFill>
                <a:effectLst/>
                <a:latin typeface="+mj-lt"/>
              </a:rPr>
              <a:t> </a:t>
            </a:r>
            <a:r>
              <a:rPr lang="vi-VN" sz="6000">
                <a:solidFill>
                  <a:schemeClr val="bg1"/>
                </a:solidFill>
                <a:latin typeface="+mj-lt"/>
              </a:rPr>
              <a:t>Xin dủ lòng thương con Chúa ơi, vì con kêu cầu Chúa suốt ngày. Chúa nhân hậu khoan hồng, Ngài giàu tình yêu thương với mọi kẻ </a:t>
            </a:r>
            <a:r>
              <a:rPr lang="vi-VN" sz="6000">
                <a:solidFill>
                  <a:schemeClr val="bg1"/>
                </a:solidFill>
                <a:latin typeface="+mj-lt"/>
              </a:rPr>
              <a:t>kêu </a:t>
            </a:r>
            <a:r>
              <a:rPr lang="vi-VN" sz="6000" smtClean="0">
                <a:solidFill>
                  <a:schemeClr val="bg1"/>
                </a:solidFill>
                <a:latin typeface="+mj-lt"/>
              </a:rPr>
              <a:t>xin</a:t>
            </a:r>
            <a:r>
              <a:rPr lang="en-US" sz="6000" smtClean="0">
                <a:solidFill>
                  <a:schemeClr val="bg1"/>
                </a:solidFill>
                <a:latin typeface="+mj-lt"/>
              </a:rPr>
              <a:t>.</a:t>
            </a:r>
            <a:endParaRPr lang="vi-VN" sz="6000" dirty="0">
              <a:solidFill>
                <a:schemeClr val="bg1"/>
              </a:solidFill>
              <a:latin typeface="+mj-lt"/>
            </a:endParaRPr>
          </a:p>
        </p:txBody>
      </p:sp>
    </p:spTree>
    <p:extLst>
      <p:ext uri="{BB962C8B-B14F-4D97-AF65-F5344CB8AC3E}">
        <p14:creationId xmlns:p14="http://schemas.microsoft.com/office/powerpoint/2010/main" val="337661347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4278338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1326264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Lạy Chúa, Thiên Chúa con tôn thờ, linh hồn con luôn khao khát Ngài.</a:t>
            </a:r>
          </a:p>
        </p:txBody>
      </p:sp>
    </p:spTree>
    <p:extLst>
      <p:ext uri="{BB962C8B-B14F-4D97-AF65-F5344CB8AC3E}">
        <p14:creationId xmlns:p14="http://schemas.microsoft.com/office/powerpoint/2010/main" val="40398129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42" y="0"/>
            <a:ext cx="9043516" cy="5143500"/>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1569660"/>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1</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vi-VN" sz="3200" b="1">
                <a:ln w="1905"/>
                <a:solidFill>
                  <a:srgbClr val="A50021"/>
                </a:solidFill>
                <a:effectLst>
                  <a:innerShdw blurRad="69850" dist="43180" dir="5400000">
                    <a:srgbClr val="000000">
                      <a:alpha val="65000"/>
                    </a:srgbClr>
                  </a:innerShdw>
                </a:effectLst>
              </a:rPr>
              <a:t>Bài trích sách ngôn sứ </a:t>
            </a:r>
            <a:r>
              <a:rPr lang="en-US" sz="3200" b="1" smtClean="0">
                <a:ln w="1905"/>
                <a:solidFill>
                  <a:srgbClr val="A50021"/>
                </a:solidFill>
                <a:effectLst>
                  <a:innerShdw blurRad="69850" dist="43180" dir="5400000">
                    <a:srgbClr val="000000">
                      <a:alpha val="65000"/>
                    </a:srgbClr>
                  </a:innerShdw>
                </a:effectLst>
              </a:rPr>
              <a:t>Giê-rê-mi-a</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en-US" sz="3200" b="1" smtClean="0">
                <a:ln w="1905"/>
                <a:solidFill>
                  <a:srgbClr val="A50021"/>
                </a:solidFill>
                <a:effectLst>
                  <a:innerShdw blurRad="69850" dist="43180" dir="5400000">
                    <a:srgbClr val="000000">
                      <a:alpha val="65000"/>
                    </a:srgbClr>
                  </a:innerShdw>
                </a:effectLst>
              </a:rPr>
              <a:t>Vì lời Đức Chúa mà con đây bị sỉ nhục</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501000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mtClean="0">
                <a:solidFill>
                  <a:srgbClr val="FFFF00"/>
                </a:solidFill>
              </a:rPr>
              <a:t>Thánh Vịnh 62</a:t>
            </a:r>
            <a:br>
              <a:rPr lang="en-US" smtClean="0">
                <a:solidFill>
                  <a:srgbClr val="FFFF00"/>
                </a:solidFill>
              </a:rPr>
            </a:br>
            <a:r>
              <a:rPr lang="en-US" smtClean="0">
                <a:solidFill>
                  <a:srgbClr val="FFFF00"/>
                </a:solidFill>
              </a:rPr>
              <a:t>Chúa Nhật XXII Thường Niên</a:t>
            </a:r>
            <a:br>
              <a:rPr lang="en-US" smtClean="0">
                <a:solidFill>
                  <a:srgbClr val="FFFF00"/>
                </a:solidFill>
              </a:rPr>
            </a:br>
            <a:r>
              <a:rPr lang="en-US" smtClean="0">
                <a:solidFill>
                  <a:srgbClr val="FFFF00"/>
                </a:solidFill>
              </a:rPr>
              <a:t>Năm A</a:t>
            </a:r>
            <a:endParaRPr lang="en-US">
              <a:solidFill>
                <a:srgbClr val="FFFF00"/>
              </a:solidFill>
            </a:endParaRPr>
          </a:p>
        </p:txBody>
      </p:sp>
    </p:spTree>
    <p:extLst>
      <p:ext uri="{BB962C8B-B14F-4D97-AF65-F5344CB8AC3E}">
        <p14:creationId xmlns:p14="http://schemas.microsoft.com/office/powerpoint/2010/main" val="7110196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Tk1:</a:t>
            </a:r>
            <a:r>
              <a:rPr lang="en-US" sz="5400" smtClean="0">
                <a:solidFill>
                  <a:schemeClr val="bg1"/>
                </a:solidFill>
              </a:rPr>
              <a:t> </a:t>
            </a:r>
            <a:r>
              <a:rPr lang="vi-VN" sz="5400" smtClean="0">
                <a:solidFill>
                  <a:schemeClr val="bg1"/>
                </a:solidFill>
              </a:rPr>
              <a:t>Thân lạy Chúa, Đấng con tôn thờ, này con nao nao trông tìm Chúa, linh hồn con khát khao, thân xác con hao mòn, như đất khô cằn hằng trông mong nước nguồn.</a:t>
            </a:r>
            <a:endParaRPr lang="en-US" sz="5400">
              <a:solidFill>
                <a:schemeClr val="bg1"/>
              </a:solidFill>
            </a:endParaRPr>
          </a:p>
        </p:txBody>
      </p:sp>
    </p:spTree>
    <p:extLst>
      <p:ext uri="{BB962C8B-B14F-4D97-AF65-F5344CB8AC3E}">
        <p14:creationId xmlns:p14="http://schemas.microsoft.com/office/powerpoint/2010/main" val="28837400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Lạy Chúa, Thiên Chúa con tôn thờ, linh hồn con luôn khao khát Ngài.</a:t>
            </a:r>
          </a:p>
        </p:txBody>
      </p:sp>
    </p:spTree>
    <p:extLst>
      <p:ext uri="{BB962C8B-B14F-4D97-AF65-F5344CB8AC3E}">
        <p14:creationId xmlns:p14="http://schemas.microsoft.com/office/powerpoint/2010/main" val="36466810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Tk1:</a:t>
            </a:r>
            <a:r>
              <a:rPr lang="en-US" sz="5400" smtClean="0">
                <a:solidFill>
                  <a:schemeClr val="bg1"/>
                </a:solidFill>
              </a:rPr>
              <a:t> </a:t>
            </a:r>
            <a:r>
              <a:rPr lang="vi-VN" sz="5400" smtClean="0">
                <a:solidFill>
                  <a:schemeClr val="bg1"/>
                </a:solidFill>
              </a:rPr>
              <a:t>Thân lạy Chúa, Đấng con tôn thờ, này con nao nao trông tìm Chúa, linh hồn con khát khao, thân xác con hao mòn, như đất khô cằn hằng trông mong nước nguồn.</a:t>
            </a:r>
            <a:endParaRPr lang="en-US" sz="5400">
              <a:solidFill>
                <a:schemeClr val="bg1"/>
              </a:solidFill>
            </a:endParaRPr>
          </a:p>
        </p:txBody>
      </p:sp>
    </p:spTree>
    <p:extLst>
      <p:ext uri="{BB962C8B-B14F-4D97-AF65-F5344CB8AC3E}">
        <p14:creationId xmlns:p14="http://schemas.microsoft.com/office/powerpoint/2010/main" val="8002034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Lạy Chúa, Thiên Chúa con tôn thờ, linh hồn con luôn khao khát Ngài.</a:t>
            </a:r>
          </a:p>
        </p:txBody>
      </p:sp>
    </p:spTree>
    <p:extLst>
      <p:ext uri="{BB962C8B-B14F-4D97-AF65-F5344CB8AC3E}">
        <p14:creationId xmlns:p14="http://schemas.microsoft.com/office/powerpoint/2010/main" val="14899961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smtClean="0">
                <a:solidFill>
                  <a:srgbClr val="FFFF00"/>
                </a:solidFill>
              </a:rPr>
              <a:t>Tk2:</a:t>
            </a:r>
            <a:r>
              <a:rPr lang="en-US" sz="5400" smtClean="0">
                <a:solidFill>
                  <a:schemeClr val="bg1"/>
                </a:solidFill>
              </a:rPr>
              <a:t> </a:t>
            </a:r>
            <a:r>
              <a:rPr lang="vi-VN" sz="5400" smtClean="0">
                <a:solidFill>
                  <a:schemeClr val="bg1"/>
                </a:solidFill>
              </a:rPr>
              <a:t> Mong được tới ngắm tôn nhan Ngài, nhìn xem vinh quang uy lực Chúa. Ân tình của Chúa luôn cao quý hơn sinh mạng, con muốn vang lời mà ca khen suốt đời.</a:t>
            </a:r>
            <a:endParaRPr lang="en-US" sz="5400">
              <a:solidFill>
                <a:schemeClr val="bg1"/>
              </a:solidFill>
            </a:endParaRPr>
          </a:p>
        </p:txBody>
      </p:sp>
    </p:spTree>
    <p:extLst>
      <p:ext uri="{BB962C8B-B14F-4D97-AF65-F5344CB8AC3E}">
        <p14:creationId xmlns:p14="http://schemas.microsoft.com/office/powerpoint/2010/main" val="38021081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Lạy Chúa, Thiên Chúa con tôn thờ, linh hồn con luôn khao khát Ngài.</a:t>
            </a:r>
          </a:p>
        </p:txBody>
      </p:sp>
    </p:spTree>
    <p:extLst>
      <p:ext uri="{BB962C8B-B14F-4D97-AF65-F5344CB8AC3E}">
        <p14:creationId xmlns:p14="http://schemas.microsoft.com/office/powerpoint/2010/main" val="14899961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000" u="sng" smtClean="0">
                <a:solidFill>
                  <a:srgbClr val="FFFF00"/>
                </a:solidFill>
              </a:rPr>
              <a:t>Tk3:</a:t>
            </a:r>
            <a:r>
              <a:rPr lang="en-US" sz="6000">
                <a:solidFill>
                  <a:schemeClr val="bg1"/>
                </a:solidFill>
              </a:rPr>
              <a:t> </a:t>
            </a:r>
            <a:r>
              <a:rPr lang="vi-VN" sz="6000" smtClean="0">
                <a:solidFill>
                  <a:schemeClr val="bg1"/>
                </a:solidFill>
              </a:rPr>
              <a:t>Con nguyện ước chúc khen trọn đời, và xin giơ tay kêu cầu Chúa. Nay hồn con sướng vui như mới tham dự tiệc, câu hát trên miệng mừng vui hoan chúc Ngài.</a:t>
            </a:r>
          </a:p>
        </p:txBody>
      </p:sp>
    </p:spTree>
    <p:extLst>
      <p:ext uri="{BB962C8B-B14F-4D97-AF65-F5344CB8AC3E}">
        <p14:creationId xmlns:p14="http://schemas.microsoft.com/office/powerpoint/2010/main" val="31935744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Lạy Chúa, Thiên Chúa con tôn thờ, linh hồn con luôn khao khát Ngài.</a:t>
            </a:r>
          </a:p>
        </p:txBody>
      </p:sp>
    </p:spTree>
    <p:extLst>
      <p:ext uri="{BB962C8B-B14F-4D97-AF65-F5344CB8AC3E}">
        <p14:creationId xmlns:p14="http://schemas.microsoft.com/office/powerpoint/2010/main" val="14899961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000" u="sng" smtClean="0">
                <a:solidFill>
                  <a:srgbClr val="FFFF00"/>
                </a:solidFill>
              </a:rPr>
              <a:t>Tk4:</a:t>
            </a:r>
            <a:r>
              <a:rPr lang="en-US" sz="6000">
                <a:solidFill>
                  <a:schemeClr val="bg1"/>
                </a:solidFill>
              </a:rPr>
              <a:t> </a:t>
            </a:r>
            <a:r>
              <a:rPr lang="vi-VN" sz="6000" smtClean="0">
                <a:solidFill>
                  <a:schemeClr val="bg1"/>
                </a:solidFill>
              </a:rPr>
              <a:t>Con được Chúa cứu nguy hộ phù, miệng con luôn reo vui mừng hát, tâm tình con Chúa ơi xin kết liên trong Ngài, tay Chúa uy quyền hằng nâng niu dắt dìu.</a:t>
            </a:r>
          </a:p>
        </p:txBody>
      </p:sp>
    </p:spTree>
    <p:extLst>
      <p:ext uri="{BB962C8B-B14F-4D97-AF65-F5344CB8AC3E}">
        <p14:creationId xmlns:p14="http://schemas.microsoft.com/office/powerpoint/2010/main" val="13283752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Lạy Chúa, Thiên Chúa con tôn thờ, linh hồn con luôn khao khát Ngài.</a:t>
            </a:r>
          </a:p>
        </p:txBody>
      </p:sp>
    </p:spTree>
    <p:extLst>
      <p:ext uri="{BB962C8B-B14F-4D97-AF65-F5344CB8AC3E}">
        <p14:creationId xmlns:p14="http://schemas.microsoft.com/office/powerpoint/2010/main" val="14899961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862322"/>
          </a:xfrm>
          <a:prstGeom prst="rect">
            <a:avLst/>
          </a:prstGeom>
        </p:spPr>
        <p:txBody>
          <a:bodyPr wrap="square">
            <a:spAutoFit/>
          </a:bodyPr>
          <a:lstStyle/>
          <a:p>
            <a:r>
              <a:rPr lang="vi-VN" sz="3600">
                <a:solidFill>
                  <a:srgbClr val="A50021"/>
                </a:solidFill>
              </a:rPr>
              <a:t>Bài đọc </a:t>
            </a:r>
            <a:r>
              <a:rPr lang="en-US" sz="3600" smtClean="0">
                <a:solidFill>
                  <a:srgbClr val="A50021"/>
                </a:solidFill>
              </a:rPr>
              <a:t>2</a:t>
            </a:r>
            <a:r>
              <a:rPr lang="vi-VN" sz="3600" smtClean="0">
                <a:solidFill>
                  <a:srgbClr val="A50021"/>
                </a:solidFill>
              </a:rPr>
              <a:t>.</a:t>
            </a:r>
            <a:endParaRPr lang="vi-VN" sz="3600">
              <a:solidFill>
                <a:srgbClr val="A50021"/>
              </a:solidFill>
            </a:endParaRPr>
          </a:p>
          <a:p>
            <a:r>
              <a:rPr lang="vi-VN" sz="3600">
                <a:solidFill>
                  <a:srgbClr val="A50021"/>
                </a:solidFill>
              </a:rPr>
              <a:t>Bài trích </a:t>
            </a:r>
            <a:r>
              <a:rPr lang="en-US" sz="3600" smtClean="0">
                <a:solidFill>
                  <a:srgbClr val="A50021"/>
                </a:solidFill>
              </a:rPr>
              <a:t>thư thánh Phao-lô tông đồ gửi tín hữu Rô-ma</a:t>
            </a:r>
            <a:r>
              <a:rPr lang="vi-VN" sz="3600" smtClean="0">
                <a:solidFill>
                  <a:srgbClr val="A50021"/>
                </a:solidFill>
              </a:rPr>
              <a:t>.</a:t>
            </a:r>
            <a:endParaRPr lang="vi-VN" sz="3600">
              <a:solidFill>
                <a:srgbClr val="A50021"/>
              </a:solidFill>
            </a:endParaRPr>
          </a:p>
          <a:p>
            <a:r>
              <a:rPr lang="en-US" sz="3600" smtClean="0">
                <a:solidFill>
                  <a:srgbClr val="A50021"/>
                </a:solidFill>
              </a:rPr>
              <a:t>Anh em hãy hiến dâng thân mình làm của lễ sống động</a:t>
            </a:r>
            <a:r>
              <a:rPr lang="vi-VN" sz="3600" smtClean="0">
                <a:solidFill>
                  <a:srgbClr val="A50021"/>
                </a:solidFill>
              </a:rPr>
              <a:t>.</a:t>
            </a:r>
            <a:endParaRPr lang="vi-VN" sz="3600">
              <a:solidFill>
                <a:srgbClr val="A50021"/>
              </a:solidFill>
            </a:endParaRPr>
          </a:p>
        </p:txBody>
      </p:sp>
    </p:spTree>
    <p:extLst>
      <p:ext uri="{BB962C8B-B14F-4D97-AF65-F5344CB8AC3E}">
        <p14:creationId xmlns:p14="http://schemas.microsoft.com/office/powerpoint/2010/main" val="1076586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4600" smtClean="0">
                <a:solidFill>
                  <a:schemeClr val="bg1"/>
                </a:solidFill>
              </a:rPr>
              <a:t>Xin Thiên Chúa là Thân Phụ Đức Giê-su Ki-tô Chúa chúng ta, soi mắt tâm hồn chúng ta. Cho chúng ta nhận rõ đâu là niềm hy vọng mà ơn Ngài kêu gọi mang lại cho chúng ta.</a:t>
            </a:r>
            <a:endParaRPr lang="en-US" sz="46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4142349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4600" smtClean="0">
                <a:solidFill>
                  <a:schemeClr val="bg1"/>
                </a:solidFill>
              </a:rPr>
              <a:t>Xin Thiên Chúa là Thân Phụ Đức Giê-su Ki-tô Chúa chúng ta, soi mắt tâm hồn chúng ta. Cho chúng ta nhận rõ đâu là niềm hy vọng mà ơn Ngài kêu gọi mang lại cho chúng ta.</a:t>
            </a:r>
            <a:endParaRPr lang="en-US" sz="46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7317764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42" y="0"/>
            <a:ext cx="9043516" cy="5143500"/>
          </a:xfrm>
          <a:prstGeom prst="rect">
            <a:avLst/>
          </a:prstGeom>
        </p:spPr>
      </p:pic>
    </p:spTree>
    <p:extLst>
      <p:ext uri="{BB962C8B-B14F-4D97-AF65-F5344CB8AC3E}">
        <p14:creationId xmlns:p14="http://schemas.microsoft.com/office/powerpoint/2010/main" val="32074294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962400" y="1079033"/>
            <a:ext cx="4572000" cy="3539430"/>
          </a:xfrm>
          <a:prstGeom prst="rect">
            <a:avLst/>
          </a:prstGeom>
        </p:spPr>
        <p:txBody>
          <a:bodyPr>
            <a:spAutoFit/>
          </a:bodyPr>
          <a:lstStyle/>
          <a:p>
            <a:pPr algn="just"/>
            <a:r>
              <a:rPr lang="en-US" sz="3200" smtClean="0"/>
              <a:t>T</a:t>
            </a:r>
            <a:r>
              <a:rPr lang="vi-VN" sz="3200" smtClean="0"/>
              <a:t>in </a:t>
            </a:r>
            <a:r>
              <a:rPr lang="vi-VN" sz="3200"/>
              <a:t>tưởng mãnh liệt vào sự quan phòng kỳ diệu của Thiên Chúa, và hân hoan sống trọn vẹn niềm tin đã lãnh nhận, phải là quyết tâm của từng người kitô hữu.</a:t>
            </a:r>
            <a:endParaRPr lang="en-US" sz="3200"/>
          </a:p>
        </p:txBody>
      </p:sp>
    </p:spTree>
    <p:extLst>
      <p:ext uri="{BB962C8B-B14F-4D97-AF65-F5344CB8AC3E}">
        <p14:creationId xmlns:p14="http://schemas.microsoft.com/office/powerpoint/2010/main" val="42050980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846659"/>
          </a:xfrm>
          <a:prstGeom prst="rect">
            <a:avLst/>
          </a:prstGeom>
        </p:spPr>
        <p:txBody>
          <a:bodyPr wrap="square">
            <a:spAutoFit/>
          </a:bodyPr>
          <a:lstStyle/>
          <a:p>
            <a:pPr algn="ctr"/>
            <a:r>
              <a:rPr lang="en-US" sz="6600" b="1" i="1" smtClean="0">
                <a:solidFill>
                  <a:srgbClr val="FFFF00"/>
                </a:solidFill>
              </a:rPr>
              <a:t>Bàn Tay Con</a:t>
            </a:r>
            <a:endParaRPr lang="en-US" sz="6600" b="1" i="1" dirty="0">
              <a:solidFill>
                <a:srgbClr val="FFFF00"/>
              </a:solidFill>
            </a:endParaRPr>
          </a:p>
          <a:p>
            <a:pPr algn="ctr"/>
            <a:r>
              <a:rPr lang="en-US" sz="4800" b="1" i="1" smtClean="0">
                <a:solidFill>
                  <a:schemeClr val="bg1"/>
                </a:solidFill>
              </a:rPr>
              <a:t>Phanxico</a:t>
            </a:r>
            <a:endParaRPr lang="en-US" sz="48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900" b="0" u="sng" dirty="0">
                <a:solidFill>
                  <a:srgbClr val="FFFF00"/>
                </a:solidFill>
                <a:effectLst/>
              </a:rPr>
              <a:t>Tk1</a:t>
            </a:r>
            <a:r>
              <a:rPr lang="en-US" sz="4900" b="0" u="sng">
                <a:solidFill>
                  <a:srgbClr val="FFFF00"/>
                </a:solidFill>
                <a:effectLst/>
              </a:rPr>
              <a:t>:</a:t>
            </a:r>
            <a:r>
              <a:rPr lang="en-US" sz="4900" b="0">
                <a:solidFill>
                  <a:schemeClr val="bg1"/>
                </a:solidFill>
                <a:effectLst/>
              </a:rPr>
              <a:t> </a:t>
            </a:r>
            <a:r>
              <a:rPr lang="vi-VN" sz="4900">
                <a:solidFill>
                  <a:schemeClr val="bg1"/>
                </a:solidFill>
              </a:rPr>
              <a:t>Bàn tay con làm nên mùa lúa chín. Cũng bàn tay con góp nên vườn nho lành. Nhưng bàn tay Chúa đã ban hạt giống. Hạt giống vươn cao nhiệm mầu xiết bao. Hạt giống vươn cao để thành cây lúa, để thành trái nho.</a:t>
            </a:r>
            <a:endParaRPr lang="en-US" sz="49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FF00"/>
                </a:solidFill>
                <a:effectLst/>
              </a:rPr>
              <a:t>Đk</a:t>
            </a:r>
            <a:r>
              <a:rPr lang="en-US" sz="6600" b="0" u="sng">
                <a:solidFill>
                  <a:srgbClr val="FFFF00"/>
                </a:solidFill>
                <a:effectLst/>
              </a:rPr>
              <a:t>:</a:t>
            </a:r>
            <a:r>
              <a:rPr lang="en-US" sz="6600" b="0">
                <a:solidFill>
                  <a:schemeClr val="bg1"/>
                </a:solidFill>
                <a:effectLst/>
              </a:rPr>
              <a:t> </a:t>
            </a:r>
            <a:r>
              <a:rPr lang="vi-VN" sz="6600">
                <a:solidFill>
                  <a:schemeClr val="bg1"/>
                </a:solidFill>
              </a:rPr>
              <a:t>Cám ơn, xin cám ơn Trời. Tiến dâng, xin tiến dâng Người. Này hoa trái thơm tho mà Người đã ban cho.</a:t>
            </a:r>
            <a:endParaRPr lang="en-US" sz="66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a:solidFill>
                  <a:srgbClr val="FFFF00"/>
                </a:solidFill>
                <a:effectLst/>
                <a:latin typeface="+mj-lt"/>
              </a:rPr>
              <a:t>Tk2</a:t>
            </a:r>
            <a:r>
              <a:rPr lang="en-US" sz="4600" b="0" u="sng">
                <a:solidFill>
                  <a:srgbClr val="FFFF00"/>
                </a:solidFill>
                <a:effectLst/>
                <a:latin typeface="+mj-lt"/>
              </a:rPr>
              <a:t>:</a:t>
            </a:r>
            <a:r>
              <a:rPr lang="en-US" sz="4600" b="0">
                <a:solidFill>
                  <a:srgbClr val="FFFF00"/>
                </a:solidFill>
                <a:effectLst/>
                <a:latin typeface="+mj-lt"/>
              </a:rPr>
              <a:t> </a:t>
            </a:r>
            <a:r>
              <a:rPr lang="vi-VN" sz="4600">
                <a:solidFill>
                  <a:schemeClr val="bg1"/>
                </a:solidFill>
              </a:rPr>
              <a:t>Hồn con đây ngày đêm thờ kính Chúa. Với ngày dâng kinh, với đêm thầm khấn cầu. Xin tạ ơn Chúa giúp con ngày tháng, tựa lúa đơm bông để thành bánh ngon, tựa trái nho xanh đến mùa nho chín, nên rượu ngát thơm.</a:t>
            </a:r>
            <a:endParaRPr lang="vi-VN" sz="46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FF00"/>
                </a:solidFill>
                <a:effectLst/>
              </a:rPr>
              <a:t>Đk</a:t>
            </a:r>
            <a:r>
              <a:rPr lang="en-US" sz="6600" b="0" u="sng">
                <a:solidFill>
                  <a:srgbClr val="FFFF00"/>
                </a:solidFill>
                <a:effectLst/>
              </a:rPr>
              <a:t>:</a:t>
            </a:r>
            <a:r>
              <a:rPr lang="en-US" sz="6600" b="0">
                <a:solidFill>
                  <a:schemeClr val="bg1"/>
                </a:solidFill>
                <a:effectLst/>
              </a:rPr>
              <a:t> </a:t>
            </a:r>
            <a:r>
              <a:rPr lang="vi-VN" sz="6600">
                <a:solidFill>
                  <a:schemeClr val="bg1"/>
                </a:solidFill>
              </a:rPr>
              <a:t>Cám ơn, xin cám ơn Trời. Tiến dâng, xin tiến dâng Người. Này hoa trái thơm tho mà Người đã ban cho.</a:t>
            </a:r>
            <a:endParaRPr lang="en-US" sz="6600" b="0" dirty="0">
              <a:solidFill>
                <a:schemeClr val="bg1"/>
              </a:solidFill>
              <a:effectLst/>
            </a:endParaRPr>
          </a:p>
        </p:txBody>
      </p:sp>
    </p:spTree>
    <p:extLst>
      <p:ext uri="{BB962C8B-B14F-4D97-AF65-F5344CB8AC3E}">
        <p14:creationId xmlns:p14="http://schemas.microsoft.com/office/powerpoint/2010/main" val="4546039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34076889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a:solidFill>
                  <a:srgbClr val="FFFF00"/>
                </a:solidFill>
                <a:effectLst/>
                <a:latin typeface="+mj-lt"/>
              </a:rPr>
              <a:t/>
            </a:r>
            <a:br>
              <a:rPr lang="en-US" sz="6600" b="0">
                <a:solidFill>
                  <a:srgbClr val="FFFF00"/>
                </a:solidFill>
                <a:effectLst/>
                <a:latin typeface="+mj-lt"/>
              </a:rPr>
            </a:br>
            <a:r>
              <a:rPr lang="en-US" sz="6600" b="0" smtClean="0">
                <a:solidFill>
                  <a:srgbClr val="FFFF00"/>
                </a:solidFill>
                <a:effectLst/>
                <a:latin typeface="+mj-lt"/>
              </a:rPr>
              <a:t>Ai Muốn Theo Ta</a:t>
            </a:r>
            <a:br>
              <a:rPr lang="en-US" sz="6600" b="0" smtClean="0">
                <a:solidFill>
                  <a:srgbClr val="FFFF00"/>
                </a:solidFill>
                <a:effectLst/>
                <a:latin typeface="+mj-lt"/>
              </a:rPr>
            </a:br>
            <a:r>
              <a:rPr lang="en-US" sz="6000" b="0" i="1" smtClean="0">
                <a:solidFill>
                  <a:schemeClr val="bg1"/>
                </a:solidFill>
                <a:effectLst/>
                <a:latin typeface="+mj-lt"/>
              </a:rPr>
              <a:t>Bùi </a:t>
            </a:r>
            <a:r>
              <a:rPr lang="en-US" sz="6000" b="0" i="1" smtClean="0">
                <a:solidFill>
                  <a:schemeClr val="bg1"/>
                </a:solidFill>
                <a:effectLst/>
                <a:latin typeface="+mj-lt"/>
              </a:rPr>
              <a:t>Ninh</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5400" smtClean="0">
                <a:solidFill>
                  <a:schemeClr val="bg1"/>
                </a:solidFill>
              </a:rPr>
              <a:t>“</a:t>
            </a:r>
            <a:r>
              <a:rPr lang="vi-VN" sz="5400">
                <a:solidFill>
                  <a:schemeClr val="bg1"/>
                </a:solidFill>
              </a:rPr>
              <a:t>Kìa dân chúng nói Thầy là ai?” “Người ta nói Thầy là một ngôn sứ”. “Còn anh em nói Thầy là ai?”. Thầy là Đấng Kitô của Thiên Chúa”.</a:t>
            </a:r>
            <a:endParaRPr lang="vi-VN" sz="54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a:solidFill>
                  <a:srgbClr val="FFFF00"/>
                </a:solidFill>
                <a:effectLst/>
              </a:rPr>
              <a:t>:</a:t>
            </a:r>
            <a:r>
              <a:rPr lang="en-US" sz="5400" b="0">
                <a:solidFill>
                  <a:schemeClr val="bg1"/>
                </a:solidFill>
                <a:effectLst/>
              </a:rPr>
              <a:t> </a:t>
            </a:r>
            <a:r>
              <a:rPr lang="vi-VN" sz="5400">
                <a:solidFill>
                  <a:schemeClr val="bg1"/>
                </a:solidFill>
              </a:rPr>
              <a:t>Ai muốn theo Ta, phải từ bỏ mình, vác thập giá mình hằng ngày mà theo. Ai muốn theo Ta, phải từ bỏ mình, vác thập giá mình hằng ngày mà theo.</a:t>
            </a:r>
            <a:endParaRPr lang="en-US" sz="54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0" u="sng" smtClean="0">
                <a:solidFill>
                  <a:srgbClr val="FFFF00"/>
                </a:solidFill>
                <a:effectLst/>
              </a:rPr>
              <a:t>Tk1:</a:t>
            </a:r>
            <a:r>
              <a:rPr lang="en-US" sz="6000" b="0" smtClean="0">
                <a:solidFill>
                  <a:schemeClr val="bg1"/>
                </a:solidFill>
                <a:effectLst/>
              </a:rPr>
              <a:t> </a:t>
            </a:r>
            <a:r>
              <a:rPr lang="vi-VN" sz="6000">
                <a:solidFill>
                  <a:schemeClr val="bg1"/>
                </a:solidFill>
              </a:rPr>
              <a:t>Này Ta sẽ đón nhận khốn cùng vì nhân thế, là Ta sẽ hiến mạng sống mình và sau đó, sẽ trỗi dậy rạng ngời trong vinh quang.</a:t>
            </a:r>
            <a:endParaRPr lang="en-US" sz="60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a:solidFill>
                  <a:srgbClr val="FFFF00"/>
                </a:solidFill>
                <a:effectLst/>
              </a:rPr>
              <a:t>:</a:t>
            </a:r>
            <a:r>
              <a:rPr lang="en-US" sz="5400" b="0">
                <a:solidFill>
                  <a:schemeClr val="bg1"/>
                </a:solidFill>
                <a:effectLst/>
              </a:rPr>
              <a:t> </a:t>
            </a:r>
            <a:r>
              <a:rPr lang="vi-VN" sz="5400">
                <a:solidFill>
                  <a:schemeClr val="bg1"/>
                </a:solidFill>
              </a:rPr>
              <a:t>Ai muốn theo Ta, phải từ bỏ mình, vác thập giá mình hằng ngày mà theo. Ai muốn theo Ta, phải từ bỏ mình, vác thập giá mình hằng ngày mà theo.</a:t>
            </a:r>
            <a:endParaRPr lang="en-US" sz="5400" b="0" dirty="0">
              <a:solidFill>
                <a:schemeClr val="bg1"/>
              </a:solidFill>
              <a:effectLst/>
            </a:endParaRPr>
          </a:p>
        </p:txBody>
      </p:sp>
    </p:spTree>
    <p:extLst>
      <p:ext uri="{BB962C8B-B14F-4D97-AF65-F5344CB8AC3E}">
        <p14:creationId xmlns:p14="http://schemas.microsoft.com/office/powerpoint/2010/main" val="22950375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FFFF00"/>
                </a:solidFill>
                <a:effectLst/>
              </a:rPr>
              <a:t>Tk2:</a:t>
            </a:r>
            <a:r>
              <a:rPr lang="en-US" sz="5400" b="0" smtClean="0">
                <a:solidFill>
                  <a:schemeClr val="bg1"/>
                </a:solidFill>
                <a:effectLst/>
              </a:rPr>
              <a:t> </a:t>
            </a:r>
            <a:r>
              <a:rPr lang="vi-VN" sz="5400" smtClean="0">
                <a:solidFill>
                  <a:schemeClr val="bg1"/>
                </a:solidFill>
              </a:rPr>
              <a:t>Này </a:t>
            </a:r>
            <a:r>
              <a:rPr lang="vi-VN" sz="5400">
                <a:solidFill>
                  <a:schemeClr val="bg1"/>
                </a:solidFill>
              </a:rPr>
              <a:t>ai muốn cứu mạng sống mình thì sẽ mất, còn ai dám hiến mạng sống mình vì danh Chúa, sẽ cứu được mạng mình trong vinh quang.</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a:solidFill>
                  <a:srgbClr val="FFFF00"/>
                </a:solidFill>
                <a:effectLst/>
              </a:rPr>
              <a:t>:</a:t>
            </a:r>
            <a:r>
              <a:rPr lang="en-US" sz="5400" b="0">
                <a:solidFill>
                  <a:schemeClr val="bg1"/>
                </a:solidFill>
                <a:effectLst/>
              </a:rPr>
              <a:t> </a:t>
            </a:r>
            <a:r>
              <a:rPr lang="vi-VN" sz="5400">
                <a:solidFill>
                  <a:schemeClr val="bg1"/>
                </a:solidFill>
              </a:rPr>
              <a:t>Ai muốn theo Ta, phải từ bỏ mình, vác thập giá mình hằng ngày mà theo. Ai muốn theo Ta, phải từ bỏ mình, vác thập giá mình hằng ngày mà theo.</a:t>
            </a:r>
            <a:endParaRPr lang="en-US" sz="5400" b="0" dirty="0">
              <a:solidFill>
                <a:schemeClr val="bg1"/>
              </a:solidFill>
              <a:effectLst/>
            </a:endParaRPr>
          </a:p>
        </p:txBody>
      </p:sp>
    </p:spTree>
    <p:extLst>
      <p:ext uri="{BB962C8B-B14F-4D97-AF65-F5344CB8AC3E}">
        <p14:creationId xmlns:p14="http://schemas.microsoft.com/office/powerpoint/2010/main" val="24521688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FFFF00"/>
                </a:solidFill>
                <a:effectLst/>
              </a:rPr>
              <a:t>Tk3:</a:t>
            </a:r>
            <a:r>
              <a:rPr lang="en-US" sz="5400" b="0" smtClean="0">
                <a:solidFill>
                  <a:schemeClr val="bg1"/>
                </a:solidFill>
                <a:effectLst/>
              </a:rPr>
              <a:t> </a:t>
            </a:r>
            <a:r>
              <a:rPr lang="vi-VN" sz="5400">
                <a:solidFill>
                  <a:schemeClr val="bg1"/>
                </a:solidFill>
              </a:rPr>
              <a:t>Này ai biết đón nhận những người đời theo Chúa, là đang biết đón nhận chính Thầy từ Thiên Chúa, cũng chính là phụng thờ tin yêu Cha.</a:t>
            </a:r>
            <a:endParaRPr lang="en-US" sz="5400" b="0" dirty="0">
              <a:solidFill>
                <a:schemeClr val="bg1"/>
              </a:solidFill>
              <a:effectLst/>
            </a:endParaRPr>
          </a:p>
        </p:txBody>
      </p:sp>
    </p:spTree>
    <p:extLst>
      <p:ext uri="{BB962C8B-B14F-4D97-AF65-F5344CB8AC3E}">
        <p14:creationId xmlns:p14="http://schemas.microsoft.com/office/powerpoint/2010/main" val="11567667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a:solidFill>
                  <a:srgbClr val="FFFF00"/>
                </a:solidFill>
                <a:effectLst/>
              </a:rPr>
              <a:t>:</a:t>
            </a:r>
            <a:r>
              <a:rPr lang="en-US" sz="5400" b="0">
                <a:solidFill>
                  <a:schemeClr val="bg1"/>
                </a:solidFill>
                <a:effectLst/>
              </a:rPr>
              <a:t> </a:t>
            </a:r>
            <a:r>
              <a:rPr lang="vi-VN" sz="5400">
                <a:solidFill>
                  <a:schemeClr val="bg1"/>
                </a:solidFill>
              </a:rPr>
              <a:t>Ai muốn theo Ta, phải từ bỏ mình, vác thập giá mình hằng ngày mà theo. Ai muốn theo Ta, phải từ bỏ mình, vác thập giá mình hằng ngày mà theo.</a:t>
            </a:r>
            <a:endParaRPr lang="en-US" sz="5400" b="0" dirty="0">
              <a:solidFill>
                <a:schemeClr val="bg1"/>
              </a:solidFill>
              <a:effectLst/>
            </a:endParaRPr>
          </a:p>
        </p:txBody>
      </p:sp>
    </p:spTree>
    <p:extLst>
      <p:ext uri="{BB962C8B-B14F-4D97-AF65-F5344CB8AC3E}">
        <p14:creationId xmlns:p14="http://schemas.microsoft.com/office/powerpoint/2010/main" val="16883506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FFFF00"/>
                </a:solidFill>
                <a:effectLst/>
              </a:rPr>
              <a:t>Tk4:</a:t>
            </a:r>
            <a:r>
              <a:rPr lang="en-US" sz="5400" b="0" smtClean="0">
                <a:solidFill>
                  <a:schemeClr val="bg1"/>
                </a:solidFill>
                <a:effectLst/>
              </a:rPr>
              <a:t> </a:t>
            </a:r>
            <a:r>
              <a:rPr lang="vi-VN" sz="5400">
                <a:solidFill>
                  <a:schemeClr val="bg1"/>
                </a:solidFill>
              </a:rPr>
              <a:t>Này ai biết đón nhận những người là Ngôn sứ, hoặc ai biết đón nhận những người đời công chính, sẽ xứng nhận nguồn hồng ân vinh quang.</a:t>
            </a:r>
            <a:endParaRPr lang="en-US" sz="5400" b="0" dirty="0">
              <a:solidFill>
                <a:schemeClr val="bg1"/>
              </a:solidFill>
              <a:effectLst/>
            </a:endParaRPr>
          </a:p>
        </p:txBody>
      </p:sp>
    </p:spTree>
    <p:extLst>
      <p:ext uri="{BB962C8B-B14F-4D97-AF65-F5344CB8AC3E}">
        <p14:creationId xmlns:p14="http://schemas.microsoft.com/office/powerpoint/2010/main" val="115676676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a:solidFill>
                  <a:srgbClr val="FFFF00"/>
                </a:solidFill>
                <a:effectLst/>
              </a:rPr>
              <a:t>:</a:t>
            </a:r>
            <a:r>
              <a:rPr lang="en-US" sz="5400" b="0">
                <a:solidFill>
                  <a:schemeClr val="bg1"/>
                </a:solidFill>
                <a:effectLst/>
              </a:rPr>
              <a:t> </a:t>
            </a:r>
            <a:r>
              <a:rPr lang="vi-VN" sz="5400">
                <a:solidFill>
                  <a:schemeClr val="bg1"/>
                </a:solidFill>
              </a:rPr>
              <a:t>Ai muốn theo Ta, phải từ bỏ mình, vác thập giá mình hằng ngày mà theo. Ai muốn theo Ta, phải từ bỏ mình, vác thập giá mình hằng ngày mà theo.</a:t>
            </a:r>
            <a:endParaRPr lang="en-US" sz="5400" b="0" dirty="0">
              <a:solidFill>
                <a:schemeClr val="bg1"/>
              </a:solidFill>
              <a:effectLst/>
            </a:endParaRPr>
          </a:p>
        </p:txBody>
      </p:sp>
    </p:spTree>
    <p:extLst>
      <p:ext uri="{BB962C8B-B14F-4D97-AF65-F5344CB8AC3E}">
        <p14:creationId xmlns:p14="http://schemas.microsoft.com/office/powerpoint/2010/main" val="168835063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42" y="0"/>
            <a:ext cx="9043516" cy="5143500"/>
          </a:xfrm>
          <a:prstGeom prst="rect">
            <a:avLst/>
          </a:prstGeom>
        </p:spPr>
      </p:pic>
    </p:spTree>
    <p:extLst>
      <p:ext uri="{BB962C8B-B14F-4D97-AF65-F5344CB8AC3E}">
        <p14:creationId xmlns:p14="http://schemas.microsoft.com/office/powerpoint/2010/main" val="34768652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a:solidFill>
                  <a:srgbClr val="FFFF00"/>
                </a:solidFill>
                <a:effectLst/>
                <a:latin typeface="+mj-lt"/>
              </a:rPr>
              <a:t/>
            </a:r>
            <a:br>
              <a:rPr lang="en-US" sz="8000" b="0">
                <a:solidFill>
                  <a:srgbClr val="FFFF00"/>
                </a:solidFill>
                <a:effectLst/>
                <a:latin typeface="+mj-lt"/>
              </a:rPr>
            </a:br>
            <a:r>
              <a:rPr lang="en-US" sz="6600" b="0" smtClean="0">
                <a:solidFill>
                  <a:srgbClr val="FFFF00"/>
                </a:solidFill>
                <a:effectLst/>
                <a:latin typeface="+mj-lt"/>
              </a:rPr>
              <a:t>Bao La Tình Chúa</a:t>
            </a:r>
            <a:r>
              <a:rPr lang="en-US" sz="5400" b="0">
                <a:solidFill>
                  <a:srgbClr val="FFFF00"/>
                </a:solidFill>
                <a:effectLst/>
                <a:latin typeface="+mj-lt"/>
              </a:rPr>
              <a:t/>
            </a:r>
            <a:br>
              <a:rPr lang="en-US" sz="5400" b="0">
                <a:solidFill>
                  <a:srgbClr val="FFFF00"/>
                </a:solidFill>
                <a:effectLst/>
                <a:latin typeface="+mj-lt"/>
              </a:rPr>
            </a:br>
            <a:r>
              <a:rPr lang="en-US" sz="5400" b="0" i="1" smtClean="0">
                <a:solidFill>
                  <a:schemeClr val="bg1"/>
                </a:solidFill>
                <a:effectLst/>
                <a:latin typeface="+mj-lt"/>
              </a:rPr>
              <a:t>Giang Ân</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a:solidFill>
                  <a:srgbClr val="FFFF00"/>
                </a:solidFill>
                <a:effectLst/>
              </a:rPr>
              <a:t>Tk1</a:t>
            </a:r>
            <a:r>
              <a:rPr lang="en-US" sz="4600" b="0" u="sng">
                <a:solidFill>
                  <a:srgbClr val="FFFF00"/>
                </a:solidFill>
                <a:effectLst/>
              </a:rPr>
              <a:t>:</a:t>
            </a:r>
            <a:r>
              <a:rPr lang="en-US" sz="4600" b="0">
                <a:solidFill>
                  <a:schemeClr val="bg1"/>
                </a:solidFill>
                <a:effectLst/>
              </a:rPr>
              <a:t> </a:t>
            </a:r>
            <a:r>
              <a:rPr lang="vi-VN" sz="4600">
                <a:solidFill>
                  <a:schemeClr val="bg1"/>
                </a:solidFill>
              </a:rPr>
              <a:t>Bao la tình Chúa yêu con, mênh mông như biển Thái Bình, dạt dào như ngàn con sóng, vỗ về năm tháng đời con. Tình Ngài như mưa đỉnh núi, suốt đời tuôn đổ dạt dào. Một tình yêu vô biên, một tình yêu vô biên.</a:t>
            </a:r>
            <a:endParaRPr lang="en-US" sz="46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err="1">
                <a:solidFill>
                  <a:srgbClr val="FFFF00"/>
                </a:solidFill>
                <a:effectLst/>
              </a:rPr>
              <a:t>Đk</a:t>
            </a:r>
            <a:r>
              <a:rPr lang="en-US" sz="4000" b="0" u="sng" dirty="0">
                <a:solidFill>
                  <a:srgbClr val="FFFF00"/>
                </a:solidFill>
                <a:effectLst/>
              </a:rPr>
              <a:t>:</a:t>
            </a:r>
            <a:r>
              <a:rPr lang="en-US" sz="4000" b="0" dirty="0">
                <a:solidFill>
                  <a:schemeClr val="bg1"/>
                </a:solidFill>
                <a:effectLst/>
              </a:rPr>
              <a:t> </a:t>
            </a:r>
            <a:r>
              <a:rPr lang="vi-VN" sz="4000" b="0">
                <a:solidFill>
                  <a:schemeClr val="bg1"/>
                </a:solidFill>
                <a:effectLst/>
              </a:rPr>
              <a:t> </a:t>
            </a:r>
            <a:r>
              <a:rPr lang="vi-VN" sz="4000">
                <a:solidFill>
                  <a:schemeClr val="bg1"/>
                </a:solidFill>
              </a:rPr>
              <a:t>Hồng ân Chúa như mưa như mưa, rơi xuống đời con miên man miên man, nâng đỡ đời con trong tay trong tay, vòng tay thương mến. Đời có Chúa êm trôi êm trôi, Chúa dắt dìu con luôn luôn không thôi, có Chúa cùng đi con không đơn côi, ôi tình tuyệt vời.</a:t>
            </a:r>
            <a:endParaRPr lang="vi-VN" sz="40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smtClean="0">
                <a:solidFill>
                  <a:srgbClr val="FFFF00"/>
                </a:solidFill>
                <a:effectLst/>
              </a:rPr>
              <a:t>Tk2:</a:t>
            </a:r>
            <a:r>
              <a:rPr lang="en-US" sz="4600" b="0" smtClean="0">
                <a:solidFill>
                  <a:schemeClr val="bg1"/>
                </a:solidFill>
                <a:effectLst/>
              </a:rPr>
              <a:t> </a:t>
            </a:r>
            <a:r>
              <a:rPr lang="vi-VN" sz="4600">
                <a:solidFill>
                  <a:schemeClr val="bg1"/>
                </a:solidFill>
              </a:rPr>
              <a:t>Xa xôi ngày tháng êm trôi, yêu thương như nước xuôi dòng, mặn nồng như làn hơi ấm, đổ đầy mưa nắng đời con. Còn gì như ân tình Chúa, dắt dìu con bước trong đời. Từng nhịp chân yêu thương, từng nhịp chân yêu thương.</a:t>
            </a:r>
          </a:p>
        </p:txBody>
      </p:sp>
    </p:spTree>
    <p:extLst>
      <p:ext uri="{BB962C8B-B14F-4D97-AF65-F5344CB8AC3E}">
        <p14:creationId xmlns:p14="http://schemas.microsoft.com/office/powerpoint/2010/main" val="35937855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b="0" u="sng" dirty="0" err="1">
                <a:solidFill>
                  <a:srgbClr val="FFFF00"/>
                </a:solidFill>
                <a:effectLst/>
              </a:rPr>
              <a:t>Đk</a:t>
            </a:r>
            <a:r>
              <a:rPr lang="en-US" sz="4200" b="0" u="sng" dirty="0">
                <a:solidFill>
                  <a:srgbClr val="FFFF00"/>
                </a:solidFill>
                <a:effectLst/>
              </a:rPr>
              <a:t>:</a:t>
            </a:r>
            <a:r>
              <a:rPr lang="en-US" sz="4200" b="0" dirty="0">
                <a:solidFill>
                  <a:schemeClr val="bg1"/>
                </a:solidFill>
                <a:effectLst/>
              </a:rPr>
              <a:t> </a:t>
            </a:r>
            <a:r>
              <a:rPr lang="vi-VN" sz="4200" b="0">
                <a:solidFill>
                  <a:schemeClr val="bg1"/>
                </a:solidFill>
                <a:effectLst/>
              </a:rPr>
              <a:t> </a:t>
            </a:r>
            <a:r>
              <a:rPr lang="vi-VN" sz="4200">
                <a:solidFill>
                  <a:schemeClr val="bg1"/>
                </a:solidFill>
              </a:rPr>
              <a:t>Hồng ân Chúa như mưa như mưa, rơi xuống đời con miên man miên man, nâng đỡ đời con trong tay trong tay, vòng tay thương mến. Đời có Chúa êm trôi êm trôi, Chúa dắt dìu con luôn luôn không thôi, có Chúa cùng đi con không đơn côi, ôi tình tuyệt vời.</a:t>
            </a:r>
            <a:endParaRPr lang="vi-VN" sz="4200" b="0" dirty="0">
              <a:solidFill>
                <a:schemeClr val="bg1"/>
              </a:solidFill>
              <a:effectLst/>
            </a:endParaRPr>
          </a:p>
        </p:txBody>
      </p:sp>
    </p:spTree>
    <p:extLst>
      <p:ext uri="{BB962C8B-B14F-4D97-AF65-F5344CB8AC3E}">
        <p14:creationId xmlns:p14="http://schemas.microsoft.com/office/powerpoint/2010/main" val="15708487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34905089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977</TotalTime>
  <Words>2100</Words>
  <Application>Microsoft Office PowerPoint</Application>
  <PresentationFormat>On-screen Show (16:9)</PresentationFormat>
  <Paragraphs>121</Paragraphs>
  <Slides>92</Slides>
  <Notes>3</Notes>
  <HiddenSlides>0</HiddenSlides>
  <MMClips>0</MMClips>
  <ScaleCrop>false</ScaleCrop>
  <HeadingPairs>
    <vt:vector size="4" baseType="variant">
      <vt:variant>
        <vt:lpstr>Theme</vt:lpstr>
      </vt:variant>
      <vt:variant>
        <vt:i4>12</vt:i4>
      </vt:variant>
      <vt:variant>
        <vt:lpstr>Slide Titles</vt:lpstr>
      </vt:variant>
      <vt:variant>
        <vt:i4>92</vt:i4>
      </vt:variant>
    </vt:vector>
  </HeadingPairs>
  <TitlesOfParts>
    <vt:vector size="104" baseType="lpstr">
      <vt:lpstr>Office Theme</vt:lpstr>
      <vt:lpstr>12_Office Theme</vt:lpstr>
      <vt:lpstr>36_Default Design</vt:lpstr>
      <vt:lpstr>10_Office Theme</vt:lpstr>
      <vt:lpstr>37_Default Design</vt:lpstr>
      <vt:lpstr>6_Office Theme</vt:lpstr>
      <vt:lpstr>7_Office Theme</vt:lpstr>
      <vt:lpstr>8_Office Theme</vt:lpstr>
      <vt:lpstr>1_Office Theme</vt:lpstr>
      <vt:lpstr>4_Office Theme</vt:lpstr>
      <vt:lpstr>5_Office Theme</vt:lpstr>
      <vt:lpstr>2_Office Theme</vt:lpstr>
      <vt:lpstr>PowerPoint Presentation</vt:lpstr>
      <vt:lpstr>TẬP HÁT CỘNG ĐOÀN</vt:lpstr>
      <vt:lpstr>Đk: Lạy Chúa, Thiên Chúa con tôn thờ, linh hồn con luôn khao khát Ngài.</vt:lpstr>
      <vt:lpstr>Tk1: Thân lạy Chúa, Đấng con tôn thờ, này con nao nao trông tìm Chúa, linh hồn con khát khao, thân xác con hao mòn, như đất khô cằn hằng trông mong nước nguồn.</vt:lpstr>
      <vt:lpstr>Xin Thiên Chúa là Thân Phụ Đức Giê-su Ki-tô Chúa chúng ta, soi mắt tâm hồn chúng ta. Cho chúng ta nhận rõ đâu là niềm hy vọng mà ơn Ngài kêu gọi mang lại cho chúng ta.</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 Ca Nhập Lễ Ca Nhập Lễ Chúa Nhật XXII Thường Niên Trần Minh </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Thánh Vịnh 62 Chúa Nhật XXII Thường Niên Năm A</vt:lpstr>
      <vt:lpstr>Đk: Lạy Chúa, Thiên Chúa con tôn thờ, linh hồn con luôn khao khát Ngài.</vt:lpstr>
      <vt:lpstr>Tk1: Thân lạy Chúa, Đấng con tôn thờ, này con nao nao trông tìm Chúa, linh hồn con khát khao, thân xác con hao mòn, như đất khô cằn hằng trông mong nước nguồn.</vt:lpstr>
      <vt:lpstr>Đk: Lạy Chúa, Thiên Chúa con tôn thờ, linh hồn con luôn khao khát Ngài.</vt:lpstr>
      <vt:lpstr>Tk2:  Mong được tới ngắm tôn nhan Ngài, nhìn xem vinh quang uy lực Chúa. Ân tình của Chúa luôn cao quý hơn sinh mạng, con muốn vang lời mà ca khen suốt đời.</vt:lpstr>
      <vt:lpstr>Đk: Lạy Chúa, Thiên Chúa con tôn thờ, linh hồn con luôn khao khát Ngài.</vt:lpstr>
      <vt:lpstr>Tk3: Con nguyện ước chúc khen trọn đời, và xin giơ tay kêu cầu Chúa. Nay hồn con sướng vui như mới tham dự tiệc, câu hát trên miệng mừng vui hoan chúc Ngài.</vt:lpstr>
      <vt:lpstr>Đk: Lạy Chúa, Thiên Chúa con tôn thờ, linh hồn con luôn khao khát Ngài.</vt:lpstr>
      <vt:lpstr>Tk4: Con được Chúa cứu nguy hộ phù, miệng con luôn reo vui mừng hát, tâm tình con Chúa ơi xin kết liên trong Ngài, tay Chúa uy quyền hằng nâng niu dắt dìu.</vt:lpstr>
      <vt:lpstr>Đk: Lạy Chúa, Thiên Chúa con tôn thờ, linh hồn con luôn khao khát Ngài.</vt:lpstr>
      <vt:lpstr>PowerPoint Presentation</vt:lpstr>
      <vt:lpstr>Xin Thiên Chúa là Thân Phụ Đức Giê-su Ki-tô Chúa chúng ta, soi mắt tâm hồn chúng ta. Cho chúng ta nhận rõ đâu là niềm hy vọng mà ơn Ngài kêu gọi mang lại cho chúng ta.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Bàn tay con làm nên mùa lúa chín. Cũng bàn tay con góp nên vườn nho lành. Nhưng bàn tay Chúa đã ban hạt giống. Hạt giống vươn cao nhiệm mầu xiết bao. Hạt giống vươn cao để thành cây lúa, để thành trái nho.</vt:lpstr>
      <vt:lpstr>Đk: Cám ơn, xin cám ơn Trời. Tiến dâng, xin tiến dâng Người. Này hoa trái thơm tho mà Người đã ban cho.</vt:lpstr>
      <vt:lpstr>Tk2: Hồn con đây ngày đêm thờ kính Chúa. Với ngày dâng kinh, với đêm thầm khấn cầu. Xin tạ ơn Chúa giúp con ngày tháng, tựa lúa đơm bông để thành bánh ngon, tựa trái nho xanh đến mùa nho chín, nên rượu ngát thơm.</vt:lpstr>
      <vt:lpstr>Đk: Cám ơn, xin cám ơn Trời. Tiến dâng, xin tiến dâng Người. Này hoa trái thơm tho mà Người đã ban cho.</vt:lpstr>
      <vt:lpstr>PowerPoint Presentation</vt:lpstr>
      <vt:lpstr>PowerPoint Presentation</vt:lpstr>
      <vt:lpstr>Ca Nguyện Hiệp Lễ Ai Muốn Theo Ta Bùi Ninh</vt:lpstr>
      <vt:lpstr>“Kìa dân chúng nói Thầy là ai?” “Người ta nói Thầy là một ngôn sứ”. “Còn anh em nói Thầy là ai?”. Thầy là Đấng Kitô của Thiên Chúa”.</vt:lpstr>
      <vt:lpstr>Đk: Ai muốn theo Ta, phải từ bỏ mình, vác thập giá mình hằng ngày mà theo. Ai muốn theo Ta, phải từ bỏ mình, vác thập giá mình hằng ngày mà theo.</vt:lpstr>
      <vt:lpstr>Tk1: Này Ta sẽ đón nhận khốn cùng vì nhân thế, là Ta sẽ hiến mạng sống mình và sau đó, sẽ trỗi dậy rạng ngời trong vinh quang.</vt:lpstr>
      <vt:lpstr>Đk: Ai muốn theo Ta, phải từ bỏ mình, vác thập giá mình hằng ngày mà theo. Ai muốn theo Ta, phải từ bỏ mình, vác thập giá mình hằng ngày mà theo.</vt:lpstr>
      <vt:lpstr>Tk2: Này ai muốn cứu mạng sống mình thì sẽ mất, còn ai dám hiến mạng sống mình vì danh Chúa, sẽ cứu được mạng mình trong vinh quang.</vt:lpstr>
      <vt:lpstr>Đk: Ai muốn theo Ta, phải từ bỏ mình, vác thập giá mình hằng ngày mà theo. Ai muốn theo Ta, phải từ bỏ mình, vác thập giá mình hằng ngày mà theo.</vt:lpstr>
      <vt:lpstr>Tk3: Này ai biết đón nhận những người đời theo Chúa, là đang biết đón nhận chính Thầy từ Thiên Chúa, cũng chính là phụng thờ tin yêu Cha.</vt:lpstr>
      <vt:lpstr>Đk: Ai muốn theo Ta, phải từ bỏ mình, vác thập giá mình hằng ngày mà theo. Ai muốn theo Ta, phải từ bỏ mình, vác thập giá mình hằng ngày mà theo.</vt:lpstr>
      <vt:lpstr>Tk4: Này ai biết đón nhận những người là Ngôn sứ, hoặc ai biết đón nhận những người đời công chính, sẽ xứng nhận nguồn hồng ân vinh quang.</vt:lpstr>
      <vt:lpstr>Đk: Ai muốn theo Ta, phải từ bỏ mình, vác thập giá mình hằng ngày mà theo. Ai muốn theo Ta, phải từ bỏ mình, vác thập giá mình hằng ngày mà theo.</vt:lpstr>
      <vt:lpstr>PowerPoint Presentation</vt:lpstr>
      <vt:lpstr>Chúa Nhật XX TN Năm A </vt:lpstr>
      <vt:lpstr>Ca Kết Lễ Bao La Tình Chúa Giang Ân</vt:lpstr>
      <vt:lpstr>Tk1: Bao la tình Chúa yêu con, mênh mông như biển Thái Bình, dạt dào như ngàn con sóng, vỗ về năm tháng đời con. Tình Ngài như mưa đỉnh núi, suốt đời tuôn đổ dạt dào. Một tình yêu vô biên, một tình yêu vô biên.</vt:lpstr>
      <vt:lpstr>Đk:  Hồng ân Chúa như mưa như mưa, rơi xuống đời con miên man miên man, nâng đỡ đời con trong tay trong tay, vòng tay thương mến. Đời có Chúa êm trôi êm trôi, Chúa dắt dìu con luôn luôn không thôi, có Chúa cùng đi con không đơn côi, ôi tình tuyệt vời.</vt:lpstr>
      <vt:lpstr>Tk2: Xa xôi ngày tháng êm trôi, yêu thương như nước xuôi dòng, mặn nồng như làn hơi ấm, đổ đầy mưa nắng đời con. Còn gì như ân tình Chúa, dắt dìu con bước trong đời. Từng nhịp chân yêu thương, từng nhịp chân yêu thương.</vt:lpstr>
      <vt:lpstr>Đk:  Hồng ân Chúa như mưa như mưa, rơi xuống đời con miên man miên man, nâng đỡ đời con trong tay trong tay, vòng tay thương mến. Đời có Chúa êm trôi êm trôi, Chúa dắt dìu con luôn luôn không thôi, có Chúa cùng đi con không đơn côi, ôi tình tuyệt vời.</vt:lpstr>
      <vt:lpstr>Chúa Nhật XX TN Năm 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110</cp:revision>
  <dcterms:created xsi:type="dcterms:W3CDTF">2023-05-21T07:25:42Z</dcterms:created>
  <dcterms:modified xsi:type="dcterms:W3CDTF">2023-08-16T08:37:51Z</dcterms:modified>
</cp:coreProperties>
</file>