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096" r:id="rId11"/>
    <p:sldMasterId id="2147484108" r:id="rId12"/>
    <p:sldMasterId id="2147484120" r:id="rId13"/>
  </p:sldMasterIdLst>
  <p:notesMasterIdLst>
    <p:notesMasterId r:id="rId102"/>
  </p:notesMasterIdLst>
  <p:sldIdLst>
    <p:sldId id="507" r:id="rId14"/>
    <p:sldId id="376" r:id="rId15"/>
    <p:sldId id="692" r:id="rId16"/>
    <p:sldId id="693" r:id="rId17"/>
    <p:sldId id="694" r:id="rId18"/>
    <p:sldId id="367" r:id="rId19"/>
    <p:sldId id="368" r:id="rId20"/>
    <p:sldId id="369" r:id="rId21"/>
    <p:sldId id="370" r:id="rId22"/>
    <p:sldId id="371" r:id="rId23"/>
    <p:sldId id="372" r:id="rId24"/>
    <p:sldId id="373" r:id="rId25"/>
    <p:sldId id="374" r:id="rId26"/>
    <p:sldId id="671" r:id="rId27"/>
    <p:sldId id="553" r:id="rId28"/>
    <p:sldId id="585" r:id="rId29"/>
    <p:sldId id="443" r:id="rId30"/>
    <p:sldId id="676" r:id="rId31"/>
    <p:sldId id="677" r:id="rId32"/>
    <p:sldId id="695" r:id="rId33"/>
    <p:sldId id="384" r:id="rId34"/>
    <p:sldId id="385" r:id="rId35"/>
    <p:sldId id="386" r:id="rId36"/>
    <p:sldId id="387" r:id="rId37"/>
    <p:sldId id="388" r:id="rId38"/>
    <p:sldId id="389" r:id="rId39"/>
    <p:sldId id="390" r:id="rId40"/>
    <p:sldId id="391" r:id="rId41"/>
    <p:sldId id="696" r:id="rId42"/>
    <p:sldId id="392" r:id="rId43"/>
    <p:sldId id="393" r:id="rId44"/>
    <p:sldId id="394" r:id="rId45"/>
    <p:sldId id="395" r:id="rId46"/>
    <p:sldId id="396" r:id="rId47"/>
    <p:sldId id="397" r:id="rId48"/>
    <p:sldId id="398" r:id="rId49"/>
    <p:sldId id="399" r:id="rId50"/>
    <p:sldId id="647" r:id="rId51"/>
    <p:sldId id="649" r:id="rId52"/>
    <p:sldId id="683" r:id="rId53"/>
    <p:sldId id="684" r:id="rId54"/>
    <p:sldId id="685" r:id="rId55"/>
    <p:sldId id="689" r:id="rId56"/>
    <p:sldId id="686" r:id="rId57"/>
    <p:sldId id="690" r:id="rId58"/>
    <p:sldId id="687" r:id="rId59"/>
    <p:sldId id="691" r:id="rId60"/>
    <p:sldId id="653" r:id="rId61"/>
    <p:sldId id="688" r:id="rId62"/>
    <p:sldId id="673"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61" r:id="rId80"/>
    <p:sldId id="559" r:id="rId81"/>
    <p:sldId id="614" r:id="rId82"/>
    <p:sldId id="679" r:id="rId83"/>
    <p:sldId id="678" r:id="rId84"/>
    <p:sldId id="680" r:id="rId85"/>
    <p:sldId id="276" r:id="rId86"/>
    <p:sldId id="697" r:id="rId87"/>
    <p:sldId id="277" r:id="rId88"/>
    <p:sldId id="278" r:id="rId89"/>
    <p:sldId id="279" r:id="rId90"/>
    <p:sldId id="290" r:id="rId91"/>
    <p:sldId id="632" r:id="rId92"/>
    <p:sldId id="291" r:id="rId93"/>
    <p:sldId id="633" r:id="rId94"/>
    <p:sldId id="292" r:id="rId95"/>
    <p:sldId id="698" r:id="rId96"/>
    <p:sldId id="293" r:id="rId97"/>
    <p:sldId id="563" r:id="rId98"/>
    <p:sldId id="564" r:id="rId99"/>
    <p:sldId id="700" r:id="rId100"/>
    <p:sldId id="699"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13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42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9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82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1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6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4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9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3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8138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b="0" smtClean="0">
                <a:solidFill>
                  <a:srgbClr val="FFFF00"/>
                </a:solidFill>
                <a:effectLst/>
                <a:latin typeface="+mj-lt"/>
              </a:rPr>
              <a:t>Ca Tụng Chúa</a:t>
            </a:r>
            <a:br>
              <a:rPr lang="en-US" sz="8000" b="0" smtClean="0">
                <a:solidFill>
                  <a:srgbClr val="FFFF00"/>
                </a:solidFill>
                <a:effectLst/>
                <a:latin typeface="+mj-lt"/>
              </a:rPr>
            </a:br>
            <a:r>
              <a:rPr lang="en-US" sz="6000" b="0" i="1" smtClean="0">
                <a:solidFill>
                  <a:schemeClr val="bg1"/>
                </a:solidFill>
                <a:effectLst/>
                <a:latin typeface="+mj-lt"/>
              </a:rPr>
              <a:t>Thái Nguyên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Tk1</a:t>
            </a:r>
            <a:r>
              <a:rPr lang="vi-VN" sz="4800" b="0" u="sng">
                <a:solidFill>
                  <a:srgbClr val="FFFF00"/>
                </a:solidFill>
                <a:effectLst/>
                <a:latin typeface="+mj-lt"/>
              </a:rPr>
              <a:t>:</a:t>
            </a:r>
            <a:r>
              <a:rPr lang="vi-VN" sz="4800" b="0">
                <a:solidFill>
                  <a:schemeClr val="bg1"/>
                </a:solidFill>
                <a:effectLst/>
                <a:latin typeface="+mj-lt"/>
              </a:rPr>
              <a:t> </a:t>
            </a:r>
            <a:r>
              <a:rPr lang="vi-VN" sz="4800">
                <a:solidFill>
                  <a:schemeClr val="bg1"/>
                </a:solidFill>
                <a:latin typeface="+mj-lt"/>
              </a:rPr>
              <a:t>Chim muông đang reo ca trên cành cho ngày tới. Ánh nắng mới đã về tỏa lan trên ngàn nơi. Muôn hoa đang rộn ràng khoe sắc thắm muôn nơi. Vạn vật đồng ca chúc Danh Chúa khắp trên trần gian.</a:t>
            </a:r>
            <a:endParaRPr lang="vi-VN" sz="48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Cùng nhau hãy hát lên người ơi! Tình yêu Chúa ngàn đời cao vời. Nào cùng nhau hiệp lời hoan chúc. Cất cao lời ca ngợi tình Chúa sáng tươi ngàn nơi.</a:t>
            </a:r>
            <a:endParaRPr lang="vi-VN" sz="60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Tk2</a:t>
            </a:r>
            <a:r>
              <a:rPr lang="vi-VN" sz="4800" b="0" u="sng" smtClean="0">
                <a:solidFill>
                  <a:srgbClr val="FFFF00"/>
                </a:solidFill>
                <a:effectLst/>
                <a:latin typeface="+mj-lt"/>
              </a:rPr>
              <a:t>:</a:t>
            </a:r>
            <a:r>
              <a:rPr lang="en-US" sz="4800" smtClean="0">
                <a:solidFill>
                  <a:schemeClr val="bg1"/>
                </a:solidFill>
                <a:latin typeface="+mj-lt"/>
              </a:rPr>
              <a:t> </a:t>
            </a:r>
            <a:r>
              <a:rPr lang="vi-VN" sz="4800">
                <a:solidFill>
                  <a:schemeClr val="bg1"/>
                </a:solidFill>
                <a:latin typeface="+mj-lt"/>
              </a:rPr>
              <a:t>Vang lên muôn câu ca giữa đời trong ngày mới. Chúa cất tiếng gọi mời chúng ta mở lòng ra. Với tiếng hát ca ngợi tình yêu Chúa khôn vơi. Ngàn đời lòng thương xót của Chúa vẫn luôn tràn lan.</a:t>
            </a:r>
            <a:endParaRPr lang="vi-VN" sz="48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Cùng nhau hãy hát lên người ơi! Tình yêu Chúa ngàn đời cao vời. Nào cùng nhau hiệp lời hoan chúc. Cất cao lời ca ngợi tình Chúa sáng tươi ngàn nơi.</a:t>
            </a:r>
            <a:endParaRPr lang="vi-VN" sz="600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42184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Ê-dê-ki-en</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Nếu ngươi không nói để cảnh cáo đứa gian ác,</a:t>
            </a:r>
          </a:p>
          <a:p>
            <a:r>
              <a:rPr lang="en-US" sz="3200" b="1" smtClean="0">
                <a:ln w="1905"/>
                <a:solidFill>
                  <a:srgbClr val="A50021"/>
                </a:solidFill>
                <a:effectLst>
                  <a:innerShdw blurRad="69850" dist="43180" dir="5400000">
                    <a:srgbClr val="000000">
                      <a:alpha val="65000"/>
                    </a:srgbClr>
                  </a:innerShdw>
                </a:effectLst>
              </a:rPr>
              <a:t>Thì máu nó, Ta sex đòi ngươi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3938978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XXIII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Hãy cung cúc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Yêu thương là chu toàn lề luật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82260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smtClean="0">
                <a:solidFill>
                  <a:srgbClr val="FFFF00"/>
                </a:solidFill>
              </a:rPr>
              <a:t>Bài Ca Dâng Lễ</a:t>
            </a:r>
            <a:endParaRPr lang="en-US" sz="4000" b="1" i="1" dirty="0">
              <a:solidFill>
                <a:srgbClr val="FFFF00"/>
              </a:solidFill>
            </a:endParaRPr>
          </a:p>
          <a:p>
            <a:pPr algn="ctr"/>
            <a:r>
              <a:rPr lang="en-US" sz="4000" b="1" i="1" smtClean="0">
                <a:solidFill>
                  <a:schemeClr val="bg1"/>
                </a:solidFill>
              </a:rPr>
              <a:t>Bùi Ngọc &amp; Phanxico</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Dâng là dâng bánh thơm. Dâng rượu nho ngát hương. Hiệp dâng cùng hoa trái ngon. Là đây tình yêu chúng con.</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u="sng">
                <a:solidFill>
                  <a:srgbClr val="FFFF00"/>
                </a:solidFill>
                <a:effectLst/>
              </a:rPr>
              <a:t>:</a:t>
            </a:r>
            <a:r>
              <a:rPr lang="en-US" sz="6000" b="0">
                <a:solidFill>
                  <a:srgbClr val="FFFF00"/>
                </a:solidFill>
                <a:effectLst/>
              </a:rPr>
              <a:t> </a:t>
            </a:r>
            <a:r>
              <a:rPr lang="vi-VN" sz="6000" smtClean="0">
                <a:solidFill>
                  <a:schemeClr val="bg1"/>
                </a:solidFill>
              </a:rPr>
              <a:t>Đây </a:t>
            </a:r>
            <a:r>
              <a:rPr lang="vi-VN" sz="6000">
                <a:solidFill>
                  <a:schemeClr val="bg1"/>
                </a:solidFill>
              </a:rPr>
              <a:t>ngàn dân khắp nơi. Mong đời luôn thắm tươi. Thành tâm hiệp trong lễ dâng. Lời kinh nguyện xin phúc ân.</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Tk3:</a:t>
            </a:r>
            <a:r>
              <a:rPr lang="en-US" sz="6000" b="0" smtClean="0">
                <a:solidFill>
                  <a:srgbClr val="FFFF00"/>
                </a:solidFill>
                <a:effectLst/>
              </a:rPr>
              <a:t> </a:t>
            </a:r>
            <a:r>
              <a:rPr lang="vi-VN" sz="6000">
                <a:solidFill>
                  <a:schemeClr val="bg1"/>
                </a:solidFill>
              </a:rPr>
              <a:t>Đây đoàn con bốn phương. Trong bàn tay Chúa thương. Hiệp dâng lời thơ tiếng ca. Ngợi khen tạ ơn thiết tha.</a:t>
            </a:r>
            <a:endParaRPr lang="vi-VN" sz="60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smtClean="0">
                <a:solidFill>
                  <a:srgbClr val="FFFF00"/>
                </a:solidFill>
                <a:effectLst/>
                <a:latin typeface="+mj-lt"/>
              </a:rPr>
              <a:t>Chu Toàn Lề Luật</a:t>
            </a:r>
            <a:r>
              <a:rPr lang="en-US" sz="6600" b="0" smtClean="0">
                <a:solidFill>
                  <a:srgbClr val="FFFF00"/>
                </a:solidFill>
                <a:effectLst/>
                <a:latin typeface="+mj-lt"/>
              </a:rPr>
              <a:t/>
            </a:r>
            <a:br>
              <a:rPr lang="en-US" sz="6600" b="0" smtClean="0">
                <a:solidFill>
                  <a:srgbClr val="FFFF00"/>
                </a:solidFill>
                <a:effectLst/>
                <a:latin typeface="+mj-lt"/>
              </a:rPr>
            </a:br>
            <a:r>
              <a:rPr lang="en-US" sz="6000" b="0" i="1" smtClean="0">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“Nhìn thấy tha nhân trót thân phạm tội lựa lời sửa lỗi, kín đáo mà thôi. Rồi nếu tha nhân khiêm nhường kiên nhẫn vui nghe thay lòng, là phúc hằng mong. Còn nếu chưa xong hãy đem theo người nghĩa thân thay lời, xin ơn trời ban tới để tình người đẹp tươi”.</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a:t>
            </a:r>
            <a:endParaRPr lang="en-US" sz="4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Ở dưới thế gian nếu hai người bạn hiệp lời kêu khấn, bất cứ điều chi, thì cõi thiên cung Cha Thầy sẽ thấy ban ơn dư đầy, hồng phúc dài lâu. Vì nếu nơi đâu có hai ba người ý hợp tâm đầu, nhân danh Thầy hiệp nhất thì thật Thầy ở bên.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a:t>
            </a:r>
            <a:endParaRPr lang="en-US" sz="4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a:t>
            </a:r>
            <a:r>
              <a:rPr lang="vi-VN" sz="4000">
                <a:solidFill>
                  <a:schemeClr val="bg1"/>
                </a:solidFill>
              </a:rPr>
              <a:t>Ở dưới thế gian Chúa trao quyền hạn tùy luật tuyên án, giữ phép trời ban. “Thầy nói anh em năng quyền dưới đất khi nao rang buộc, hoặc tháo điều chi, thì Chúa trên cao cũng theo duy trì tháo hay ràng buộc, do năng quyền dưới đất hợp cùng quyền trời cao”.</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Bài Ca Bác Ái</a:t>
            </a:r>
            <a:r>
              <a:rPr lang="en-US" sz="5400" b="0">
                <a:solidFill>
                  <a:srgbClr val="FFFF00"/>
                </a:solidFill>
                <a:effectLst/>
                <a:latin typeface="+mj-lt"/>
              </a:rPr>
              <a:t/>
            </a:r>
            <a:br>
              <a:rPr lang="en-US" sz="5400" b="0">
                <a:solidFill>
                  <a:srgbClr val="FFFF00"/>
                </a:solidFill>
                <a:effectLst/>
                <a:latin typeface="+mj-lt"/>
              </a:rPr>
            </a:br>
            <a:r>
              <a:rPr lang="en-US" sz="5400" i="1" smtClean="0">
                <a:solidFill>
                  <a:schemeClr val="bg1"/>
                </a:solidFill>
              </a:rPr>
              <a:t>Minh Tâm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a:t>
            </a:r>
            <a:r>
              <a:rPr lang="vi-VN" sz="4000">
                <a:solidFill>
                  <a:schemeClr val="bg1"/>
                </a:solidFill>
              </a:rPr>
              <a:t>tha</a:t>
            </a:r>
            <a:r>
              <a:rPr lang="vi-VN" sz="4000" smtClean="0">
                <a:solidFill>
                  <a:schemeClr val="bg1"/>
                </a:solidFill>
              </a:rPr>
              <a:t>.</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1A:</a:t>
            </a:r>
            <a:r>
              <a:rPr lang="en-US" sz="4600" b="0" smtClean="0">
                <a:solidFill>
                  <a:schemeClr val="bg1"/>
                </a:solidFill>
                <a:effectLst/>
              </a:rPr>
              <a:t> </a:t>
            </a:r>
            <a:r>
              <a:rPr lang="vi-VN" sz="4600">
                <a:solidFill>
                  <a:schemeClr val="bg1"/>
                </a:solidFill>
              </a:rPr>
              <a:t>Đây bài ca bác ái hát lên trong niềm hân hoan. Liên kết tình anh em hồng ân Chúa ban vô </a:t>
            </a:r>
            <a:r>
              <a:rPr lang="vi-VN" sz="4600">
                <a:solidFill>
                  <a:schemeClr val="bg1"/>
                </a:solidFill>
              </a:rPr>
              <a:t>vàn</a:t>
            </a:r>
            <a:r>
              <a:rPr lang="vi-VN" sz="4600" smtClean="0">
                <a:solidFill>
                  <a:schemeClr val="bg1"/>
                </a:solidFill>
              </a:rPr>
              <a:t>.</a:t>
            </a:r>
            <a:r>
              <a:rPr lang="en-US" sz="4600" smtClean="0">
                <a:solidFill>
                  <a:schemeClr val="bg1"/>
                </a:solidFill>
              </a:rPr>
              <a:t/>
            </a:r>
            <a:br>
              <a:rPr lang="en-US" sz="4600" smtClean="0">
                <a:solidFill>
                  <a:schemeClr val="bg1"/>
                </a:solidFill>
              </a:rPr>
            </a:br>
            <a:r>
              <a:rPr lang="en-US" sz="4600" u="sng" smtClean="0">
                <a:solidFill>
                  <a:srgbClr val="FFFF00"/>
                </a:solidFill>
              </a:rPr>
              <a:t>1B:</a:t>
            </a:r>
            <a:r>
              <a:rPr lang="en-US" sz="4600" smtClean="0">
                <a:solidFill>
                  <a:srgbClr val="FFFF00"/>
                </a:solidFill>
              </a:rPr>
              <a:t> </a:t>
            </a:r>
            <a:r>
              <a:rPr lang="vi-VN" sz="4600">
                <a:solidFill>
                  <a:schemeClr val="bg1"/>
                </a:solidFill>
              </a:rPr>
              <a:t>Như vườn xuân muôn sắc ngát thơm những nhành hoa tươi. Ta sống kề bên nhau dìu nhau tiến lên quê </a:t>
            </a:r>
            <a:r>
              <a:rPr lang="vi-VN" sz="4600">
                <a:solidFill>
                  <a:schemeClr val="bg1"/>
                </a:solidFill>
              </a:rPr>
              <a:t>trời</a:t>
            </a:r>
            <a:r>
              <a:rPr lang="vi-VN" sz="460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a:t>
            </a:r>
            <a:r>
              <a:rPr lang="vi-VN" sz="4000">
                <a:solidFill>
                  <a:schemeClr val="bg1"/>
                </a:solidFill>
              </a:rPr>
              <a:t>tha</a:t>
            </a:r>
            <a:r>
              <a:rPr lang="vi-VN" sz="4000" smtClean="0">
                <a:solidFill>
                  <a:schemeClr val="bg1"/>
                </a:solidFill>
              </a:rPr>
              <a:t>.</a:t>
            </a:r>
            <a:endParaRPr lang="vi-VN" sz="40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1954</Words>
  <Application>Microsoft Office PowerPoint</Application>
  <PresentationFormat>On-screen Show (16:9)</PresentationFormat>
  <Paragraphs>114</Paragraphs>
  <Slides>88</Slides>
  <Notes>1</Notes>
  <HiddenSlides>0</HiddenSlides>
  <MMClips>0</MMClips>
  <ScaleCrop>false</ScaleCrop>
  <HeadingPairs>
    <vt:vector size="4" baseType="variant">
      <vt:variant>
        <vt:lpstr>Theme</vt:lpstr>
      </vt:variant>
      <vt:variant>
        <vt:i4>13</vt:i4>
      </vt:variant>
      <vt:variant>
        <vt:lpstr>Slide Titles</vt:lpstr>
      </vt:variant>
      <vt:variant>
        <vt:i4>88</vt:i4>
      </vt:variant>
    </vt:vector>
  </HeadingPairs>
  <TitlesOfParts>
    <vt:vector size="101"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2_Office Theme</vt:lpstr>
      <vt:lpstr>3_Office Theme</vt:lpstr>
      <vt:lpstr>4_Office Theme</vt:lpstr>
      <vt:lpstr>PowerPoint Presentation</vt:lpstr>
      <vt:lpstr>TẬP HÁT CỘNG ĐOÀN</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Trong Đức Ki-tô, Thiên Chúa đã làm cho thế gian được giao hoà với Ngài, và trao cho chúng tôi công bố lời giao hoà.</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Ca Tụng Chúa Thái Nguyên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là dâng bánh thơm. Dâng rượu nho ngát hương. Hiệp dâng cùng hoa trái ngon. Là đây tình yêu chúng con.</vt:lpstr>
      <vt:lpstr>Đk: Chúa thương xin Chúa nhận cho. Chúa thương xin Chúa nhận cho.</vt:lpstr>
      <vt:lpstr>Tk2: Đây ngàn dân khắp nơi. Mong đời luôn thắm tươi. Thành tâm hiệp trong lễ dâng. Lời kinh nguyện xin phúc ân.</vt:lpstr>
      <vt:lpstr>Đk: Chúa thương xin Chúa nhận cho. Chúa thương xin Chúa nhận cho.</vt:lpstr>
      <vt:lpstr>Tk3: Đây đoàn con bốn phương. Trong bàn tay Chúa thương. Hiệp dâng lời thơ tiếng ca. Ngợi khen tạ ơn thiết tha.</vt:lpstr>
      <vt:lpstr>Đk: Chúa thương xin Chúa nhận cho. Chúa thương xin Chúa nhận cho.</vt:lpstr>
      <vt:lpstr>PowerPoint Presentation</vt:lpstr>
      <vt:lpstr>PowerPoint Presentation</vt:lpstr>
      <vt:lpstr>Ca Nguyện Hiệp Lễ Chu Toàn Lề Luật Bùi Ninh</vt:lpstr>
      <vt:lpstr>Tk1: “Nhìn thấy tha nhân trót thân phạm tội lựa lời sửa lỗi, kín đáo mà thôi. Rồi nếu tha nhân khiêm nhường kiên nhẫn vui nghe thay lòng, là phúc hằng mong. Còn nếu chưa xong hãy đem theo người nghĩa thân thay lời, xin ơn trời ban tới để tình người đẹp tươi”.</vt:lpstr>
      <vt:lpstr>Đk: 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vt:lpstr>
      <vt:lpstr>Tk2: Ở dưới thế gian nếu hai người bạn hiệp lời kêu khấn, bất cứ điều chi, thì cõi thiên cung Cha Thầy sẽ thấy ban ơn dư đầy, hồng phúc dài lâu. Vì nếu nơi đâu có hai ba người ý hợp tâm đầu, nhân danh Thầy hiệp nhất thì thật Thầy ở bên.</vt:lpstr>
      <vt:lpstr>Đk: 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vt:lpstr>
      <vt:lpstr>Tk3: Ở dưới thế gian Chúa trao quyền hạn tùy luật tuyên án, giữ phép trời ban. “Thầy nói anh em năng quyền dưới đất khi nao rang buộc, hoặc tháo điều chi, thì Chúa trên cao cũng theo duy trì tháo hay ràng buộc, do năng quyền dưới đất hợp cùng quyền trời cao”.</vt:lpstr>
      <vt:lpstr>Đk: Xin ơn Cha (nguyện xin ơn Cha) giúp cuộc đời con đi trên đường dài, đừng mắc nợ gì ai ngoài tình thương nhân ái. Trong hôm mai (nguyện trong hôm mai) gánh dù nặng vai cho con quảng đại, hằng yêu thương mọi người mà chu toàn luật Cha.</vt:lpstr>
      <vt:lpstr>PowerPoint Presentation</vt:lpstr>
      <vt:lpstr>PowerPoint Presentation</vt:lpstr>
      <vt:lpstr>Ca Kết Lễ Bài Ca Bác Ái Minh Tâm</vt:lpstr>
      <vt:lpstr>Đk:  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vt:lpstr>
      <vt:lpstr>1A: Đây bài ca bác ái hát lên trong niềm hân hoan. Liên kết tình anh em hồng ân Chúa ban vô vàn. 1B: Như vườn xuân muôn sắc ngát thơm những nhành hoa tươi. Ta sống kề bên nhau dìu nhau tiến lên quê trời.</vt:lpstr>
      <vt:lpstr>Đk:  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109</cp:revision>
  <dcterms:created xsi:type="dcterms:W3CDTF">2023-05-21T07:25:42Z</dcterms:created>
  <dcterms:modified xsi:type="dcterms:W3CDTF">2023-08-16T08:16:55Z</dcterms:modified>
</cp:coreProperties>
</file>