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Lst>
  <p:notesMasterIdLst>
    <p:notesMasterId r:id="rId90"/>
  </p:notesMasterIdLst>
  <p:sldIdLst>
    <p:sldId id="507" r:id="rId11"/>
    <p:sldId id="376" r:id="rId12"/>
    <p:sldId id="703" r:id="rId13"/>
    <p:sldId id="704" r:id="rId14"/>
    <p:sldId id="705" r:id="rId15"/>
    <p:sldId id="553" r:id="rId16"/>
    <p:sldId id="585" r:id="rId17"/>
    <p:sldId id="443" r:id="rId18"/>
    <p:sldId id="676" r:id="rId19"/>
    <p:sldId id="677" r:id="rId20"/>
    <p:sldId id="706" r:id="rId21"/>
    <p:sldId id="384" r:id="rId22"/>
    <p:sldId id="385" r:id="rId23"/>
    <p:sldId id="386" r:id="rId24"/>
    <p:sldId id="387" r:id="rId25"/>
    <p:sldId id="388" r:id="rId26"/>
    <p:sldId id="389" r:id="rId27"/>
    <p:sldId id="390" r:id="rId28"/>
    <p:sldId id="391" r:id="rId29"/>
    <p:sldId id="707" r:id="rId30"/>
    <p:sldId id="392" r:id="rId31"/>
    <p:sldId id="393" r:id="rId32"/>
    <p:sldId id="394" r:id="rId33"/>
    <p:sldId id="395" r:id="rId34"/>
    <p:sldId id="396" r:id="rId35"/>
    <p:sldId id="397" r:id="rId36"/>
    <p:sldId id="398" r:id="rId37"/>
    <p:sldId id="399" r:id="rId38"/>
    <p:sldId id="647" r:id="rId39"/>
    <p:sldId id="649" r:id="rId40"/>
    <p:sldId id="256" r:id="rId41"/>
    <p:sldId id="257" r:id="rId42"/>
    <p:sldId id="258" r:id="rId43"/>
    <p:sldId id="270" r:id="rId44"/>
    <p:sldId id="259" r:id="rId45"/>
    <p:sldId id="275" r:id="rId46"/>
    <p:sldId id="701" r:id="rId47"/>
    <p:sldId id="702" r:id="rId48"/>
    <p:sldId id="653" r:id="rId49"/>
    <p:sldId id="262" r:id="rId50"/>
    <p:sldId id="673"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61" r:id="rId68"/>
    <p:sldId id="559" r:id="rId69"/>
    <p:sldId id="614" r:id="rId70"/>
    <p:sldId id="679" r:id="rId71"/>
    <p:sldId id="678" r:id="rId72"/>
    <p:sldId id="680" r:id="rId73"/>
    <p:sldId id="276" r:id="rId74"/>
    <p:sldId id="697" r:id="rId75"/>
    <p:sldId id="277" r:id="rId76"/>
    <p:sldId id="278" r:id="rId77"/>
    <p:sldId id="279" r:id="rId78"/>
    <p:sldId id="290" r:id="rId79"/>
    <p:sldId id="632" r:id="rId80"/>
    <p:sldId id="291" r:id="rId81"/>
    <p:sldId id="633" r:id="rId82"/>
    <p:sldId id="292" r:id="rId83"/>
    <p:sldId id="708" r:id="rId84"/>
    <p:sldId id="293" r:id="rId85"/>
    <p:sldId id="563" r:id="rId86"/>
    <p:sldId id="564" r:id="rId87"/>
    <p:sldId id="700" r:id="rId88"/>
    <p:sldId id="709"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53" d="100"/>
          <a:sy n="153" d="100"/>
        </p:scale>
        <p:origin x="389" y="11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71</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89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70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1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98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675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00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80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4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97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856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019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8/6/2024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Cùng nhau hãy hát lên người ơi! Tình yêu Chúa ngàn đời cao vời. Nào cùng nhau hiệp lời hoan chúc. Cất cao lời ca ngợi tình Chúa sáng tươi ngàn nơi.</a:t>
            </a:r>
          </a:p>
        </p:txBody>
      </p:sp>
    </p:spTree>
    <p:extLst>
      <p:ext uri="{BB962C8B-B14F-4D97-AF65-F5344CB8AC3E}">
        <p14:creationId xmlns:p14="http://schemas.microsoft.com/office/powerpoint/2010/main" val="29253168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5499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749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575895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3399"/>
                </a:solidFill>
                <a:effectLst>
                  <a:innerShdw blurRad="69850" dist="43180" dir="5400000">
                    <a:srgbClr val="000000">
                      <a:alpha val="65000"/>
                    </a:srgbClr>
                  </a:innerShdw>
                </a:effectLst>
              </a:rPr>
              <a:t>Mắt người mù mở ra, miệng lưỡi người câm sẽ reo hò.</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145</a:t>
            </a:r>
            <a:br>
              <a:rPr lang="en-US" dirty="0">
                <a:solidFill>
                  <a:srgbClr val="FFFF00"/>
                </a:solidFill>
              </a:rPr>
            </a:br>
            <a:r>
              <a:rPr lang="en-US" dirty="0">
                <a:solidFill>
                  <a:srgbClr val="FFFF00"/>
                </a:solidFill>
              </a:rPr>
              <a:t>CHÚA NHẬT XXIII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accent5">
                    <a:lumMod val="40000"/>
                    <a:lumOff val="60000"/>
                  </a:schemeClr>
                </a:solidFill>
              </a:rPr>
              <a:t>Lm</a:t>
            </a:r>
            <a:r>
              <a:rPr lang="en-US" i="1" dirty="0">
                <a:solidFill>
                  <a:schemeClr val="accent5">
                    <a:lumMod val="40000"/>
                    <a:lumOff val="60000"/>
                  </a:schemeClr>
                </a:solidFill>
              </a:rPr>
              <a:t>. Kim Long</a:t>
            </a:r>
            <a:br>
              <a:rPr lang="en-US" i="1" dirty="0">
                <a:solidFill>
                  <a:schemeClr val="accent5">
                    <a:lumMod val="40000"/>
                    <a:lumOff val="60000"/>
                  </a:schemeClr>
                </a:solidFill>
              </a:rPr>
            </a:br>
            <a:r>
              <a:rPr lang="en-US" i="1" dirty="0">
                <a:solidFill>
                  <a:schemeClr val="accent5">
                    <a:lumMod val="40000"/>
                    <a:lumOff val="60000"/>
                  </a:schemeClr>
                </a:solidFill>
              </a:rPr>
              <a:t>03 </a:t>
            </a:r>
            <a:r>
              <a:rPr lang="en-US" i="1" dirty="0" err="1">
                <a:solidFill>
                  <a:schemeClr val="accent5">
                    <a:lumMod val="40000"/>
                    <a:lumOff val="60000"/>
                  </a:schemeClr>
                </a:solidFill>
              </a:rPr>
              <a:t>Câu</a:t>
            </a:r>
            <a:endParaRPr lang="en-US" i="1" dirty="0">
              <a:solidFill>
                <a:schemeClr val="accent5">
                  <a:lumMod val="40000"/>
                  <a:lumOff val="60000"/>
                </a:schemeClr>
              </a:solidFill>
            </a:endParaRPr>
          </a:p>
        </p:txBody>
      </p:sp>
    </p:spTree>
    <p:extLst>
      <p:ext uri="{BB962C8B-B14F-4D97-AF65-F5344CB8AC3E}">
        <p14:creationId xmlns:p14="http://schemas.microsoft.com/office/powerpoint/2010/main" val="304384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 Ngài minh xét những ai bị ức oan, kẻ tù tội ra tay cứu độ liền. Ngài cũng thương ban lương thực mà nuôi kẻ khó nghèo.</a:t>
            </a:r>
            <a:endParaRPr lang="en-US" sz="5400">
              <a:solidFill>
                <a:schemeClr val="bg1"/>
              </a:solidFill>
            </a:endParaRPr>
          </a:p>
        </p:txBody>
      </p:sp>
    </p:spTree>
    <p:extLst>
      <p:ext uri="{BB962C8B-B14F-4D97-AF65-F5344CB8AC3E}">
        <p14:creationId xmlns:p14="http://schemas.microsoft.com/office/powerpoint/2010/main" val="4223505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Ngài mở mắt những kẻ bị tối đui, kẻ bị dìm ra tay Chúa vực dậy. Và Chúa yêu thương những người hằng luôn sống chính trực. Ngài cũng không quên bang trợ kiều dân nấp bóng Ngài.</a:t>
            </a:r>
            <a:endParaRPr lang="en-US" sz="4800">
              <a:solidFill>
                <a:schemeClr val="bg1"/>
              </a:solidFill>
            </a:endParaRPr>
          </a:p>
        </p:txBody>
      </p:sp>
    </p:spTree>
    <p:extLst>
      <p:ext uri="{BB962C8B-B14F-4D97-AF65-F5344CB8AC3E}">
        <p14:creationId xmlns:p14="http://schemas.microsoft.com/office/powerpoint/2010/main" val="4112187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a:solidFill>
                  <a:schemeClr val="bg1"/>
                </a:solidFill>
              </a:rPr>
              <a:t> </a:t>
            </a:r>
            <a:r>
              <a:rPr lang="vi-VN" sz="4800">
                <a:solidFill>
                  <a:schemeClr val="bg1"/>
                </a:solidFill>
              </a:rPr>
              <a:t>Mọi mưu tính ác nhân Ngài phá tan. Chúa độ trì cô nhi với quả phụ. Ngài nắm trong tay vương quyền ngàn muôn kiếp vững bền. Này hỡi Si-on, Chúa Trời là Vua thống lãnh hoài.</a:t>
            </a:r>
            <a:endParaRPr lang="en-US" sz="48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3300"/>
                </a:solidFill>
              </a:rPr>
              <a:t>Nào Thiên Chúa đã chẳng chọn những kẻ nghèo khó, để họ thừa hưởng vương quốc Người hay sao ?</a:t>
            </a:r>
            <a:endParaRPr lang="vi-VN" sz="3600" dirty="0">
              <a:solidFill>
                <a:srgbClr val="A50021"/>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99633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20300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68A6321F-E542-C0FB-A8DB-6FA33DFEF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8524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1047750"/>
            <a:ext cx="5410200" cy="3539430"/>
          </a:xfrm>
          <a:prstGeom prst="rect">
            <a:avLst/>
          </a:prstGeom>
        </p:spPr>
        <p:txBody>
          <a:bodyPr wrap="square">
            <a:spAutoFit/>
          </a:bodyPr>
          <a:lstStyle/>
          <a:p>
            <a:pPr algn="just"/>
            <a:r>
              <a:rPr lang="vi-VN" sz="3200" dirty="0">
                <a:solidFill>
                  <a:schemeClr val="accent6">
                    <a:lumMod val="50000"/>
                  </a:schemeClr>
                </a:solidFill>
              </a:rPr>
              <a:t>Anh chị em thân mến, </a:t>
            </a:r>
            <a:r>
              <a:rPr lang="en-US" sz="3200" dirty="0" err="1">
                <a:solidFill>
                  <a:schemeClr val="accent6">
                    <a:lumMod val="50000"/>
                  </a:schemeClr>
                </a:solidFill>
              </a:rPr>
              <a:t>Thiên</a:t>
            </a:r>
            <a:r>
              <a:rPr lang="en-US" sz="3200" dirty="0">
                <a:solidFill>
                  <a:schemeClr val="accent6">
                    <a:lumMod val="50000"/>
                  </a:schemeClr>
                </a:solidFill>
              </a:rPr>
              <a:t> Chúa </a:t>
            </a:r>
            <a:r>
              <a:rPr lang="en-US" sz="3200" dirty="0" err="1">
                <a:solidFill>
                  <a:schemeClr val="accent6">
                    <a:lumMod val="50000"/>
                  </a:schemeClr>
                </a:solidFill>
              </a:rPr>
              <a:t>luôn</a:t>
            </a:r>
            <a:r>
              <a:rPr lang="en-US" sz="3200" dirty="0">
                <a:solidFill>
                  <a:schemeClr val="accent6">
                    <a:lumMod val="50000"/>
                  </a:schemeClr>
                </a:solidFill>
              </a:rPr>
              <a:t> </a:t>
            </a:r>
            <a:r>
              <a:rPr lang="en-US" sz="3200" dirty="0" err="1">
                <a:solidFill>
                  <a:schemeClr val="accent6">
                    <a:lumMod val="50000"/>
                  </a:schemeClr>
                </a:solidFill>
              </a:rPr>
              <a:t>yêu</a:t>
            </a:r>
            <a:r>
              <a:rPr lang="en-US" sz="3200" dirty="0">
                <a:solidFill>
                  <a:schemeClr val="accent6">
                    <a:lumMod val="50000"/>
                  </a:schemeClr>
                </a:solidFill>
              </a:rPr>
              <a:t> </a:t>
            </a:r>
            <a:r>
              <a:rPr lang="en-US" sz="3200" dirty="0" err="1">
                <a:solidFill>
                  <a:schemeClr val="accent6">
                    <a:lumMod val="50000"/>
                  </a:schemeClr>
                </a:solidFill>
              </a:rPr>
              <a:t>thương</a:t>
            </a:r>
            <a:r>
              <a:rPr lang="en-US" sz="3200" dirty="0">
                <a:solidFill>
                  <a:schemeClr val="accent6">
                    <a:lumMod val="50000"/>
                  </a:schemeClr>
                </a:solidFill>
              </a:rPr>
              <a:t> </a:t>
            </a:r>
            <a:r>
              <a:rPr lang="en-US" sz="3200" dirty="0" err="1">
                <a:solidFill>
                  <a:schemeClr val="accent6">
                    <a:lumMod val="50000"/>
                  </a:schemeClr>
                </a:solidFill>
              </a:rPr>
              <a:t>nhân</a:t>
            </a:r>
            <a:r>
              <a:rPr lang="en-US" sz="3200" dirty="0">
                <a:solidFill>
                  <a:schemeClr val="accent6">
                    <a:lumMod val="50000"/>
                  </a:schemeClr>
                </a:solidFill>
              </a:rPr>
              <a:t> </a:t>
            </a:r>
            <a:r>
              <a:rPr lang="en-US" sz="3200" dirty="0" err="1">
                <a:solidFill>
                  <a:schemeClr val="accent6">
                    <a:lumMod val="50000"/>
                  </a:schemeClr>
                </a:solidFill>
              </a:rPr>
              <a:t>loại</a:t>
            </a:r>
            <a:r>
              <a:rPr lang="en-US" sz="3200" dirty="0">
                <a:solidFill>
                  <a:schemeClr val="accent6">
                    <a:lumMod val="50000"/>
                  </a:schemeClr>
                </a:solidFill>
              </a:rPr>
              <a:t>,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muốn</a:t>
            </a:r>
            <a:r>
              <a:rPr lang="en-US" sz="3200" dirty="0">
                <a:solidFill>
                  <a:schemeClr val="accent6">
                    <a:lumMod val="50000"/>
                  </a:schemeClr>
                </a:solidFill>
              </a:rPr>
              <a:t> </a:t>
            </a:r>
            <a:r>
              <a:rPr lang="en-US" sz="3200" dirty="0" err="1">
                <a:solidFill>
                  <a:schemeClr val="accent6">
                    <a:lumMod val="50000"/>
                  </a:schemeClr>
                </a:solidFill>
              </a:rPr>
              <a:t>chữa</a:t>
            </a:r>
            <a:r>
              <a:rPr lang="en-US" sz="3200" dirty="0">
                <a:solidFill>
                  <a:schemeClr val="accent6">
                    <a:lumMod val="50000"/>
                  </a:schemeClr>
                </a:solidFill>
              </a:rPr>
              <a:t> </a:t>
            </a:r>
            <a:r>
              <a:rPr lang="en-US" sz="3200" dirty="0" err="1">
                <a:solidFill>
                  <a:schemeClr val="accent6">
                    <a:lumMod val="50000"/>
                  </a:schemeClr>
                </a:solidFill>
              </a:rPr>
              <a:t>lành</a:t>
            </a:r>
            <a:r>
              <a:rPr lang="en-US" sz="3200" dirty="0">
                <a:solidFill>
                  <a:schemeClr val="accent6">
                    <a:lumMod val="50000"/>
                  </a:schemeClr>
                </a:solidFill>
              </a:rPr>
              <a:t> </a:t>
            </a:r>
            <a:r>
              <a:rPr lang="en-US" sz="3200" dirty="0" err="1">
                <a:solidFill>
                  <a:schemeClr val="accent6">
                    <a:lumMod val="50000"/>
                  </a:schemeClr>
                </a:solidFill>
              </a:rPr>
              <a:t>mọi</a:t>
            </a:r>
            <a:r>
              <a:rPr lang="en-US" sz="3200" dirty="0">
                <a:solidFill>
                  <a:schemeClr val="accent6">
                    <a:lumMod val="50000"/>
                  </a:schemeClr>
                </a:solidFill>
              </a:rPr>
              <a:t> </a:t>
            </a:r>
            <a:r>
              <a:rPr lang="en-US" sz="3200" dirty="0" err="1">
                <a:solidFill>
                  <a:schemeClr val="accent6">
                    <a:lumMod val="50000"/>
                  </a:schemeClr>
                </a:solidFill>
              </a:rPr>
              <a:t>bệnh</a:t>
            </a:r>
            <a:r>
              <a:rPr lang="en-US" sz="3200" dirty="0">
                <a:solidFill>
                  <a:schemeClr val="accent6">
                    <a:lumMod val="50000"/>
                  </a:schemeClr>
                </a:solidFill>
              </a:rPr>
              <a:t> </a:t>
            </a:r>
            <a:r>
              <a:rPr lang="en-US" sz="3200" dirty="0" err="1">
                <a:solidFill>
                  <a:schemeClr val="accent6">
                    <a:lumMod val="50000"/>
                  </a:schemeClr>
                </a:solidFill>
              </a:rPr>
              <a:t>tật</a:t>
            </a:r>
            <a:r>
              <a:rPr lang="en-US" sz="3200" dirty="0">
                <a:solidFill>
                  <a:schemeClr val="accent6">
                    <a:lumMod val="50000"/>
                  </a:schemeClr>
                </a:solidFill>
              </a:rPr>
              <a:t> </a:t>
            </a:r>
            <a:r>
              <a:rPr lang="en-US" sz="3200" dirty="0" err="1">
                <a:solidFill>
                  <a:schemeClr val="accent6">
                    <a:lumMod val="50000"/>
                  </a:schemeClr>
                </a:solidFill>
              </a:rPr>
              <a:t>xác</a:t>
            </a:r>
            <a:r>
              <a:rPr lang="en-US" sz="3200" dirty="0">
                <a:solidFill>
                  <a:schemeClr val="accent6">
                    <a:lumMod val="50000"/>
                  </a:schemeClr>
                </a:solidFill>
              </a:rPr>
              <a:t> </a:t>
            </a:r>
            <a:r>
              <a:rPr lang="en-US" sz="3200" dirty="0" err="1">
                <a:solidFill>
                  <a:schemeClr val="accent6">
                    <a:lumMod val="50000"/>
                  </a:schemeClr>
                </a:solidFill>
              </a:rPr>
              <a:t>hồn</a:t>
            </a:r>
            <a:r>
              <a:rPr lang="en-US" sz="3200" dirty="0">
                <a:solidFill>
                  <a:schemeClr val="accent6">
                    <a:lumMod val="50000"/>
                  </a:schemeClr>
                </a:solidFill>
              </a:rPr>
              <a:t> </a:t>
            </a:r>
            <a:r>
              <a:rPr lang="en-US" sz="3200" dirty="0" err="1">
                <a:solidFill>
                  <a:schemeClr val="accent6">
                    <a:lumMod val="50000"/>
                  </a:schemeClr>
                </a:solidFill>
              </a:rPr>
              <a:t>của</a:t>
            </a:r>
            <a:r>
              <a:rPr lang="en-US" sz="3200" dirty="0">
                <a:solidFill>
                  <a:schemeClr val="accent6">
                    <a:lumMod val="50000"/>
                  </a:schemeClr>
                </a:solidFill>
              </a:rPr>
              <a:t> con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để</a:t>
            </a:r>
            <a:r>
              <a:rPr lang="en-US" sz="3200" dirty="0">
                <a:solidFill>
                  <a:schemeClr val="accent6">
                    <a:lumMod val="50000"/>
                  </a:schemeClr>
                </a:solidFill>
              </a:rPr>
              <a:t> </a:t>
            </a:r>
            <a:r>
              <a:rPr lang="en-US" sz="3200" dirty="0" err="1">
                <a:solidFill>
                  <a:schemeClr val="accent6">
                    <a:lumMod val="50000"/>
                  </a:schemeClr>
                </a:solidFill>
              </a:rPr>
              <a:t>họ</a:t>
            </a:r>
            <a:r>
              <a:rPr lang="en-US" sz="3200" dirty="0">
                <a:solidFill>
                  <a:schemeClr val="accent6">
                    <a:lumMod val="50000"/>
                  </a:schemeClr>
                </a:solidFill>
              </a:rPr>
              <a:t> </a:t>
            </a:r>
            <a:r>
              <a:rPr lang="en-US" sz="3200" dirty="0" err="1">
                <a:solidFill>
                  <a:schemeClr val="accent6">
                    <a:lumMod val="50000"/>
                  </a:schemeClr>
                </a:solidFill>
              </a:rPr>
              <a:t>được</a:t>
            </a:r>
            <a:r>
              <a:rPr lang="en-US" sz="3200" dirty="0">
                <a:solidFill>
                  <a:schemeClr val="accent6">
                    <a:lumMod val="50000"/>
                  </a:schemeClr>
                </a:solidFill>
              </a:rPr>
              <a:t> </a:t>
            </a:r>
            <a:r>
              <a:rPr lang="en-US" sz="3200" dirty="0" err="1">
                <a:solidFill>
                  <a:schemeClr val="accent6">
                    <a:lumMod val="50000"/>
                  </a:schemeClr>
                </a:solidFill>
              </a:rPr>
              <a:t>sống</a:t>
            </a:r>
            <a:r>
              <a:rPr lang="en-US" sz="3200" dirty="0">
                <a:solidFill>
                  <a:schemeClr val="accent6">
                    <a:lumMod val="50000"/>
                  </a:schemeClr>
                </a:solidFill>
              </a:rPr>
              <a:t> </a:t>
            </a:r>
            <a:r>
              <a:rPr lang="en-US" sz="3200" dirty="0" err="1">
                <a:solidFill>
                  <a:schemeClr val="accent6">
                    <a:lumMod val="50000"/>
                  </a:schemeClr>
                </a:solidFill>
              </a:rPr>
              <a:t>hạnh</a:t>
            </a:r>
            <a:r>
              <a:rPr lang="en-US" sz="3200" dirty="0">
                <a:solidFill>
                  <a:schemeClr val="accent6">
                    <a:lumMod val="50000"/>
                  </a:schemeClr>
                </a:solidFill>
              </a:rPr>
              <a:t> </a:t>
            </a:r>
            <a:r>
              <a:rPr lang="en-US" sz="3200" dirty="0" err="1">
                <a:solidFill>
                  <a:schemeClr val="accent6">
                    <a:lumMod val="50000"/>
                  </a:schemeClr>
                </a:solidFill>
              </a:rPr>
              <a:t>phúc</a:t>
            </a:r>
            <a:r>
              <a:rPr lang="en-US" sz="3200" dirty="0">
                <a:solidFill>
                  <a:schemeClr val="accent6">
                    <a:lumMod val="50000"/>
                  </a:schemeClr>
                </a:solidFill>
              </a:rPr>
              <a:t>. </a:t>
            </a:r>
            <a:r>
              <a:rPr lang="en-US" sz="3200" dirty="0" err="1">
                <a:solidFill>
                  <a:schemeClr val="accent6">
                    <a:lumMod val="50000"/>
                  </a:schemeClr>
                </a:solidFill>
              </a:rPr>
              <a:t>Chúng</a:t>
            </a:r>
            <a:r>
              <a:rPr lang="en-US" sz="3200" dirty="0">
                <a:solidFill>
                  <a:schemeClr val="accent6">
                    <a:lumMod val="50000"/>
                  </a:schemeClr>
                </a:solidFill>
              </a:rPr>
              <a:t> ta cung </a:t>
            </a:r>
            <a:r>
              <a:rPr lang="en-US" sz="3200" dirty="0" err="1">
                <a:solidFill>
                  <a:schemeClr val="accent6">
                    <a:lumMod val="50000"/>
                  </a:schemeClr>
                </a:solidFill>
              </a:rPr>
              <a:t>cảm</a:t>
            </a:r>
            <a:r>
              <a:rPr lang="en-US" sz="3200" dirty="0">
                <a:solidFill>
                  <a:schemeClr val="accent6">
                    <a:lumMod val="50000"/>
                  </a:schemeClr>
                </a:solidFill>
              </a:rPr>
              <a:t> </a:t>
            </a:r>
            <a:r>
              <a:rPr lang="en-US" sz="3200" dirty="0" err="1">
                <a:solidFill>
                  <a:schemeClr val="accent6">
                    <a:lumMod val="50000"/>
                  </a:schemeClr>
                </a:solidFill>
              </a:rPr>
              <a:t>tạ</a:t>
            </a:r>
            <a:r>
              <a:rPr lang="en-US" sz="3200" dirty="0">
                <a:solidFill>
                  <a:schemeClr val="accent6">
                    <a:lumMod val="50000"/>
                  </a:schemeClr>
                </a:solidFill>
              </a:rPr>
              <a:t> Chúa </a:t>
            </a:r>
            <a:r>
              <a:rPr lang="en-US" sz="3200" dirty="0" err="1">
                <a:solidFill>
                  <a:schemeClr val="accent6">
                    <a:lumMod val="50000"/>
                  </a:schemeClr>
                </a:solidFill>
              </a:rPr>
              <a:t>và</a:t>
            </a:r>
            <a:r>
              <a:rPr lang="en-US" sz="3200" dirty="0">
                <a:solidFill>
                  <a:schemeClr val="accent6">
                    <a:lumMod val="50000"/>
                  </a:schemeClr>
                </a:solidFill>
              </a:rPr>
              <a:t> </a:t>
            </a:r>
            <a:r>
              <a:rPr lang="en-US" sz="3200" dirty="0" err="1">
                <a:solidFill>
                  <a:schemeClr val="accent6">
                    <a:lumMod val="50000"/>
                  </a:schemeClr>
                </a:solidFill>
              </a:rPr>
              <a:t>dâng</a:t>
            </a:r>
            <a:r>
              <a:rPr lang="en-US" sz="3200" dirty="0">
                <a:solidFill>
                  <a:schemeClr val="accent6">
                    <a:lumMod val="50000"/>
                  </a:schemeClr>
                </a:solidFill>
              </a:rPr>
              <a:t> </a:t>
            </a:r>
            <a:r>
              <a:rPr lang="en-US" sz="3200" dirty="0" err="1">
                <a:solidFill>
                  <a:schemeClr val="accent6">
                    <a:lumMod val="50000"/>
                  </a:schemeClr>
                </a:solidFill>
              </a:rPr>
              <a:t>lời</a:t>
            </a:r>
            <a:r>
              <a:rPr lang="en-US" sz="3200" dirty="0">
                <a:solidFill>
                  <a:schemeClr val="accent6">
                    <a:lumMod val="50000"/>
                  </a:schemeClr>
                </a:solidFill>
              </a:rPr>
              <a:t> </a:t>
            </a:r>
            <a:r>
              <a:rPr lang="en-US" sz="3200" dirty="0" err="1">
                <a:solidFill>
                  <a:schemeClr val="accent6">
                    <a:lumMod val="50000"/>
                  </a:schemeClr>
                </a:solidFill>
              </a:rPr>
              <a:t>cầu</a:t>
            </a:r>
            <a:r>
              <a:rPr lang="en-US" sz="3200" dirty="0">
                <a:solidFill>
                  <a:schemeClr val="accent6">
                    <a:lumMod val="50000"/>
                  </a:schemeClr>
                </a:solidFill>
              </a:rPr>
              <a:t> </a:t>
            </a:r>
            <a:r>
              <a:rPr lang="en-US" sz="3200" dirty="0" err="1">
                <a:solidFill>
                  <a:schemeClr val="accent6">
                    <a:lumMod val="50000"/>
                  </a:schemeClr>
                </a:solidFill>
              </a:rPr>
              <a:t>xin</a:t>
            </a:r>
            <a:r>
              <a:rPr lang="en-US" sz="3200" dirty="0">
                <a:solidFill>
                  <a:schemeClr val="accent6">
                    <a:lumMod val="50000"/>
                  </a:schemeClr>
                </a:solidFill>
              </a:rPr>
              <a:t>.</a:t>
            </a:r>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i="1">
                <a:solidFill>
                  <a:srgbClr val="FFFF00"/>
                </a:solidFill>
              </a:rPr>
              <a:t>Bài Ca Dâng Lễ</a:t>
            </a:r>
            <a:endParaRPr lang="en-US" sz="4000" b="1" i="1" dirty="0">
              <a:solidFill>
                <a:srgbClr val="FFFF00"/>
              </a:solidFill>
            </a:endParaRPr>
          </a:p>
          <a:p>
            <a:pPr algn="ctr"/>
            <a:r>
              <a:rPr lang="en-US" sz="4000" b="1" i="1">
                <a:solidFill>
                  <a:schemeClr val="bg1"/>
                </a:solidFill>
              </a:rPr>
              <a:t>Bùi Ngọc &amp; Phanxico</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u="sng">
                <a:solidFill>
                  <a:srgbClr val="FFFF00"/>
                </a:solidFill>
                <a:effectLst/>
              </a:rPr>
              <a:t>:</a:t>
            </a:r>
            <a:r>
              <a:rPr lang="en-US" sz="6000" b="0">
                <a:solidFill>
                  <a:schemeClr val="bg1"/>
                </a:solidFill>
                <a:effectLst/>
              </a:rPr>
              <a:t> </a:t>
            </a:r>
            <a:r>
              <a:rPr lang="vi-VN" sz="6000">
                <a:solidFill>
                  <a:schemeClr val="bg1"/>
                </a:solidFill>
              </a:rPr>
              <a:t>Dâng là dâng bánh thơm. Dâng rượu nho ngát hương. Hiệp dâng cùng hoa trái ngon. Là đây tình yêu chúng con.</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Đk:</a:t>
            </a:r>
            <a:r>
              <a:rPr lang="en-US" sz="6600" b="0" dirty="0">
                <a:solidFill>
                  <a:schemeClr val="bg1"/>
                </a:solidFill>
                <a:effectLst/>
              </a:rPr>
              <a:t> </a:t>
            </a:r>
            <a:r>
              <a:rPr lang="vi-VN" sz="6600" dirty="0">
                <a:solidFill>
                  <a:schemeClr val="bg1"/>
                </a:solidFill>
              </a:rPr>
              <a:t>Chúa thương xin Chúa nhận cho. Chúa thương xin Chúa nhận cho.</a:t>
            </a:r>
            <a:endParaRPr lang="en-US" sz="6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a:solidFill>
                  <a:srgbClr val="FFFF00"/>
                </a:solidFill>
                <a:effectLst/>
                <a:latin typeface="+mj-lt"/>
              </a:rPr>
            </a:br>
            <a:r>
              <a:rPr lang="en-US" sz="8000" b="0">
                <a:solidFill>
                  <a:srgbClr val="FFFF00"/>
                </a:solidFill>
                <a:effectLst/>
                <a:latin typeface="+mj-lt"/>
              </a:rPr>
              <a:t>Ca Tụng Chúa</a:t>
            </a:r>
            <a:br>
              <a:rPr lang="en-US" sz="8000" b="0">
                <a:solidFill>
                  <a:srgbClr val="FFFF00"/>
                </a:solidFill>
                <a:effectLst/>
                <a:latin typeface="+mj-lt"/>
              </a:rPr>
            </a:br>
            <a:r>
              <a:rPr lang="en-US" sz="6000" b="0" i="1">
                <a:solidFill>
                  <a:schemeClr val="bg1"/>
                </a:solidFill>
                <a:effectLst/>
                <a:latin typeface="+mj-lt"/>
              </a:rPr>
              <a:t>Thái Nguyên</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u="sng">
                <a:solidFill>
                  <a:srgbClr val="FFFF00"/>
                </a:solidFill>
                <a:effectLst/>
              </a:rPr>
              <a:t>:</a:t>
            </a:r>
            <a:r>
              <a:rPr lang="en-US" sz="6000" b="0">
                <a:solidFill>
                  <a:srgbClr val="FFFF00"/>
                </a:solidFill>
                <a:effectLst/>
              </a:rPr>
              <a:t> </a:t>
            </a:r>
            <a:r>
              <a:rPr lang="vi-VN" sz="6000">
                <a:solidFill>
                  <a:schemeClr val="bg1"/>
                </a:solidFill>
              </a:rPr>
              <a:t>Đây ngàn dân khắp nơi. Mong đời luôn thắm tươi. Thành tâm hiệp trong lễ dâng. Lời kinh nguyện xin phúc ân.</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Đk:</a:t>
            </a:r>
            <a:r>
              <a:rPr lang="en-US" sz="6600" b="0" dirty="0">
                <a:solidFill>
                  <a:schemeClr val="bg1"/>
                </a:solidFill>
                <a:effectLst/>
              </a:rPr>
              <a:t> </a:t>
            </a:r>
            <a:r>
              <a:rPr lang="vi-VN" sz="6600" dirty="0">
                <a:solidFill>
                  <a:schemeClr val="bg1"/>
                </a:solidFill>
              </a:rPr>
              <a:t>Chúa thương xin Chúa nhận cho. Chúa thương xin Chúa nhận cho.</a:t>
            </a:r>
            <a:endParaRPr lang="en-US" sz="66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Tk3:</a:t>
            </a:r>
            <a:r>
              <a:rPr lang="en-US" sz="6000" b="0">
                <a:solidFill>
                  <a:srgbClr val="FFFF00"/>
                </a:solidFill>
                <a:effectLst/>
              </a:rPr>
              <a:t> </a:t>
            </a:r>
            <a:r>
              <a:rPr lang="vi-VN" sz="6000">
                <a:solidFill>
                  <a:schemeClr val="bg1"/>
                </a:solidFill>
              </a:rPr>
              <a:t>Đây đoàn con bốn phương. Trong bàn tay Chúa thương. Hiệp dâng lời thơ tiếng ca. Ngợi khen tạ ơn thiết tha.</a:t>
            </a:r>
            <a:endParaRPr lang="vi-VN" sz="60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Đk:</a:t>
            </a:r>
            <a:r>
              <a:rPr lang="en-US" sz="6600" b="0" dirty="0">
                <a:solidFill>
                  <a:schemeClr val="bg1"/>
                </a:solidFill>
                <a:effectLst/>
              </a:rPr>
              <a:t> </a:t>
            </a:r>
            <a:r>
              <a:rPr lang="vi-VN" sz="6600" dirty="0">
                <a:solidFill>
                  <a:schemeClr val="bg1"/>
                </a:solidFill>
              </a:rPr>
              <a:t>Chúa thương xin Chúa nhận cho. Chúa thương xin Chúa nhận cho.</a:t>
            </a:r>
            <a:endParaRPr lang="en-US" sz="66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vi-VN" sz="5400" b="0" dirty="0">
                <a:solidFill>
                  <a:srgbClr val="FFFF00"/>
                </a:solidFill>
                <a:effectLst/>
                <a:latin typeface="+mj-lt"/>
              </a:rPr>
              <a:t>Chúa Chữa Người Câm Điếc</a:t>
            </a:r>
            <a:br>
              <a:rPr lang="en-US" sz="6600" b="0" dirty="0">
                <a:solidFill>
                  <a:srgbClr val="FFFF00"/>
                </a:solidFill>
                <a:effectLst/>
                <a:latin typeface="+mj-lt"/>
              </a:rPr>
            </a:br>
            <a:r>
              <a:rPr lang="vi-VN" b="0" i="1" dirty="0">
                <a:solidFill>
                  <a:schemeClr val="bg1"/>
                </a:solidFill>
                <a:effectLst/>
                <a:latin typeface="+mj-lt"/>
              </a:rPr>
              <a:t>Đinh Công Huỳnh &amp; Huỳnh Minh Kỳ.</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Chúa đã cho người câm điếc được nói và nghe. Chúa không dửng dưng trước mọi khổ đau con người. Chúa mở đôi tai để con lắng nghe tiếng Chúa. Chúa mở miệng lưỡi để con biết ca tụng Ngài.</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Đk:</a:t>
            </a:r>
            <a:r>
              <a:rPr lang="en-US" sz="6000" b="0" dirty="0">
                <a:solidFill>
                  <a:schemeClr val="bg1"/>
                </a:solidFill>
                <a:effectLst/>
              </a:rPr>
              <a:t> </a:t>
            </a:r>
            <a:r>
              <a:rPr lang="vi-VN" sz="6000" dirty="0">
                <a:solidFill>
                  <a:schemeClr val="bg1"/>
                </a:solidFill>
              </a:rPr>
              <a:t>Muôn đời tạ ơn hồng ân Chúa bao la. E-pha-ta mở ra E-pha-ta. Vang lời ngợi ca tình yêu Chúa bao la. E-pha-ta mở ra E-pha-ta.</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Chúa biết con cần đến Chúa từng phút từng giây. Chúa rộng vòng tay ấp ủ đỡ nâng đêm ngày. Chữa lành cho con để con vững lòng đi tới. Sống cuộc đời mới bình an chứa chan tình Ngài.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a:solidFill>
                  <a:srgbClr val="FFFF00"/>
                </a:solidFill>
                <a:effectLst/>
                <a:latin typeface="+mj-lt"/>
              </a:rPr>
              <a:t>Tk1</a:t>
            </a:r>
            <a:r>
              <a:rPr lang="vi-VN" sz="4800" b="0" u="sng">
                <a:solidFill>
                  <a:srgbClr val="FFFF00"/>
                </a:solidFill>
                <a:effectLst/>
                <a:latin typeface="+mj-lt"/>
              </a:rPr>
              <a:t>:</a:t>
            </a:r>
            <a:r>
              <a:rPr lang="vi-VN" sz="4800" b="0">
                <a:solidFill>
                  <a:schemeClr val="bg1"/>
                </a:solidFill>
                <a:effectLst/>
                <a:latin typeface="+mj-lt"/>
              </a:rPr>
              <a:t> </a:t>
            </a:r>
            <a:r>
              <a:rPr lang="vi-VN" sz="4800">
                <a:solidFill>
                  <a:schemeClr val="bg1"/>
                </a:solidFill>
                <a:latin typeface="+mj-lt"/>
              </a:rPr>
              <a:t>Chim muông đang reo ca trên cành cho ngày tới. Ánh nắng mới đã về tỏa lan trên ngàn nơi. Muôn hoa đang rộn ràng khoe sắc thắm muôn nơi. Vạn vật đồng ca chúc Danh Chúa khắp trên trần gian.</a:t>
            </a: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Muôn đời tạ ơn hồng ân Chúa bao la. E-pha-ta mở ra E-pha-ta. Vang lời ngợi ca tình yêu Chúa bao la. E-pha-ta mở ra E-pha-ta.</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dirty="0">
                <a:solidFill>
                  <a:schemeClr val="bg1"/>
                </a:solidFill>
              </a:rPr>
              <a:t>Sống giữa cuộc đời đôi lúc lòng trí ngủ mê. Cát bụi trần gian khuất mờ những khi đi về. Xin Ngài yêu thương rộng ban tâm hồn trong sáng. Với một quả tim mở ra sống luôn thật lòng.</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Muôn đời tạ ơn hồng ân Chúa bao la. E-pha-ta mở ra E-pha-ta. Vang lời ngợi ca tình yêu Chúa bao la. E-pha-ta mở ra E-pha-ta.</a:t>
            </a:r>
            <a:endParaRPr lang="en-US" sz="54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37797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a:solidFill>
                  <a:srgbClr val="FFFF00"/>
                </a:solidFill>
                <a:effectLst/>
                <a:latin typeface="+mj-lt"/>
              </a:rPr>
            </a:br>
            <a:r>
              <a:rPr lang="en-US" sz="6600" b="0">
                <a:solidFill>
                  <a:srgbClr val="FFFF00"/>
                </a:solidFill>
                <a:effectLst/>
                <a:latin typeface="+mj-lt"/>
              </a:rPr>
              <a:t>Bài Ca Bác Ái</a:t>
            </a:r>
            <a:br>
              <a:rPr lang="en-US" sz="5400" b="0">
                <a:solidFill>
                  <a:srgbClr val="FFFF00"/>
                </a:solidFill>
                <a:effectLst/>
                <a:latin typeface="+mj-lt"/>
              </a:rPr>
            </a:br>
            <a:r>
              <a:rPr lang="en-US" sz="5400" i="1">
                <a:solidFill>
                  <a:schemeClr val="bg1"/>
                </a:solidFill>
              </a:rPr>
              <a:t>Minh Tâm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Đk:</a:t>
            </a:r>
            <a:r>
              <a:rPr lang="en-US" sz="4000" b="0" dirty="0">
                <a:solidFill>
                  <a:schemeClr val="bg1"/>
                </a:solidFill>
                <a:effectLst/>
              </a:rPr>
              <a:t> </a:t>
            </a:r>
            <a:r>
              <a:rPr lang="vi-VN" sz="4000" b="0" dirty="0">
                <a:solidFill>
                  <a:schemeClr val="bg1"/>
                </a:solidFill>
                <a:effectLst/>
              </a:rPr>
              <a:t> </a:t>
            </a:r>
            <a:r>
              <a:rPr lang="vi-VN" sz="4000" dirty="0">
                <a:solidFill>
                  <a:schemeClr val="bg1"/>
                </a:solidFill>
              </a:rPr>
              <a:t>Trong tình thương Chúa là Cha, anh em ta hãy mến thương nhau, mến thương chân thành thiết tha, mến thương trong tình nghĩa đậm đà. Để người gần xa biết được đoàn ta thật là hạnh phúc làm con một Cha Êm đềm vui sống Ngọt ngào vị tha.</a:t>
            </a:r>
            <a:endParaRPr lang="vi-VN" sz="4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1A:</a:t>
            </a:r>
            <a:r>
              <a:rPr lang="en-US" sz="4600" b="0">
                <a:solidFill>
                  <a:schemeClr val="bg1"/>
                </a:solidFill>
                <a:effectLst/>
              </a:rPr>
              <a:t> </a:t>
            </a:r>
            <a:r>
              <a:rPr lang="vi-VN" sz="4600">
                <a:solidFill>
                  <a:schemeClr val="bg1"/>
                </a:solidFill>
              </a:rPr>
              <a:t>Đây bài ca bác ái hát lên trong niềm hân hoan. Liên kết tình anh em hồng ân Chúa ban vô vàn.</a:t>
            </a:r>
            <a:br>
              <a:rPr lang="en-US" sz="4600">
                <a:solidFill>
                  <a:schemeClr val="bg1"/>
                </a:solidFill>
              </a:rPr>
            </a:br>
            <a:r>
              <a:rPr lang="en-US" sz="4600" u="sng">
                <a:solidFill>
                  <a:srgbClr val="FFFF00"/>
                </a:solidFill>
              </a:rPr>
              <a:t>1B:</a:t>
            </a:r>
            <a:r>
              <a:rPr lang="en-US" sz="4600">
                <a:solidFill>
                  <a:srgbClr val="FFFF00"/>
                </a:solidFill>
              </a:rPr>
              <a:t> </a:t>
            </a:r>
            <a:r>
              <a:rPr lang="vi-VN" sz="4600">
                <a:solidFill>
                  <a:schemeClr val="bg1"/>
                </a:solidFill>
              </a:rPr>
              <a:t>Như vườn xuân muôn sắc ngát thơm những nhành hoa tươi. Ta sống kề bên nhau dìu nhau tiến lên quê trời.</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Đk:</a:t>
            </a:r>
            <a:r>
              <a:rPr lang="en-US" sz="4000" b="0" dirty="0">
                <a:solidFill>
                  <a:schemeClr val="bg1"/>
                </a:solidFill>
                <a:effectLst/>
              </a:rPr>
              <a:t> </a:t>
            </a:r>
            <a:r>
              <a:rPr lang="vi-VN" sz="4000" b="0" dirty="0">
                <a:solidFill>
                  <a:schemeClr val="bg1"/>
                </a:solidFill>
                <a:effectLst/>
              </a:rPr>
              <a:t> </a:t>
            </a:r>
            <a:r>
              <a:rPr lang="vi-VN" sz="4000" dirty="0">
                <a:solidFill>
                  <a:schemeClr val="bg1"/>
                </a:solidFill>
              </a:rPr>
              <a:t>Trong tình thương Chúa là Cha, anh em ta hãy mến thương nhau, mến thương chân thành thiết tha, mến thương trong tình nghĩa đậm đà. Để người gần xa biết được đoàn ta thật là hạnh phúc làm con một Cha Êm đềm vui sống Ngọt ngào vị tha.</a:t>
            </a:r>
            <a:endParaRPr lang="vi-VN" sz="40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932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latin typeface="+mj-lt"/>
              </a:rPr>
              <a:t>Cùng nhau hãy hát lên người ơi! Tình yêu Chúa ngàn đời cao vời. Nào cùng nhau hiệp lời hoan chúc. Cất cao lời ca ngợi tình Chúa sáng tươi ngàn nơi.</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a:solidFill>
                  <a:srgbClr val="FFFF00"/>
                </a:solidFill>
                <a:effectLst/>
                <a:latin typeface="+mj-lt"/>
              </a:rPr>
              <a:t>Tk2</a:t>
            </a:r>
            <a:r>
              <a:rPr lang="vi-VN" sz="4800" b="0" u="sng">
                <a:solidFill>
                  <a:srgbClr val="FFFF00"/>
                </a:solidFill>
                <a:effectLst/>
                <a:latin typeface="+mj-lt"/>
              </a:rPr>
              <a:t>:</a:t>
            </a:r>
            <a:r>
              <a:rPr lang="en-US" sz="4800">
                <a:solidFill>
                  <a:schemeClr val="bg1"/>
                </a:solidFill>
                <a:latin typeface="+mj-lt"/>
              </a:rPr>
              <a:t> </a:t>
            </a:r>
            <a:r>
              <a:rPr lang="vi-VN" sz="4800">
                <a:solidFill>
                  <a:schemeClr val="bg1"/>
                </a:solidFill>
                <a:latin typeface="+mj-lt"/>
              </a:rPr>
              <a:t>Vang lên muôn câu ca giữa đời trong ngày mới. Chúa cất tiếng gọi mời chúng ta mở lòng ra. Với tiếng hát ca ngợi tình yêu Chúa khôn vơi. Ngàn đời lòng thương xót của Chúa vẫn luôn tràn lan.</a:t>
            </a: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1861</Words>
  <Application>Microsoft Office PowerPoint</Application>
  <PresentationFormat>On-screen Show (16:9)</PresentationFormat>
  <Paragraphs>105</Paragraphs>
  <Slides>79</Slides>
  <Notes>1</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79</vt:i4>
      </vt:variant>
    </vt:vector>
  </HeadingPairs>
  <TitlesOfParts>
    <vt:vector size="92" baseType="lpstr">
      <vt:lpstr>Arial</vt:lpstr>
      <vt:lpstr>Calibri</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11_Office Theme</vt:lpstr>
      <vt:lpstr>PowerPoint Presentation</vt:lpstr>
      <vt:lpstr>TẬP HÁT CỘNG ĐOÀN</vt:lpstr>
      <vt:lpstr>Đk: Hồn tôi hỡi, nào chúc tụng Chúa đi.</vt:lpstr>
      <vt:lpstr>Chúa Giê-su loan báo Tin Mừng Nước Trời và chữa mọi thứ bệnh hoạn tật nguyền trong dân.</vt:lpstr>
      <vt:lpstr>PowerPoint Presentation</vt:lpstr>
      <vt:lpstr> Ca Nhập Lễ Ca Tụng Chúa Thái Nguyên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145 CHÚA NHẬT XXIII THƯỜNG NIÊN NĂM B  Lm. Kim Long 03 Câu</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kẻ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Chúa Giê-su loan báo Tin Mừng Nước Trời và chữa mọi thứ bệnh hoạn tật nguyền trong dân.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là dâng bánh thơm. Dâng rượu nho ngát hương. Hiệp dâng cùng hoa trái ngon. Là đây tình yêu chúng con.</vt:lpstr>
      <vt:lpstr>Đk: Chúa thương xin Chúa nhận cho. Chúa thương xin Chúa nhận cho.</vt:lpstr>
      <vt:lpstr>Tk2: Đây ngàn dân khắp nơi. Mong đời luôn thắm tươi. Thành tâm hiệp trong lễ dâng. Lời kinh nguyện xin phúc ân.</vt:lpstr>
      <vt:lpstr>Đk: Chúa thương xin Chúa nhận cho. Chúa thương xin Chúa nhận cho.</vt:lpstr>
      <vt:lpstr>Tk3: Đây đoàn con bốn phương. Trong bàn tay Chúa thương. Hiệp dâng lời thơ tiếng ca. Ngợi khen tạ ơn thiết tha.</vt:lpstr>
      <vt:lpstr>Đk: Chúa thương xin Chúa nhận cho. Chúa thương xin Chúa nhận cho.</vt:lpstr>
      <vt:lpstr>PowerPoint Presentation</vt:lpstr>
      <vt:lpstr>PowerPoint Presentation</vt:lpstr>
      <vt:lpstr>Ca Nguyện Hiệp Lễ Chúa Chữa Người Câm Điếc Đinh Công Huỳnh &amp; Huỳnh Minh Kỳ.</vt:lpstr>
      <vt:lpstr>Tk1: Chúa đã cho người câm điếc được nói và nghe. Chúa không dửng dưng trước mọi khổ đau con người. Chúa mở đôi tai để con lắng nghe tiếng Chúa. Chúa mở miệng lưỡi để con biết ca tụng Ngài.</vt:lpstr>
      <vt:lpstr>Đk: Muôn đời tạ ơn hồng ân Chúa bao la. E-pha-ta mở ra E-pha-ta. Vang lời ngợi ca tình yêu Chúa bao la. E-pha-ta mở ra E-pha-ta.</vt:lpstr>
      <vt:lpstr>Tk2: Chúa biết con cần đến Chúa từng phút từng giây. Chúa rộng vòng tay ấp ủ đỡ nâng đêm ngày. Chữa lành cho con để con vững lòng đi tới. Sống cuộc đời mới bình an chứa chan tình Ngài.</vt:lpstr>
      <vt:lpstr>Đk: Muôn đời tạ ơn hồng ân Chúa bao la. E-pha-ta mở ra E-pha-ta. Vang lời ngợi ca tình yêu Chúa bao la. E-pha-ta mở ra E-pha-ta.</vt:lpstr>
      <vt:lpstr>Tk3: Sống giữa cuộc đời đôi lúc lòng trí ngủ mê. Cát bụi trần gian khuất mờ những khi đi về. Xin Ngài yêu thương rộng ban tâm hồn trong sáng. Với một quả tim mở ra sống luôn thật lòng.</vt:lpstr>
      <vt:lpstr>Đk: Muôn đời tạ ơn hồng ân Chúa bao la. E-pha-ta mở ra E-pha-ta. Vang lời ngợi ca tình yêu Chúa bao la. E-pha-ta mở ra E-pha-ta.</vt:lpstr>
      <vt:lpstr>PowerPoint Presentation</vt:lpstr>
      <vt:lpstr>PowerPoint Presentation</vt:lpstr>
      <vt:lpstr>Ca Kết Lễ Bài Ca Bác Ái Minh Tâm</vt:lpstr>
      <vt:lpstr>Đk:  Trong tình thương Chúa là Cha, anh em ta hãy mến thương nhau, mến thương chân thành thiết tha, mến thương trong tình nghĩa đậm đà. Để người gần xa biết được đoàn ta thật là hạnh phúc làm con một Cha Êm đềm vui sống Ngọt ngào vị tha.</vt:lpstr>
      <vt:lpstr>1A: Đây bài ca bác ái hát lên trong niềm hân hoan. Liên kết tình anh em hồng ân Chúa ban vô vàn. 1B: Như vườn xuân muôn sắc ngát thơm những nhành hoa tươi. Ta sống kề bên nhau dìu nhau tiến lên quê trời.</vt:lpstr>
      <vt:lpstr>Đk:  Trong tình thương Chúa là Cha, anh em ta hãy mến thương nhau, mến thương chân thành thiết tha, mến thương trong tình nghĩa đậm đà. Để người gần xa biết được đoàn ta thật là hạnh phúc làm con một Cha Êm đềm vui sống Ngọt ngào vị tha.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111</cp:revision>
  <dcterms:created xsi:type="dcterms:W3CDTF">2023-05-21T07:25:42Z</dcterms:created>
  <dcterms:modified xsi:type="dcterms:W3CDTF">2024-08-05T22:52:45Z</dcterms:modified>
</cp:coreProperties>
</file>