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 id="2147484156" r:id="rId11"/>
    <p:sldMasterId id="2147484168" r:id="rId12"/>
    <p:sldMasterId id="2147484180" r:id="rId13"/>
  </p:sldMasterIdLst>
  <p:notesMasterIdLst>
    <p:notesMasterId r:id="rId108"/>
  </p:notesMasterIdLst>
  <p:sldIdLst>
    <p:sldId id="507" r:id="rId14"/>
    <p:sldId id="376" r:id="rId15"/>
    <p:sldId id="717" r:id="rId16"/>
    <p:sldId id="718" r:id="rId17"/>
    <p:sldId id="719" r:id="rId18"/>
    <p:sldId id="367" r:id="rId19"/>
    <p:sldId id="368" r:id="rId20"/>
    <p:sldId id="369" r:id="rId21"/>
    <p:sldId id="370" r:id="rId22"/>
    <p:sldId id="371" r:id="rId23"/>
    <p:sldId id="372" r:id="rId24"/>
    <p:sldId id="373" r:id="rId25"/>
    <p:sldId id="374" r:id="rId26"/>
    <p:sldId id="720" r:id="rId27"/>
    <p:sldId id="553" r:id="rId28"/>
    <p:sldId id="443" r:id="rId29"/>
    <p:sldId id="585" r:id="rId30"/>
    <p:sldId id="726" r:id="rId31"/>
    <p:sldId id="676" r:id="rId32"/>
    <p:sldId id="677" r:id="rId33"/>
    <p:sldId id="727" r:id="rId34"/>
    <p:sldId id="728" r:id="rId35"/>
    <p:sldId id="721" r:id="rId36"/>
    <p:sldId id="384" r:id="rId37"/>
    <p:sldId id="385" r:id="rId38"/>
    <p:sldId id="386" r:id="rId39"/>
    <p:sldId id="387" r:id="rId40"/>
    <p:sldId id="388" r:id="rId41"/>
    <p:sldId id="389" r:id="rId42"/>
    <p:sldId id="390" r:id="rId43"/>
    <p:sldId id="391" r:id="rId44"/>
    <p:sldId id="722" r:id="rId45"/>
    <p:sldId id="392" r:id="rId46"/>
    <p:sldId id="393" r:id="rId47"/>
    <p:sldId id="394" r:id="rId48"/>
    <p:sldId id="395" r:id="rId49"/>
    <p:sldId id="396" r:id="rId50"/>
    <p:sldId id="397" r:id="rId51"/>
    <p:sldId id="398" r:id="rId52"/>
    <p:sldId id="399" r:id="rId53"/>
    <p:sldId id="647" r:id="rId54"/>
    <p:sldId id="649" r:id="rId55"/>
    <p:sldId id="701" r:id="rId56"/>
    <p:sldId id="702" r:id="rId57"/>
    <p:sldId id="703" r:id="rId58"/>
    <p:sldId id="713" r:id="rId59"/>
    <p:sldId id="704" r:id="rId60"/>
    <p:sldId id="714" r:id="rId61"/>
    <p:sldId id="705" r:id="rId62"/>
    <p:sldId id="715" r:id="rId63"/>
    <p:sldId id="706" r:id="rId64"/>
    <p:sldId id="716" r:id="rId65"/>
    <p:sldId id="653" r:id="rId66"/>
    <p:sldId id="707" r:id="rId67"/>
    <p:sldId id="723" r:id="rId68"/>
    <p:sldId id="54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550" r:id="rId83"/>
    <p:sldId id="558" r:id="rId84"/>
    <p:sldId id="559" r:id="rId85"/>
    <p:sldId id="561" r:id="rId86"/>
    <p:sldId id="729" r:id="rId87"/>
    <p:sldId id="614" r:id="rId88"/>
    <p:sldId id="730" r:id="rId89"/>
    <p:sldId id="276" r:id="rId90"/>
    <p:sldId id="724" r:id="rId91"/>
    <p:sldId id="277" r:id="rId92"/>
    <p:sldId id="279" r:id="rId93"/>
    <p:sldId id="278" r:id="rId94"/>
    <p:sldId id="632" r:id="rId95"/>
    <p:sldId id="290" r:id="rId96"/>
    <p:sldId id="708" r:id="rId97"/>
    <p:sldId id="291" r:id="rId98"/>
    <p:sldId id="633" r:id="rId99"/>
    <p:sldId id="292" r:id="rId100"/>
    <p:sldId id="698" r:id="rId101"/>
    <p:sldId id="293" r:id="rId102"/>
    <p:sldId id="564" r:id="rId103"/>
    <p:sldId id="563" r:id="rId104"/>
    <p:sldId id="710" r:id="rId105"/>
    <p:sldId id="712" r:id="rId106"/>
    <p:sldId id="699"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07" Type="http://schemas.openxmlformats.org/officeDocument/2006/relationships/slide" Target="slides/slide94.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presProps" Target="presProp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85</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84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7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91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59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7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79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923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66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2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755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79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4376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a:solidFill>
                  <a:srgbClr val="FFFF00"/>
                </a:solidFill>
              </a:rPr>
              <a:t>Xin Dẫn Con Về </a:t>
            </a:r>
            <a:r>
              <a:rPr lang="en-US" sz="6000">
                <a:solidFill>
                  <a:srgbClr val="FFFF00"/>
                </a:solidFill>
              </a:rPr>
              <a:t>Núi </a:t>
            </a:r>
            <a:r>
              <a:rPr lang="en-US" sz="6000" smtClean="0">
                <a:solidFill>
                  <a:srgbClr val="FFFF00"/>
                </a:solidFill>
              </a:rPr>
              <a:t>Thánh</a:t>
            </a:r>
            <a:br>
              <a:rPr lang="en-US" sz="6000" smtClean="0">
                <a:solidFill>
                  <a:srgbClr val="FFFF00"/>
                </a:solidFill>
              </a:rPr>
            </a:br>
            <a:r>
              <a:rPr lang="en-US" sz="6000" b="0" i="1" smtClean="0">
                <a:solidFill>
                  <a:schemeClr val="bg1"/>
                </a:solidFill>
                <a:effectLst/>
                <a:latin typeface="+mj-lt"/>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smtClean="0">
                <a:solidFill>
                  <a:srgbClr val="FFFF00"/>
                </a:solidFill>
                <a:effectLst/>
                <a:latin typeface="+mj-lt"/>
              </a:rPr>
              <a:t>Đk</a:t>
            </a:r>
            <a:r>
              <a:rPr lang="vi-VN" sz="6400" b="0" u="sng" smtClean="0">
                <a:solidFill>
                  <a:srgbClr val="FFFF00"/>
                </a:solidFill>
                <a:effectLst/>
                <a:latin typeface="+mj-lt"/>
              </a:rPr>
              <a:t>:</a:t>
            </a:r>
            <a:r>
              <a:rPr lang="en-US" sz="6400">
                <a:solidFill>
                  <a:schemeClr val="bg1"/>
                </a:solidFill>
                <a:latin typeface="+mj-lt"/>
              </a:rPr>
              <a:t> </a:t>
            </a:r>
            <a:r>
              <a:rPr lang="vi-VN" sz="6400">
                <a:solidFill>
                  <a:schemeClr val="bg1"/>
                </a:solidFill>
                <a:latin typeface="+mj-lt"/>
              </a:rPr>
              <a:t>Ánh sáng và chân lý Chúa xin dẫn ước con đi. Tiến mãi về trên núi Thánh, về chốn quang minh Ngài.</a:t>
            </a:r>
            <a:endParaRPr lang="vi-VN" sz="640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smtClean="0">
                <a:solidFill>
                  <a:srgbClr val="FFFF00"/>
                </a:solidFill>
                <a:effectLst/>
                <a:latin typeface="+mj-lt"/>
              </a:rPr>
              <a:t>Tk1</a:t>
            </a:r>
            <a:r>
              <a:rPr lang="vi-VN" sz="6100" b="0" u="sng">
                <a:solidFill>
                  <a:srgbClr val="FFFF00"/>
                </a:solidFill>
                <a:effectLst/>
                <a:latin typeface="+mj-lt"/>
              </a:rPr>
              <a:t>:</a:t>
            </a:r>
            <a:r>
              <a:rPr lang="vi-VN" sz="6100" b="0">
                <a:solidFill>
                  <a:schemeClr val="bg1"/>
                </a:solidFill>
                <a:effectLst/>
                <a:latin typeface="+mj-lt"/>
              </a:rPr>
              <a:t> </a:t>
            </a:r>
            <a:r>
              <a:rPr lang="vi-VN" sz="6100">
                <a:solidFill>
                  <a:schemeClr val="bg1"/>
                </a:solidFill>
                <a:latin typeface="+mj-lt"/>
              </a:rPr>
              <a:t>Con sẽ tiến tới bàn thờ Chúa, gần Ngài lòng con sướng vui. Con sẽ nảy đàn tuyên xưng Chúa, rằng Ngài là Thượng đế con.</a:t>
            </a:r>
            <a:endParaRPr lang="vi-VN" sz="61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smtClean="0">
                <a:solidFill>
                  <a:srgbClr val="FFFF00"/>
                </a:solidFill>
                <a:effectLst/>
                <a:latin typeface="+mj-lt"/>
              </a:rPr>
              <a:t>Đ</a:t>
            </a:r>
            <a:r>
              <a:rPr lang="en-US" sz="6400" b="0" u="sng" dirty="0">
                <a:solidFill>
                  <a:srgbClr val="FFFF00"/>
                </a:solidFill>
                <a:effectLst/>
                <a:latin typeface="+mj-lt"/>
              </a:rPr>
              <a:t>k</a:t>
            </a:r>
            <a:r>
              <a:rPr lang="vi-VN" sz="6400" b="0" u="sng" smtClean="0">
                <a:solidFill>
                  <a:srgbClr val="FFFF00"/>
                </a:solidFill>
                <a:effectLst/>
                <a:latin typeface="+mj-lt"/>
              </a:rPr>
              <a:t>:</a:t>
            </a:r>
            <a:r>
              <a:rPr lang="vi-VN" sz="6400" b="0" smtClean="0">
                <a:solidFill>
                  <a:schemeClr val="bg1"/>
                </a:solidFill>
                <a:effectLst/>
                <a:latin typeface="+mj-lt"/>
              </a:rPr>
              <a:t> </a:t>
            </a:r>
            <a:r>
              <a:rPr lang="vi-VN" sz="6400">
                <a:solidFill>
                  <a:schemeClr val="bg1"/>
                </a:solidFill>
                <a:latin typeface="+mj-lt"/>
              </a:rPr>
              <a:t>Ánh sáng và chân lý Chúa xin dẫn ước con đi. Tiến mãi về trên núi Thánh, về chốn quang minh Ngài.</a:t>
            </a:r>
            <a:endParaRPr lang="vi-VN" sz="6400">
              <a:solidFill>
                <a:schemeClr val="bg1"/>
              </a:solidFill>
              <a:latin typeface="+mj-lt"/>
            </a:endParaRPr>
          </a:p>
        </p:txBody>
      </p:sp>
    </p:spTree>
    <p:extLst>
      <p:ext uri="{BB962C8B-B14F-4D97-AF65-F5344CB8AC3E}">
        <p14:creationId xmlns:p14="http://schemas.microsoft.com/office/powerpoint/2010/main" val="23783585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smtClean="0">
                <a:solidFill>
                  <a:srgbClr val="FFFF00"/>
                </a:solidFill>
                <a:effectLst/>
                <a:latin typeface="+mj-lt"/>
              </a:rPr>
              <a:t>Tk2</a:t>
            </a:r>
            <a:r>
              <a:rPr lang="vi-VN" sz="6400" b="0" u="sng" smtClean="0">
                <a:solidFill>
                  <a:srgbClr val="FFFF00"/>
                </a:solidFill>
                <a:effectLst/>
                <a:latin typeface="+mj-lt"/>
              </a:rPr>
              <a:t>:</a:t>
            </a:r>
            <a:r>
              <a:rPr lang="en-US" sz="6400" smtClean="0">
                <a:solidFill>
                  <a:schemeClr val="bg1"/>
                </a:solidFill>
                <a:latin typeface="+mj-lt"/>
              </a:rPr>
              <a:t> </a:t>
            </a:r>
            <a:r>
              <a:rPr lang="vi-VN" sz="6400">
                <a:solidFill>
                  <a:schemeClr val="bg1"/>
                </a:solidFill>
                <a:latin typeface="+mj-lt"/>
              </a:rPr>
              <a:t>Sao Chúa nỡ chối từ ruồng rẫy, vì Ngài là nơi náu thân. Sao Chúa để con điêu linh mãi, địch thù uy hiếp luôn.</a:t>
            </a:r>
            <a:endParaRPr lang="vi-VN" sz="64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smtClean="0">
                <a:solidFill>
                  <a:srgbClr val="FFFF00"/>
                </a:solidFill>
                <a:effectLst/>
                <a:latin typeface="+mj-lt"/>
              </a:rPr>
              <a:t>Đ</a:t>
            </a:r>
            <a:r>
              <a:rPr lang="en-US" sz="6400" b="0" u="sng" dirty="0">
                <a:solidFill>
                  <a:srgbClr val="FFFF00"/>
                </a:solidFill>
                <a:effectLst/>
                <a:latin typeface="+mj-lt"/>
              </a:rPr>
              <a:t>k</a:t>
            </a:r>
            <a:r>
              <a:rPr lang="vi-VN" sz="6400" b="0" u="sng" smtClean="0">
                <a:solidFill>
                  <a:srgbClr val="FFFF00"/>
                </a:solidFill>
                <a:effectLst/>
                <a:latin typeface="+mj-lt"/>
              </a:rPr>
              <a:t>:</a:t>
            </a:r>
            <a:r>
              <a:rPr lang="vi-VN" sz="6400" b="0" smtClean="0">
                <a:solidFill>
                  <a:schemeClr val="bg1"/>
                </a:solidFill>
                <a:effectLst/>
                <a:latin typeface="+mj-lt"/>
              </a:rPr>
              <a:t> </a:t>
            </a:r>
            <a:r>
              <a:rPr lang="vi-VN" sz="6400">
                <a:solidFill>
                  <a:schemeClr val="bg1"/>
                </a:solidFill>
                <a:latin typeface="+mj-lt"/>
              </a:rPr>
              <a:t>Ánh sáng và chân lý Chúa xin dẫn ước con đi. Tiến mãi về trên núi Thánh, về chốn quang minh Ngài.</a:t>
            </a:r>
            <a:endParaRPr lang="vi-VN" sz="6400">
              <a:solidFill>
                <a:schemeClr val="bg1"/>
              </a:solidFill>
              <a:latin typeface="+mj-lt"/>
            </a:endParaRPr>
          </a:p>
        </p:txBody>
      </p:sp>
    </p:spTree>
    <p:extLst>
      <p:ext uri="{BB962C8B-B14F-4D97-AF65-F5344CB8AC3E}">
        <p14:creationId xmlns:p14="http://schemas.microsoft.com/office/powerpoint/2010/main" val="29253168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smtClean="0">
                <a:solidFill>
                  <a:srgbClr val="FFFF00"/>
                </a:solidFill>
                <a:effectLst/>
                <a:latin typeface="+mj-lt"/>
              </a:rPr>
              <a:t>Tk3</a:t>
            </a:r>
            <a:r>
              <a:rPr lang="vi-VN" sz="6400" b="0" u="sng" smtClean="0">
                <a:solidFill>
                  <a:srgbClr val="FFFF00"/>
                </a:solidFill>
                <a:effectLst/>
                <a:latin typeface="+mj-lt"/>
              </a:rPr>
              <a:t>:</a:t>
            </a:r>
            <a:r>
              <a:rPr lang="en-US" sz="6400" smtClean="0">
                <a:solidFill>
                  <a:schemeClr val="bg1"/>
                </a:solidFill>
                <a:latin typeface="+mj-lt"/>
              </a:rPr>
              <a:t> </a:t>
            </a:r>
            <a:r>
              <a:rPr lang="vi-VN" sz="6400">
                <a:solidFill>
                  <a:schemeClr val="bg1"/>
                </a:solidFill>
                <a:latin typeface="+mj-lt"/>
              </a:rPr>
              <a:t>Sao bối rối than sầu hồn hỡi? Một niềm cậy trông Chúa đi. Tôi sẽ còn ngợi ca Danh Chúa, vì Người là Thiên Chúa tôi.</a:t>
            </a:r>
            <a:endParaRPr lang="vi-VN" sz="6400">
              <a:solidFill>
                <a:schemeClr val="bg1"/>
              </a:solidFill>
              <a:latin typeface="+mj-lt"/>
            </a:endParaRPr>
          </a:p>
        </p:txBody>
      </p:sp>
    </p:spTree>
    <p:extLst>
      <p:ext uri="{BB962C8B-B14F-4D97-AF65-F5344CB8AC3E}">
        <p14:creationId xmlns:p14="http://schemas.microsoft.com/office/powerpoint/2010/main" val="15936732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smtClean="0">
                <a:solidFill>
                  <a:srgbClr val="FFFF00"/>
                </a:solidFill>
                <a:effectLst/>
                <a:latin typeface="+mj-lt"/>
              </a:rPr>
              <a:t>Đ</a:t>
            </a:r>
            <a:r>
              <a:rPr lang="en-US" sz="6400" b="0" u="sng" dirty="0">
                <a:solidFill>
                  <a:srgbClr val="FFFF00"/>
                </a:solidFill>
                <a:effectLst/>
                <a:latin typeface="+mj-lt"/>
              </a:rPr>
              <a:t>k</a:t>
            </a:r>
            <a:r>
              <a:rPr lang="vi-VN" sz="6400" b="0" u="sng" smtClean="0">
                <a:solidFill>
                  <a:srgbClr val="FFFF00"/>
                </a:solidFill>
                <a:effectLst/>
                <a:latin typeface="+mj-lt"/>
              </a:rPr>
              <a:t>:</a:t>
            </a:r>
            <a:r>
              <a:rPr lang="vi-VN" sz="6400" b="0" smtClean="0">
                <a:solidFill>
                  <a:schemeClr val="bg1"/>
                </a:solidFill>
                <a:effectLst/>
                <a:latin typeface="+mj-lt"/>
              </a:rPr>
              <a:t> </a:t>
            </a:r>
            <a:r>
              <a:rPr lang="vi-VN" sz="6400">
                <a:solidFill>
                  <a:schemeClr val="bg1"/>
                </a:solidFill>
                <a:latin typeface="+mj-lt"/>
              </a:rPr>
              <a:t>Ánh sáng và chân lý Chúa xin dẫn ước con đi. Tiến mãi về trên núi Thánh, về chốn quang minh Ngài.</a:t>
            </a:r>
            <a:endParaRPr lang="vi-VN" sz="6400">
              <a:solidFill>
                <a:schemeClr val="bg1"/>
              </a:solidFill>
              <a:latin typeface="+mj-lt"/>
            </a:endParaRPr>
          </a:p>
        </p:txBody>
      </p:sp>
    </p:spTree>
    <p:extLst>
      <p:ext uri="{BB962C8B-B14F-4D97-AF65-F5344CB8AC3E}">
        <p14:creationId xmlns:p14="http://schemas.microsoft.com/office/powerpoint/2010/main" val="10403528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1558772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Linh hồn tôi ơi hãy ngợi khen Thiên Chúa, toàn thân tôi tán dương Danh Ngài. Linh hồn tôi ơi hãy ngợi khen Thiên Chúa và đừng quên các ân huệ Ngài.</a:t>
            </a:r>
            <a:endParaRPr lang="en-US" sz="5400">
              <a:solidFill>
                <a:schemeClr val="bg1"/>
              </a:solidFill>
            </a:endParaRPr>
          </a:p>
        </p:txBody>
      </p:sp>
    </p:spTree>
    <p:extLst>
      <p:ext uri="{BB962C8B-B14F-4D97-AF65-F5344CB8AC3E}">
        <p14:creationId xmlns:p14="http://schemas.microsoft.com/office/powerpoint/2010/main" val="3150270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huấn ca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Hãy bo qua điều sai trái cho kẻ khác, thì bạn cầu khẩn, tội lỗi bạn sẽ được tha.</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102</a:t>
            </a:r>
            <a:br>
              <a:rPr lang="en-US" smtClean="0">
                <a:solidFill>
                  <a:srgbClr val="FFFF00"/>
                </a:solidFill>
              </a:rPr>
            </a:br>
            <a:r>
              <a:rPr lang="en-US" smtClean="0">
                <a:solidFill>
                  <a:srgbClr val="FFFF00"/>
                </a:solidFill>
              </a:rPr>
              <a:t>Chúa Nhật XXIV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3871161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3141081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Linh hồn tôi ơi hãy ngợi khen Thiên Chúa, toàn thân tôi tán dương Danh Ngài. Linh hồn tôi ơi hãy ngợi khen Thiên Chúa và đừng quên các ân huệ Ngài.</a:t>
            </a:r>
            <a:endParaRPr lang="en-US" sz="5400">
              <a:solidFill>
                <a:schemeClr val="bg1"/>
              </a:solidFill>
            </a:endParaRPr>
          </a:p>
        </p:txBody>
      </p:sp>
    </p:spTree>
    <p:extLst>
      <p:ext uri="{BB962C8B-B14F-4D97-AF65-F5344CB8AC3E}">
        <p14:creationId xmlns:p14="http://schemas.microsoft.com/office/powerpoint/2010/main" val="719811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Bao tội khiên ngươi Chúa dủ tình tha thứ và còn thương chữa khỏi tật nguyền. Tay Ngài đưa ngươi thoát mồ sâu tăm tối, và rộng ban nghĩa ân hải hà.</a:t>
            </a:r>
            <a:endParaRPr lang="en-US" sz="5400">
              <a:solidFill>
                <a:schemeClr val="bg1"/>
              </a:solidFill>
            </a:endParaRPr>
          </a:p>
        </p:txBody>
      </p:sp>
    </p:spTree>
    <p:extLst>
      <p:ext uri="{BB962C8B-B14F-4D97-AF65-F5344CB8AC3E}">
        <p14:creationId xmlns:p14="http://schemas.microsoft.com/office/powerpoint/2010/main" val="837800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 Đâu Ngài luôn luôn trách hờn rời xa mãi.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Chúa nói: Thầy ban cho các con một điều răn mới là các con hãy yêu thương nhau như Thầy yêu thương các con.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36935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Tk4:</a:t>
            </a:r>
            <a:r>
              <a:rPr lang="en-US" sz="6000" smtClean="0">
                <a:solidFill>
                  <a:schemeClr val="bg1"/>
                </a:solidFill>
              </a:rPr>
              <a:t> </a:t>
            </a:r>
            <a:r>
              <a:rPr lang="vi-VN" sz="6000" smtClean="0">
                <a:solidFill>
                  <a:schemeClr val="bg1"/>
                </a:solidFill>
              </a:rPr>
              <a:t>Như trời cao xa trổi vượt trên mặt đất, Ngài rộng thương kẻ tôn sợ Ngài. Bao tội khiên ta Chúa liệng xa ta mãi, tựa phương đông các xa phương đoài.</a:t>
            </a:r>
          </a:p>
        </p:txBody>
      </p:sp>
    </p:spTree>
    <p:extLst>
      <p:ext uri="{BB962C8B-B14F-4D97-AF65-F5344CB8AC3E}">
        <p14:creationId xmlns:p14="http://schemas.microsoft.com/office/powerpoint/2010/main" val="11225608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Dù sống. Dù chết, chúng ta vẫn thuộc về chúa Giê-su-kitô</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Chúa nói: Thầy ban cho các con một điều răn mới là các con hãy yêu thương nhau như Thầy yêu thương các con.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593776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Cha nhân từ hay thương xót, lúc nào Ngài cũng sẵn sàng tha thứ mọi lỗi lầm cho những ai thật lòng sám hối ăn năn.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smtClean="0">
                <a:solidFill>
                  <a:srgbClr val="FFFF00"/>
                </a:solidFill>
              </a:rPr>
              <a:t>Con </a:t>
            </a:r>
            <a:r>
              <a:rPr lang="en-US" sz="4000" b="1" smtClean="0">
                <a:solidFill>
                  <a:srgbClr val="FFFF00"/>
                </a:solidFill>
              </a:rPr>
              <a:t>Xin </a:t>
            </a:r>
            <a:r>
              <a:rPr lang="en-US" sz="4000" b="1" smtClean="0">
                <a:solidFill>
                  <a:srgbClr val="FFFF00"/>
                </a:solidFill>
              </a:rPr>
              <a:t>Dâng</a:t>
            </a:r>
            <a:endParaRPr lang="en-US" sz="4000" b="1" dirty="0">
              <a:solidFill>
                <a:srgbClr val="FFFF00"/>
              </a:solidFill>
            </a:endParaRPr>
          </a:p>
          <a:p>
            <a:pPr algn="ctr"/>
            <a:r>
              <a:rPr lang="en-US" sz="4000" b="1" i="1" smtClean="0">
                <a:solidFill>
                  <a:schemeClr val="bg1"/>
                </a:solidFill>
              </a:rPr>
              <a:t>Nguyễn 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a:solidFill>
                  <a:srgbClr val="FFFF00"/>
                </a:solidFill>
                <a:effectLst/>
              </a:rPr>
              <a:t>:</a:t>
            </a:r>
            <a:r>
              <a:rPr lang="en-US" sz="7200" b="0">
                <a:solidFill>
                  <a:schemeClr val="bg1"/>
                </a:solidFill>
                <a:effectLst/>
              </a:rPr>
              <a:t> </a:t>
            </a:r>
            <a:r>
              <a:rPr lang="vi-VN" sz="7200">
                <a:solidFill>
                  <a:schemeClr val="bg1"/>
                </a:solidFill>
              </a:rPr>
              <a:t>Dâng lên Chúa rượu bánh này. Nguyện dâng Chúa trọn đời sống con.</a:t>
            </a:r>
            <a:endParaRPr lang="en-US" sz="72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u="sng">
                <a:solidFill>
                  <a:srgbClr val="FFFF00"/>
                </a:solidFill>
                <a:effectLst/>
              </a:rPr>
              <a:t>:</a:t>
            </a:r>
            <a:r>
              <a:rPr lang="en-US" sz="5400" b="0">
                <a:solidFill>
                  <a:schemeClr val="bg1"/>
                </a:solidFill>
                <a:effectLst/>
              </a:rPr>
              <a:t> </a:t>
            </a:r>
            <a:r>
              <a:rPr lang="vi-VN" sz="5400">
                <a:solidFill>
                  <a:schemeClr val="bg1"/>
                </a:solidFill>
              </a:rPr>
              <a:t>Con xin dâng bánh rượu của muôn con người, con xin dâng với cả thân xác con. Con xin dâng tâm hồn cậy tin mến Chúa, đây lễ vật con xin dâng là con xin dâng.</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a:solidFill>
                  <a:srgbClr val="FFFF00"/>
                </a:solidFill>
                <a:effectLst/>
              </a:rPr>
              <a:t>:</a:t>
            </a:r>
            <a:r>
              <a:rPr lang="en-US" sz="7200" b="0">
                <a:solidFill>
                  <a:schemeClr val="bg1"/>
                </a:solidFill>
                <a:effectLst/>
              </a:rPr>
              <a:t> </a:t>
            </a:r>
            <a:r>
              <a:rPr lang="vi-VN" sz="7200">
                <a:solidFill>
                  <a:schemeClr val="bg1"/>
                </a:solidFill>
              </a:rPr>
              <a:t>Dâng lên Chúa rượu bánh này. Nguyện dâng Chúa trọn đời sống con.</a:t>
            </a:r>
            <a:endParaRPr lang="en-US" sz="72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u="sng">
                <a:solidFill>
                  <a:srgbClr val="FFFF00"/>
                </a:solidFill>
                <a:effectLst/>
              </a:rPr>
              <a:t>:</a:t>
            </a:r>
            <a:r>
              <a:rPr lang="en-US" sz="4800" b="0">
                <a:solidFill>
                  <a:srgbClr val="FFFF00"/>
                </a:solidFill>
                <a:effectLst/>
              </a:rPr>
              <a:t> </a:t>
            </a:r>
            <a:r>
              <a:rPr lang="vi-VN" sz="4800">
                <a:solidFill>
                  <a:schemeClr val="bg1"/>
                </a:solidFill>
              </a:rPr>
              <a:t>Con xin dâng cha mẹ cũng như anh chị, con xin dâng tất cả thân quyến con. Con dâng thay cho ngàn người đang khốn khó, con dâng Ngài bao đau thương cùng bao hân hoan.</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a:solidFill>
                  <a:srgbClr val="FFFF00"/>
                </a:solidFill>
                <a:effectLst/>
              </a:rPr>
              <a:t>:</a:t>
            </a:r>
            <a:r>
              <a:rPr lang="en-US" sz="7200" b="0">
                <a:solidFill>
                  <a:schemeClr val="bg1"/>
                </a:solidFill>
                <a:effectLst/>
              </a:rPr>
              <a:t> </a:t>
            </a:r>
            <a:r>
              <a:rPr lang="vi-VN" sz="7200">
                <a:solidFill>
                  <a:schemeClr val="bg1"/>
                </a:solidFill>
              </a:rPr>
              <a:t>Dâng lên Chúa rượu bánh này. Nguyện dâng Chúa trọn đời sống con.</a:t>
            </a:r>
            <a:endParaRPr lang="en-US" sz="72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smtClean="0">
                <a:solidFill>
                  <a:srgbClr val="FFFF00"/>
                </a:solidFill>
              </a:rPr>
              <a:t>Hết Lòng Tha Thứ</a:t>
            </a:r>
            <a:r>
              <a:rPr lang="en-US" sz="6600" b="0" smtClean="0">
                <a:solidFill>
                  <a:srgbClr val="FFFF00"/>
                </a:solidFill>
                <a:effectLst/>
                <a:latin typeface="+mj-lt"/>
              </a:rPr>
              <a:t/>
            </a:r>
            <a:br>
              <a:rPr lang="en-US" sz="6600" b="0" smtClean="0">
                <a:solidFill>
                  <a:srgbClr val="FFFF00"/>
                </a:solidFill>
                <a:effectLst/>
                <a:latin typeface="+mj-lt"/>
              </a:rPr>
            </a:br>
            <a:r>
              <a:rPr lang="en-US" sz="6000" b="0" i="1" smtClean="0">
                <a:solidFill>
                  <a:schemeClr val="bg1"/>
                </a:solidFill>
                <a:effectLst/>
                <a:latin typeface="+mj-lt"/>
              </a:rPr>
              <a:t>Thái Nguyên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Chúng con sống nhờ lòng thương xót Chúa, nên con hết lòng thương xót anh em. Chúa đã không ngừng tha thứ cho con, nên con không ngừng tha thứ cho nhau.</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Lòng thương xót Chúa vây kín cuộc đời con. Từ khi mới sinh từng ngày lớn lên, từ sáng tới khuya. Chúa lấy ân tình ủ ấp tim con những khi mỏi mòn, để con vui sống tình thân biết thương mọi người như Chúa thương con.</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Chúng con sống nhờ lòng thương xót Chúa, nên con hết lòng thương xót anh em. Chúa đã không ngừng tha thứ cho con, nên con không ngừng tha thứ cho nhau.</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Lòng thương xót Chúa tha thứ mọi tội khiên. Dù con ngả nghiêng làm theo ý riêng tạo nên đảo điên. Chúa vẫn ân cần lòng vẫn bao dung thứ tha không cùng, để con luôn biết từ tâm thứ tha lỗi lầm cho những anh em.</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Chúng con sống nhờ lòng thương xót Chúa, nên con hết lòng thương xót anh em. Chúa đã không ngừng tha thứ cho con, nên con không ngừng tha thứ cho nhau.</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Tình thương tha thứ đem đến sự bình an. Dẹp bao trái ngang để ơn Chúa ban tràn lan khắp nơi. Ánh sáng rạng ngời từ trái tim con xóa tan hận thù, để con vui sống hiệp thông lớn lên mỗi ngày như Chúa ước mong.</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Chúng con sống nhờ lòng thương xót Chúa, nên con hết lòng thương xót anh em. Chúa đã không ngừng tha thứ cho con, nên con không ngừng tha thứ cho nhau.</a:t>
            </a:r>
            <a:endParaRPr lang="en-US" sz="48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Nguồn Cậy Trông</a:t>
            </a:r>
            <a:br>
              <a:rPr lang="en-US" sz="6600" b="0" smtClean="0">
                <a:solidFill>
                  <a:srgbClr val="FFFF00"/>
                </a:solidFill>
                <a:effectLst/>
                <a:latin typeface="+mj-lt"/>
              </a:rPr>
            </a:br>
            <a:r>
              <a:rPr lang="en-US" sz="5400" i="1" smtClean="0">
                <a:solidFill>
                  <a:schemeClr val="bg1"/>
                </a:solidFill>
              </a:rPr>
              <a:t>Hoàng Vũ</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Mẹ ơi bao người lạc bước lưu đầy ngày tháng chơi vơi như thuyền nan giữa khơi, đoàn con xin Mẹ, Mẹ hãy thương tình dìu dắt con thơ qua hiểm nguy cõi trần.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smtClean="0">
                <a:solidFill>
                  <a:schemeClr val="bg1"/>
                </a:solidFill>
              </a:rPr>
              <a:t>Mẹ </a:t>
            </a:r>
            <a:r>
              <a:rPr lang="vi-VN" sz="4600">
                <a:solidFill>
                  <a:schemeClr val="bg1"/>
                </a:solidFill>
              </a:rPr>
              <a:t>nguồn cậy trông, chưa thấy ai xin Mẹ về không, hỡi Mẹ Thiên Chúa, xin hãy lắng nghe con nài van. Mẹ nguồn an vui, ôi Nữ Trinh là nguồn an vui, hết tình kêu khấn, con tin chắc Mẹ thương nhận lời.</a:t>
            </a:r>
            <a:endParaRPr lang="vi-VN" sz="4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a:solidFill>
                  <a:schemeClr val="bg1"/>
                </a:solidFill>
              </a:rPr>
              <a:t>Và bao nhiêu người lạc bước trên đời, liều dấn thân đi trong vực sâu tối tăm, đoàn con xin Mẹ rọi ánh huy hoàng, nguồn sáng tin yêu, yêu Mẹ, tin Chúa Trời.</a:t>
            </a:r>
            <a:endParaRPr lang="en-US" sz="5400" b="0" dirty="0">
              <a:solidFill>
                <a:schemeClr val="bg1"/>
              </a:solidFill>
              <a:effectLst/>
            </a:endParaRPr>
          </a:p>
        </p:txBody>
      </p:sp>
    </p:spTree>
    <p:extLst>
      <p:ext uri="{BB962C8B-B14F-4D97-AF65-F5344CB8AC3E}">
        <p14:creationId xmlns:p14="http://schemas.microsoft.com/office/powerpoint/2010/main" val="42428841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smtClean="0">
                <a:solidFill>
                  <a:schemeClr val="bg1"/>
                </a:solidFill>
              </a:rPr>
              <a:t>Mẹ </a:t>
            </a:r>
            <a:r>
              <a:rPr lang="vi-VN" sz="4600">
                <a:solidFill>
                  <a:schemeClr val="bg1"/>
                </a:solidFill>
              </a:rPr>
              <a:t>nguồn cậy trông, chưa thấy ai xin Mẹ về không, hỡi Mẹ Thiên Chúa, xin hãy lắng nghe con nài van. Mẹ nguồn an vui, ôi Nữ Trinh là nguồn an vui, hết tình kêu khấn, con tin chắc Mẹ thương nhận lời.</a:t>
            </a:r>
            <a:endParaRPr lang="vi-VN" sz="4600" b="0" dirty="0">
              <a:solidFill>
                <a:schemeClr val="bg1"/>
              </a:solidFill>
              <a:effectLst/>
            </a:endParaRPr>
          </a:p>
        </p:txBody>
      </p:sp>
    </p:spTree>
    <p:extLst>
      <p:ext uri="{BB962C8B-B14F-4D97-AF65-F5344CB8AC3E}">
        <p14:creationId xmlns:p14="http://schemas.microsoft.com/office/powerpoint/2010/main" val="5756911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2143</Words>
  <Application>Microsoft Office PowerPoint</Application>
  <PresentationFormat>On-screen Show (16:9)</PresentationFormat>
  <Paragraphs>119</Paragraphs>
  <Slides>94</Slides>
  <Notes>1</Notes>
  <HiddenSlides>0</HiddenSlides>
  <MMClips>0</MMClips>
  <ScaleCrop>false</ScaleCrop>
  <HeadingPairs>
    <vt:vector size="4" baseType="variant">
      <vt:variant>
        <vt:lpstr>Theme</vt:lpstr>
      </vt:variant>
      <vt:variant>
        <vt:i4>13</vt:i4>
      </vt:variant>
      <vt:variant>
        <vt:lpstr>Slide Titles</vt:lpstr>
      </vt:variant>
      <vt:variant>
        <vt:i4>94</vt:i4>
      </vt:variant>
    </vt:vector>
  </HeadingPairs>
  <TitlesOfParts>
    <vt:vector size="107"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5_Office Theme</vt:lpstr>
      <vt:lpstr>2_Office Theme</vt:lpstr>
      <vt:lpstr>1_Office Theme</vt:lpstr>
      <vt:lpstr>3_Office Theme</vt:lpstr>
      <vt:lpstr>PowerPoint Presentation</vt:lpstr>
      <vt:lpstr>TẬP HÁT CỘNG ĐOÀN</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Chúa nói: Thầy ban cho các con một điều răn mới là các con hãy yêu thương nhau như Thầy yêu thương các con.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Xin Dẫn Con Về Núi Thánh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102 Chúa Nhật XXIV Thường Niên Năm A</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rời xa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 xa phương đoài.</vt:lpstr>
      <vt:lpstr>Đk: Chúa là Đấng từ bi nhân ái, Ngài chậm giận và rất giàu tình thương.</vt:lpstr>
      <vt:lpstr>PowerPoint Presentation</vt:lpstr>
      <vt:lpstr>Chúa nói: Thầy ban cho các con một điều răn mới là các con hãy yêu thương nhau như Thầy yêu thương các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Chúa rượu bánh này. Nguyện dâng Chúa trọn đời sống con.</vt:lpstr>
      <vt:lpstr>Tk1: Con xin dâng bánh rượu của muôn con người, con xin dâng với cả thân xác con. Con xin dâng tâm hồn cậy tin mến Chúa, đây lễ vật con xin dâng là con xin dâng.</vt:lpstr>
      <vt:lpstr>Đk: Dâng lên Chúa rượu bánh này. Nguyện dâng Chúa trọn đời sống con.</vt:lpstr>
      <vt:lpstr>Tk2: Con xin dâng cha mẹ cũng như anh chị, con xin dâng tất cả thân quyến con. Con dâng thay cho ngàn người đang khốn khó, con dâng Ngài bao đau thương cùng bao hân hoan.</vt:lpstr>
      <vt:lpstr>Đk: Dâng lên Chúa rượu bánh này. Nguyện dâng Chúa trọn đời sống con.</vt:lpstr>
      <vt:lpstr>PowerPoint Presentation</vt:lpstr>
      <vt:lpstr>PowerPoint Presentation</vt:lpstr>
      <vt:lpstr>Ca Nguyện Hiệp Lễ Hết Lòng Tha Thứ Thái Nguyên</vt:lpstr>
      <vt:lpstr>Đk: Chúng con sống nhờ lòng thương xót Chúa, nên con hết lòng thương xót anh em. Chúa đã không ngừng tha thứ cho con, nên con không ngừng tha thứ cho nhau.</vt:lpstr>
      <vt:lpstr>Tk1: Lòng thương xót Chúa vây kín cuộc đời con. Từ khi mới sinh từng ngày lớn lên, từ sáng tới khuya. Chúa lấy ân tình ủ ấp tim con những khi mỏi mòn, để con vui sống tình thân biết thương mọi người như Chúa thương con.</vt:lpstr>
      <vt:lpstr>Đk: Chúng con sống nhờ lòng thương xót Chúa, nên con hết lòng thương xót anh em. Chúa đã không ngừng tha thứ cho con, nên con không ngừng tha thứ cho nhau.</vt:lpstr>
      <vt:lpstr>Tk2: Lòng thương xót Chúa tha thứ mọi tội khiên. Dù con ngả nghiêng làm theo ý riêng tạo nên đảo điên. Chúa vẫn ân cần lòng vẫn bao dung thứ tha không cùng, để con luôn biết từ tâm thứ tha lỗi lầm cho những anh em.</vt:lpstr>
      <vt:lpstr>Đk: Chúng con sống nhờ lòng thương xót Chúa, nên con hết lòng thương xót anh em. Chúa đã không ngừng tha thứ cho con, nên con không ngừng tha thứ cho nhau.</vt:lpstr>
      <vt:lpstr>Tk3: Tình thương tha thứ đem đến sự bình an. Dẹp bao trái ngang để ơn Chúa ban tràn lan khắp nơi. Ánh sáng rạng ngời từ trái tim con xóa tan hận thù, để con vui sống hiệp thông lớn lên mỗi ngày như Chúa ước mong.</vt:lpstr>
      <vt:lpstr>Đk: Chúng con sống nhờ lòng thương xót Chúa, nên con hết lòng thương xót anh em. Chúa đã không ngừng tha thứ cho con, nên con không ngừng tha thứ cho nhau.</vt:lpstr>
      <vt:lpstr>PowerPoint Presentation</vt:lpstr>
      <vt:lpstr>PowerPoint Presentation</vt:lpstr>
      <vt:lpstr>Ca Kết Lễ Nguồn Cậy Trông Hoàng Vũ</vt:lpstr>
      <vt:lpstr>Tk1: Mẹ ơi bao người lạc bước lưu đầy ngày tháng chơi vơi như thuyền nan giữa khơi, đoàn con xin Mẹ, Mẹ hãy thương tình dìu dắt con thơ qua hiểm nguy cõi trần.</vt:lpstr>
      <vt:lpstr>Đk: Mẹ nguồn cậy trông, chưa thấy ai xin Mẹ về không, hỡi Mẹ Thiên Chúa, xin hãy lắng nghe con nài van. Mẹ nguồn an vui, ôi Nữ Trinh là nguồn an vui, hết tình kêu khấn, con tin chắc Mẹ thương nhận lời.</vt:lpstr>
      <vt:lpstr>Tk2: Và bao nhiêu người lạc bước trên đời, liều dấn thân đi trong vực sâu tối tăm, đoàn con xin Mẹ rọi ánh huy hoàng, nguồn sáng tin yêu, yêu Mẹ, tin Chúa Trời.</vt:lpstr>
      <vt:lpstr>Đk: Mẹ nguồn cậy trông, chưa thấy ai xin Mẹ về không, hỡi Mẹ Thiên Chúa, xin hãy lắng nghe con nài van. Mẹ nguồn an vui, ôi Nữ Trinh là nguồn an vui, hết tình kêu khấn, con tin chắc Mẹ thương nhận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117</cp:revision>
  <dcterms:created xsi:type="dcterms:W3CDTF">2023-05-21T07:25:42Z</dcterms:created>
  <dcterms:modified xsi:type="dcterms:W3CDTF">2023-08-29T19:57:07Z</dcterms:modified>
</cp:coreProperties>
</file>