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56" r:id="rId9"/>
    <p:sldMasterId id="2147484168" r:id="rId10"/>
  </p:sldMasterIdLst>
  <p:notesMasterIdLst>
    <p:notesMasterId r:id="rId99"/>
  </p:notesMasterIdLst>
  <p:sldIdLst>
    <p:sldId id="507" r:id="rId11"/>
    <p:sldId id="376" r:id="rId12"/>
    <p:sldId id="737" r:id="rId13"/>
    <p:sldId id="738" r:id="rId14"/>
    <p:sldId id="731" r:id="rId15"/>
    <p:sldId id="553" r:id="rId16"/>
    <p:sldId id="443" r:id="rId17"/>
    <p:sldId id="585" r:id="rId18"/>
    <p:sldId id="726" r:id="rId19"/>
    <p:sldId id="676" r:id="rId20"/>
    <p:sldId id="677" r:id="rId21"/>
    <p:sldId id="727" r:id="rId22"/>
    <p:sldId id="728" r:id="rId23"/>
    <p:sldId id="732" r:id="rId24"/>
    <p:sldId id="384" r:id="rId25"/>
    <p:sldId id="385" r:id="rId26"/>
    <p:sldId id="386" r:id="rId27"/>
    <p:sldId id="387" r:id="rId28"/>
    <p:sldId id="388" r:id="rId29"/>
    <p:sldId id="389" r:id="rId30"/>
    <p:sldId id="390" r:id="rId31"/>
    <p:sldId id="391" r:id="rId32"/>
    <p:sldId id="733" r:id="rId33"/>
    <p:sldId id="392" r:id="rId34"/>
    <p:sldId id="393" r:id="rId35"/>
    <p:sldId id="394" r:id="rId36"/>
    <p:sldId id="395" r:id="rId37"/>
    <p:sldId id="396" r:id="rId38"/>
    <p:sldId id="397" r:id="rId39"/>
    <p:sldId id="398" r:id="rId40"/>
    <p:sldId id="399" r:id="rId41"/>
    <p:sldId id="647" r:id="rId42"/>
    <p:sldId id="649" r:id="rId43"/>
    <p:sldId id="256" r:id="rId44"/>
    <p:sldId id="257" r:id="rId45"/>
    <p:sldId id="258" r:id="rId46"/>
    <p:sldId id="270" r:id="rId47"/>
    <p:sldId id="259" r:id="rId48"/>
    <p:sldId id="275" r:id="rId49"/>
    <p:sldId id="735" r:id="rId50"/>
    <p:sldId id="736" r:id="rId51"/>
    <p:sldId id="280" r:id="rId52"/>
    <p:sldId id="281" r:id="rId53"/>
    <p:sldId id="653" r:id="rId54"/>
    <p:sldId id="262" r:id="rId55"/>
    <p:sldId id="723"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550" r:id="rId71"/>
    <p:sldId id="558" r:id="rId72"/>
    <p:sldId id="559" r:id="rId73"/>
    <p:sldId id="561" r:id="rId74"/>
    <p:sldId id="729" r:id="rId75"/>
    <p:sldId id="614" r:id="rId76"/>
    <p:sldId id="730" r:id="rId77"/>
    <p:sldId id="276" r:id="rId78"/>
    <p:sldId id="724" r:id="rId79"/>
    <p:sldId id="277" r:id="rId80"/>
    <p:sldId id="279" r:id="rId81"/>
    <p:sldId id="739" r:id="rId82"/>
    <p:sldId id="278" r:id="rId83"/>
    <p:sldId id="740" r:id="rId84"/>
    <p:sldId id="290" r:id="rId85"/>
    <p:sldId id="741" r:id="rId86"/>
    <p:sldId id="291" r:id="rId87"/>
    <p:sldId id="742" r:id="rId88"/>
    <p:sldId id="743" r:id="rId89"/>
    <p:sldId id="744" r:id="rId90"/>
    <p:sldId id="292" r:id="rId91"/>
    <p:sldId id="734" r:id="rId92"/>
    <p:sldId id="293" r:id="rId93"/>
    <p:sldId id="564" r:id="rId94"/>
    <p:sldId id="563" r:id="rId95"/>
    <p:sldId id="710" r:id="rId96"/>
    <p:sldId id="712" r:id="rId97"/>
    <p:sldId id="699"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77</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49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8/6/2024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a:solidFill>
                  <a:srgbClr val="FFFF00"/>
                </a:solidFill>
                <a:effectLst/>
                <a:latin typeface="+mj-lt"/>
              </a:rPr>
              <a:t>Tk2</a:t>
            </a:r>
            <a:r>
              <a:rPr lang="vi-VN" sz="6400" b="0" u="sng">
                <a:solidFill>
                  <a:srgbClr val="FFFF00"/>
                </a:solidFill>
                <a:effectLst/>
                <a:latin typeface="+mj-lt"/>
              </a:rPr>
              <a:t>:</a:t>
            </a:r>
            <a:r>
              <a:rPr lang="en-US" sz="6400">
                <a:solidFill>
                  <a:schemeClr val="bg1"/>
                </a:solidFill>
                <a:latin typeface="+mj-lt"/>
              </a:rPr>
              <a:t> </a:t>
            </a:r>
            <a:r>
              <a:rPr lang="vi-VN" sz="6400">
                <a:solidFill>
                  <a:schemeClr val="bg1"/>
                </a:solidFill>
                <a:latin typeface="+mj-lt"/>
              </a:rPr>
              <a:t>Sao Chúa nỡ chối từ ruồng rẫy, vì Ngài là nơi náu thân. Sao Chúa để con điêu linh mãi, địch thù uy hiếp luôn.</a:t>
            </a: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a:solidFill>
                  <a:srgbClr val="FFFF00"/>
                </a:solidFill>
                <a:effectLst/>
                <a:latin typeface="+mj-lt"/>
              </a:rPr>
              <a:t>Đ</a:t>
            </a:r>
            <a:r>
              <a:rPr lang="en-US" sz="6400" b="0" u="sng" dirty="0">
                <a:solidFill>
                  <a:srgbClr val="FFFF00"/>
                </a:solidFill>
                <a:effectLst/>
                <a:latin typeface="+mj-lt"/>
              </a:rPr>
              <a:t>k</a:t>
            </a:r>
            <a:r>
              <a:rPr lang="vi-VN" sz="6400" b="0" u="sng">
                <a:solidFill>
                  <a:srgbClr val="FFFF00"/>
                </a:solidFill>
                <a:effectLst/>
                <a:latin typeface="+mj-lt"/>
              </a:rPr>
              <a:t>:</a:t>
            </a:r>
            <a:r>
              <a:rPr lang="vi-VN" sz="6400" b="0">
                <a:solidFill>
                  <a:schemeClr val="bg1"/>
                </a:solidFill>
                <a:effectLst/>
                <a:latin typeface="+mj-lt"/>
              </a:rPr>
              <a:t> </a:t>
            </a:r>
            <a:r>
              <a:rPr lang="vi-VN" sz="6400">
                <a:solidFill>
                  <a:schemeClr val="bg1"/>
                </a:solidFill>
                <a:latin typeface="+mj-lt"/>
              </a:rPr>
              <a:t>Ánh sáng và chân lý Chúa xin dẫn ước con đi. Tiến mãi về trên núi Thánh, về chốn quang minh Ngài.</a:t>
            </a:r>
          </a:p>
        </p:txBody>
      </p:sp>
    </p:spTree>
    <p:extLst>
      <p:ext uri="{BB962C8B-B14F-4D97-AF65-F5344CB8AC3E}">
        <p14:creationId xmlns:p14="http://schemas.microsoft.com/office/powerpoint/2010/main" val="29253168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a:solidFill>
                  <a:srgbClr val="FFFF00"/>
                </a:solidFill>
                <a:effectLst/>
                <a:latin typeface="+mj-lt"/>
              </a:rPr>
              <a:t>Tk3</a:t>
            </a:r>
            <a:r>
              <a:rPr lang="vi-VN" sz="6400" b="0" u="sng">
                <a:solidFill>
                  <a:srgbClr val="FFFF00"/>
                </a:solidFill>
                <a:effectLst/>
                <a:latin typeface="+mj-lt"/>
              </a:rPr>
              <a:t>:</a:t>
            </a:r>
            <a:r>
              <a:rPr lang="en-US" sz="6400">
                <a:solidFill>
                  <a:schemeClr val="bg1"/>
                </a:solidFill>
                <a:latin typeface="+mj-lt"/>
              </a:rPr>
              <a:t> </a:t>
            </a:r>
            <a:r>
              <a:rPr lang="vi-VN" sz="6400">
                <a:solidFill>
                  <a:schemeClr val="bg1"/>
                </a:solidFill>
                <a:latin typeface="+mj-lt"/>
              </a:rPr>
              <a:t>Sao bối rối than sầu hồn hỡi? Một niềm cậy trông Chúa đi. Tôi sẽ còn ngợi ca Danh Chúa, vì Người là Thiên Chúa tôi.</a:t>
            </a:r>
          </a:p>
        </p:txBody>
      </p:sp>
    </p:spTree>
    <p:extLst>
      <p:ext uri="{BB962C8B-B14F-4D97-AF65-F5344CB8AC3E}">
        <p14:creationId xmlns:p14="http://schemas.microsoft.com/office/powerpoint/2010/main" val="15936732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a:solidFill>
                  <a:srgbClr val="FFFF00"/>
                </a:solidFill>
                <a:effectLst/>
                <a:latin typeface="+mj-lt"/>
              </a:rPr>
              <a:t>Đ</a:t>
            </a:r>
            <a:r>
              <a:rPr lang="en-US" sz="6400" b="0" u="sng" dirty="0">
                <a:solidFill>
                  <a:srgbClr val="FFFF00"/>
                </a:solidFill>
                <a:effectLst/>
                <a:latin typeface="+mj-lt"/>
              </a:rPr>
              <a:t>k</a:t>
            </a:r>
            <a:r>
              <a:rPr lang="vi-VN" sz="6400" b="0" u="sng">
                <a:solidFill>
                  <a:srgbClr val="FFFF00"/>
                </a:solidFill>
                <a:effectLst/>
                <a:latin typeface="+mj-lt"/>
              </a:rPr>
              <a:t>:</a:t>
            </a:r>
            <a:r>
              <a:rPr lang="vi-VN" sz="6400" b="0">
                <a:solidFill>
                  <a:schemeClr val="bg1"/>
                </a:solidFill>
                <a:effectLst/>
                <a:latin typeface="+mj-lt"/>
              </a:rPr>
              <a:t> </a:t>
            </a:r>
            <a:r>
              <a:rPr lang="vi-VN" sz="6400">
                <a:solidFill>
                  <a:schemeClr val="bg1"/>
                </a:solidFill>
                <a:latin typeface="+mj-lt"/>
              </a:rPr>
              <a:t>Ánh sáng và chân lý Chúa xin dẫn ước con đi. Tiến mãi về trên núi Thánh, về chốn quang minh Ngài.</a:t>
            </a:r>
          </a:p>
        </p:txBody>
      </p:sp>
    </p:spTree>
    <p:extLst>
      <p:ext uri="{BB962C8B-B14F-4D97-AF65-F5344CB8AC3E}">
        <p14:creationId xmlns:p14="http://schemas.microsoft.com/office/powerpoint/2010/main" val="10403528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1468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179248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114</a:t>
            </a:r>
            <a:br>
              <a:rPr lang="en-US" dirty="0">
                <a:solidFill>
                  <a:srgbClr val="FFFF00"/>
                </a:solidFill>
              </a:rPr>
            </a:br>
            <a:r>
              <a:rPr lang="en-US" dirty="0">
                <a:solidFill>
                  <a:srgbClr val="FFFF00"/>
                </a:solidFill>
              </a:rPr>
              <a:t>CHÚA NHẬT XXIV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043847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dirty="0">
                <a:solidFill>
                  <a:schemeClr val="bg1"/>
                </a:solidFill>
              </a:rPr>
              <a:t> Lòng tôi yêu mến Chúa, vì Chúa đã nghe tôi khấn cầu. Vào ngày tôi kêu cứu, Ngài đã ân cần lắng nghe.</a:t>
            </a:r>
            <a:endParaRPr lang="en-US" sz="6000" dirty="0">
              <a:solidFill>
                <a:schemeClr val="bg1"/>
              </a:solidFill>
            </a:endParaRPr>
          </a:p>
        </p:txBody>
      </p:sp>
    </p:spTree>
    <p:extLst>
      <p:ext uri="{BB962C8B-B14F-4D97-AF65-F5344CB8AC3E}">
        <p14:creationId xmlns:p14="http://schemas.microsoft.com/office/powerpoint/2010/main" val="343338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Bủa vây tôi tứ phía, mạng lưới âm ty, giây tử thần, Cầu Ngài khi nguy khốn: Lạy Chúa xin giải thoát con.</a:t>
            </a:r>
            <a:endParaRPr lang="en-US" sz="6000">
              <a:solidFill>
                <a:schemeClr val="bg1"/>
              </a:solidFill>
            </a:endParaRPr>
          </a:p>
        </p:txBody>
      </p:sp>
    </p:spTree>
    <p:extLst>
      <p:ext uri="{BB962C8B-B14F-4D97-AF65-F5344CB8AC3E}">
        <p14:creationId xmlns:p14="http://schemas.microsoft.com/office/powerpoint/2010/main" val="2887377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924786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Ngài công minh ái tuất thật Chúa chúng ta thương hết tình, Phù hộ ai chân chất, Ngài cứu tôi hèn yếu đây.</a:t>
            </a:r>
            <a:endParaRPr lang="en-US" sz="60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Ngài cho tôi thoát chết, gìn giữ mắt tôi không đẫm lệ, Ngài nhìn tôi đưa bước ở đất những kẻ sống liên.</a:t>
            </a:r>
            <a:endParaRPr lang="en-US" sz="6000">
              <a:solidFill>
                <a:schemeClr val="bg1"/>
              </a:solidFill>
            </a:endParaRPr>
          </a:p>
        </p:txBody>
      </p:sp>
    </p:spTree>
    <p:extLst>
      <p:ext uri="{BB962C8B-B14F-4D97-AF65-F5344CB8AC3E}">
        <p14:creationId xmlns:p14="http://schemas.microsoft.com/office/powerpoint/2010/main" val="2627523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9995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516194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a:solidFill>
                  <a:srgbClr val="FFFF00"/>
                </a:solidFill>
                <a:effectLst/>
                <a:latin typeface="+mj-lt"/>
              </a:rPr>
            </a:br>
            <a:r>
              <a:rPr lang="en-US" sz="6000">
                <a:solidFill>
                  <a:srgbClr val="FFFF00"/>
                </a:solidFill>
              </a:rPr>
              <a:t>Xin Dẫn Con Về Núi Thánh</a:t>
            </a:r>
            <a:br>
              <a:rPr lang="en-US" sz="6000">
                <a:solidFill>
                  <a:srgbClr val="FFFF00"/>
                </a:solidFill>
              </a:rPr>
            </a:br>
            <a:r>
              <a:rPr lang="en-US" sz="6000" b="0" i="1">
                <a:solidFill>
                  <a:schemeClr val="bg1"/>
                </a:solidFill>
                <a:effectLst/>
                <a:latin typeface="+mj-lt"/>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Con Xin Dâng</a:t>
            </a:r>
            <a:endParaRPr lang="en-US" sz="4000" b="1" dirty="0">
              <a:solidFill>
                <a:srgbClr val="FFFF00"/>
              </a:solidFill>
            </a:endParaRPr>
          </a:p>
          <a:p>
            <a:pPr algn="ctr"/>
            <a:r>
              <a:rPr lang="en-US" sz="4000" b="1" i="1">
                <a:solidFill>
                  <a:schemeClr val="bg1"/>
                </a:solidFill>
              </a:rPr>
              <a:t>Nguyễn Duy</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a:solidFill>
                  <a:srgbClr val="FFFF00"/>
                </a:solidFill>
                <a:effectLst/>
              </a:rPr>
              <a:t>:</a:t>
            </a:r>
            <a:r>
              <a:rPr lang="en-US" sz="7200" b="0">
                <a:solidFill>
                  <a:schemeClr val="bg1"/>
                </a:solidFill>
                <a:effectLst/>
              </a:rPr>
              <a:t> </a:t>
            </a:r>
            <a:r>
              <a:rPr lang="vi-VN" sz="7200">
                <a:solidFill>
                  <a:schemeClr val="bg1"/>
                </a:solidFill>
              </a:rPr>
              <a:t>Dâng lên Chúa rượu bánh này. Nguyện dâng Chúa trọn đời sống con.</a:t>
            </a:r>
            <a:endParaRPr lang="en-US" sz="72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u="sng">
                <a:solidFill>
                  <a:srgbClr val="FFFF00"/>
                </a:solidFill>
                <a:effectLst/>
              </a:rPr>
              <a:t>:</a:t>
            </a:r>
            <a:r>
              <a:rPr lang="en-US" sz="5400" b="0">
                <a:solidFill>
                  <a:schemeClr val="bg1"/>
                </a:solidFill>
                <a:effectLst/>
              </a:rPr>
              <a:t> </a:t>
            </a:r>
            <a:r>
              <a:rPr lang="vi-VN" sz="5400">
                <a:solidFill>
                  <a:schemeClr val="bg1"/>
                </a:solidFill>
              </a:rPr>
              <a:t>Con xin dâng bánh rượu của muôn con người, con xin dâng với cả thân xác con. Con xin dâng tâm hồn cậy tin mến Chúa, đây lễ vật con xin dâng là con xin dâng.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a:solidFill>
                  <a:srgbClr val="FFFF00"/>
                </a:solidFill>
                <a:effectLst/>
              </a:rPr>
              <a:t>:</a:t>
            </a:r>
            <a:r>
              <a:rPr lang="en-US" sz="7200" b="0">
                <a:solidFill>
                  <a:schemeClr val="bg1"/>
                </a:solidFill>
                <a:effectLst/>
              </a:rPr>
              <a:t> </a:t>
            </a:r>
            <a:r>
              <a:rPr lang="vi-VN" sz="7200">
                <a:solidFill>
                  <a:schemeClr val="bg1"/>
                </a:solidFill>
              </a:rPr>
              <a:t>Dâng lên Chúa rượu bánh này. Nguyện dâng Chúa trọn đời sống con.</a:t>
            </a:r>
            <a:endParaRPr lang="en-US" sz="72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u="sng">
                <a:solidFill>
                  <a:srgbClr val="FFFF00"/>
                </a:solidFill>
                <a:effectLst/>
              </a:rPr>
              <a:t>:</a:t>
            </a:r>
            <a:r>
              <a:rPr lang="en-US" sz="4800" b="0">
                <a:solidFill>
                  <a:srgbClr val="FFFF00"/>
                </a:solidFill>
                <a:effectLst/>
              </a:rPr>
              <a:t> </a:t>
            </a:r>
            <a:r>
              <a:rPr lang="vi-VN" sz="4800">
                <a:solidFill>
                  <a:schemeClr val="bg1"/>
                </a:solidFill>
              </a:rPr>
              <a:t>Con xin dâng cha mẹ cũng như anh chị, con xin dâng tất cả thân quyến con. Con dâng thay cho ngàn người đang khốn khó, con dâng Ngài bao đau thương cùng bao hân hoan.</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err="1">
                <a:solidFill>
                  <a:srgbClr val="FFFF00"/>
                </a:solidFill>
                <a:effectLst/>
              </a:rPr>
              <a:t>Đk</a:t>
            </a:r>
            <a:r>
              <a:rPr lang="en-US" sz="7200" b="0" u="sng">
                <a:solidFill>
                  <a:srgbClr val="FFFF00"/>
                </a:solidFill>
                <a:effectLst/>
              </a:rPr>
              <a:t>:</a:t>
            </a:r>
            <a:r>
              <a:rPr lang="en-US" sz="7200" b="0">
                <a:solidFill>
                  <a:schemeClr val="bg1"/>
                </a:solidFill>
                <a:effectLst/>
              </a:rPr>
              <a:t> </a:t>
            </a:r>
            <a:r>
              <a:rPr lang="vi-VN" sz="7200">
                <a:solidFill>
                  <a:schemeClr val="bg1"/>
                </a:solidFill>
              </a:rPr>
              <a:t>Dâng lên Chúa rượu bánh này. Nguyện dâng Chúa trọn đời sống con.</a:t>
            </a:r>
            <a:endParaRPr lang="en-US" sz="72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a:solidFill>
                  <a:srgbClr val="FFFF00"/>
                </a:solidFill>
                <a:effectLst/>
                <a:latin typeface="+mj-lt"/>
              </a:rPr>
              <a:t>Đk</a:t>
            </a:r>
            <a:r>
              <a:rPr lang="vi-VN" sz="6400" b="0" u="sng">
                <a:solidFill>
                  <a:srgbClr val="FFFF00"/>
                </a:solidFill>
                <a:effectLst/>
                <a:latin typeface="+mj-lt"/>
              </a:rPr>
              <a:t>:</a:t>
            </a:r>
            <a:r>
              <a:rPr lang="en-US" sz="6400">
                <a:solidFill>
                  <a:schemeClr val="bg1"/>
                </a:solidFill>
                <a:latin typeface="+mj-lt"/>
              </a:rPr>
              <a:t> </a:t>
            </a:r>
            <a:r>
              <a:rPr lang="vi-VN" sz="6400">
                <a:solidFill>
                  <a:schemeClr val="bg1"/>
                </a:solidFill>
                <a:latin typeface="+mj-lt"/>
              </a:rPr>
              <a:t>Ánh sáng và chân lý Chúa xin dẫn ước con đi. Tiến mãi về trên núi Thánh, về chốn quang minh Ngài.</a:t>
            </a: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dirty="0">
                <a:solidFill>
                  <a:srgbClr val="FFFF00"/>
                </a:solidFill>
              </a:rPr>
              <a:t>Ai </a:t>
            </a:r>
            <a:r>
              <a:rPr lang="en-US" sz="6600" dirty="0" err="1">
                <a:solidFill>
                  <a:srgbClr val="FFFF00"/>
                </a:solidFill>
              </a:rPr>
              <a:t>muốn</a:t>
            </a:r>
            <a:r>
              <a:rPr lang="en-US" sz="6600" dirty="0">
                <a:solidFill>
                  <a:srgbClr val="FFFF00"/>
                </a:solidFill>
              </a:rPr>
              <a:t> theo Ta</a:t>
            </a:r>
            <a:br>
              <a:rPr lang="en-US" sz="6600" dirty="0">
                <a:solidFill>
                  <a:srgbClr val="FFFF00"/>
                </a:solidFill>
              </a:rPr>
            </a:br>
            <a:r>
              <a:rPr lang="en-US" sz="6600" i="1" dirty="0">
                <a:solidFill>
                  <a:schemeClr val="bg1"/>
                </a:solidFill>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dirty="0">
                <a:solidFill>
                  <a:schemeClr val="bg1"/>
                </a:solidFill>
                <a:effectLst/>
              </a:rPr>
              <a:t>“Kìa dân chúng nói Thầy là ai?” “Người ta nói Thầy là một ngôn sứ”. “Còn anh em nói Thầy là ai?”. Thầy là Đấng </a:t>
            </a:r>
            <a:r>
              <a:rPr lang="vi-VN" sz="4800" b="0" dirty="0" err="1">
                <a:solidFill>
                  <a:schemeClr val="bg1"/>
                </a:solidFill>
                <a:effectLst/>
              </a:rPr>
              <a:t>Kitô</a:t>
            </a:r>
            <a:r>
              <a:rPr lang="vi-VN" sz="4800" b="0" dirty="0">
                <a:solidFill>
                  <a:schemeClr val="bg1"/>
                </a:solidFill>
                <a:effectLst/>
              </a:rPr>
              <a:t> của Thiên Chúa”.</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Này Ta sẽ đón nhận khốn cùng vì nhân thế, là Ta sẽ hiến mạng sống mình và sau đó, sẽ trỗi dậy rạng ngời trong vinh quang.</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3757322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Này ai muốn cứu mạng sống mình thì sẽ mất, còn ai dám hiến mạng sống mình vì danh Chúa, sẽ cứu được mạng mình trong vinh quang.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4634752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Này ai biết đón nhận những người đời theo Chúa, là đang biết đón nhận chính Thầy từ Thiên Chúa, cũng chính là phụng thờ tin yêu Cha.</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40420363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dirty="0">
                <a:solidFill>
                  <a:schemeClr val="bg1"/>
                </a:solidFill>
              </a:rPr>
              <a:t>Này ai biết đón nhận những người là Ngôn sứ, hoặc ai biết đón nhận những người đời công chính, sẽ xứng nhận nguồn hồng ân vinh quang.</a:t>
            </a:r>
            <a:endParaRPr lang="en-US" sz="5400" b="0" dirty="0">
              <a:solidFill>
                <a:schemeClr val="bg1"/>
              </a:solidFill>
              <a:effectLst/>
            </a:endParaRPr>
          </a:p>
        </p:txBody>
      </p:sp>
    </p:spTree>
    <p:extLst>
      <p:ext uri="{BB962C8B-B14F-4D97-AF65-F5344CB8AC3E}">
        <p14:creationId xmlns:p14="http://schemas.microsoft.com/office/powerpoint/2010/main" val="1480851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a:solidFill>
                  <a:srgbClr val="FFFF00"/>
                </a:solidFill>
                <a:effectLst/>
                <a:latin typeface="+mj-lt"/>
              </a:rPr>
              <a:t>Tk1</a:t>
            </a:r>
            <a:r>
              <a:rPr lang="vi-VN" sz="6100" b="0" u="sng">
                <a:solidFill>
                  <a:srgbClr val="FFFF00"/>
                </a:solidFill>
                <a:effectLst/>
                <a:latin typeface="+mj-lt"/>
              </a:rPr>
              <a:t>:</a:t>
            </a:r>
            <a:r>
              <a:rPr lang="vi-VN" sz="6100" b="0">
                <a:solidFill>
                  <a:schemeClr val="bg1"/>
                </a:solidFill>
                <a:effectLst/>
                <a:latin typeface="+mj-lt"/>
              </a:rPr>
              <a:t> </a:t>
            </a:r>
            <a:r>
              <a:rPr lang="vi-VN" sz="6100">
                <a:solidFill>
                  <a:schemeClr val="bg1"/>
                </a:solidFill>
                <a:latin typeface="+mj-lt"/>
              </a:rPr>
              <a:t>Con sẽ tiến tới bàn thờ Chúa, gần Ngài lòng con sướng vui. Con sẽ nảy đàn tuyên xưng Chúa, rằng Ngài là Thượng đế con.</a:t>
            </a:r>
          </a:p>
        </p:txBody>
      </p:sp>
    </p:spTree>
    <p:extLst>
      <p:ext uri="{BB962C8B-B14F-4D97-AF65-F5344CB8AC3E}">
        <p14:creationId xmlns:p14="http://schemas.microsoft.com/office/powerpoint/2010/main" val="15199061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864463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a:solidFill>
                  <a:srgbClr val="FFFF00"/>
                </a:solidFill>
                <a:effectLst/>
                <a:latin typeface="+mj-lt"/>
              </a:rPr>
            </a:br>
            <a:r>
              <a:rPr lang="en-US" sz="6600" b="0">
                <a:solidFill>
                  <a:srgbClr val="FFFF00"/>
                </a:solidFill>
                <a:effectLst/>
                <a:latin typeface="+mj-lt"/>
              </a:rPr>
              <a:t>Nguồn Cậy Trông</a:t>
            </a:r>
            <a:br>
              <a:rPr lang="en-US" sz="6600" b="0">
                <a:solidFill>
                  <a:srgbClr val="FFFF00"/>
                </a:solidFill>
                <a:effectLst/>
                <a:latin typeface="+mj-lt"/>
              </a:rPr>
            </a:br>
            <a:r>
              <a:rPr lang="en-US" sz="5400" i="1">
                <a:solidFill>
                  <a:schemeClr val="bg1"/>
                </a:solidFill>
              </a:rPr>
              <a:t>Hoàng Vũ</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a:t>
            </a:r>
            <a:r>
              <a:rPr lang="en-US" sz="5400" b="0" u="sng">
                <a:solidFill>
                  <a:srgbClr val="FFFF00"/>
                </a:solidFill>
                <a:effectLst/>
              </a:rPr>
              <a:t>1:</a:t>
            </a:r>
            <a:r>
              <a:rPr lang="en-US" sz="5400" b="0">
                <a:solidFill>
                  <a:schemeClr val="bg1"/>
                </a:solidFill>
                <a:effectLst/>
              </a:rPr>
              <a:t> </a:t>
            </a:r>
            <a:r>
              <a:rPr lang="vi-VN" sz="5400">
                <a:solidFill>
                  <a:schemeClr val="bg1"/>
                </a:solidFill>
              </a:rPr>
              <a:t>Mẹ ơi bao người lạc bước lưu đầy ngày tháng chơi vơi như thuyền nan giữa khơi, đoàn con xin Mẹ, Mẹ hãy thương tình dìu dắt con thơ qua hiểm nguy cõi trần.</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vi-VN" sz="46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a:solidFill>
                  <a:srgbClr val="FFFF00"/>
                </a:solidFill>
                <a:effectLst/>
              </a:rPr>
              <a:t>Tk2:</a:t>
            </a:r>
            <a:r>
              <a:rPr lang="en-US" sz="5400" b="0">
                <a:solidFill>
                  <a:schemeClr val="bg1"/>
                </a:solidFill>
                <a:effectLst/>
              </a:rPr>
              <a:t> </a:t>
            </a:r>
            <a:r>
              <a:rPr lang="vi-VN" sz="5400">
                <a:solidFill>
                  <a:schemeClr val="bg1"/>
                </a:solidFill>
              </a:rPr>
              <a:t>Và bao nhiêu người lạc bước trên đời, liều dấn thân đi trong vực sâu tối tăm, đoàn con xin Mẹ rọi ánh huy hoàng, nguồn sáng tin yêu, yêu Mẹ, tin Chúa Trời.</a:t>
            </a:r>
            <a:endParaRPr lang="en-US" sz="5400" b="0" dirty="0">
              <a:solidFill>
                <a:schemeClr val="bg1"/>
              </a:solidFill>
              <a:effectLst/>
            </a:endParaRPr>
          </a:p>
        </p:txBody>
      </p:sp>
    </p:spTree>
    <p:extLst>
      <p:ext uri="{BB962C8B-B14F-4D97-AF65-F5344CB8AC3E}">
        <p14:creationId xmlns:p14="http://schemas.microsoft.com/office/powerpoint/2010/main" val="4242884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Mẹ nguồn cậy trông, chưa thấy ai xin Mẹ về không, hỡi Mẹ Thiên Chúa, xin hãy lắng nghe con nài van. Mẹ nguồn an vui, ôi Nữ Trinh là nguồn an vui, hết tình kêu khấn, con tin chắc Mẹ thương nhận lời.</a:t>
            </a:r>
            <a:endParaRPr lang="vi-VN" sz="4600" b="0" dirty="0">
              <a:solidFill>
                <a:schemeClr val="bg1"/>
              </a:solidFill>
              <a:effectLst/>
            </a:endParaRPr>
          </a:p>
        </p:txBody>
      </p:sp>
    </p:spTree>
    <p:extLst>
      <p:ext uri="{BB962C8B-B14F-4D97-AF65-F5344CB8AC3E}">
        <p14:creationId xmlns:p14="http://schemas.microsoft.com/office/powerpoint/2010/main" val="5756911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a:solidFill>
                  <a:srgbClr val="FFFF00"/>
                </a:solidFill>
                <a:effectLst/>
                <a:latin typeface="+mj-lt"/>
              </a:rPr>
              <a:t>Đ</a:t>
            </a:r>
            <a:r>
              <a:rPr lang="en-US" sz="6400" b="0" u="sng" dirty="0">
                <a:solidFill>
                  <a:srgbClr val="FFFF00"/>
                </a:solidFill>
                <a:effectLst/>
                <a:latin typeface="+mj-lt"/>
              </a:rPr>
              <a:t>k</a:t>
            </a:r>
            <a:r>
              <a:rPr lang="vi-VN" sz="6400" b="0" u="sng">
                <a:solidFill>
                  <a:srgbClr val="FFFF00"/>
                </a:solidFill>
                <a:effectLst/>
                <a:latin typeface="+mj-lt"/>
              </a:rPr>
              <a:t>:</a:t>
            </a:r>
            <a:r>
              <a:rPr lang="vi-VN" sz="6400" b="0">
                <a:solidFill>
                  <a:schemeClr val="bg1"/>
                </a:solidFill>
                <a:effectLst/>
                <a:latin typeface="+mj-lt"/>
              </a:rPr>
              <a:t> </a:t>
            </a:r>
            <a:r>
              <a:rPr lang="vi-VN" sz="6400">
                <a:solidFill>
                  <a:schemeClr val="bg1"/>
                </a:solidFill>
                <a:latin typeface="+mj-lt"/>
              </a:rPr>
              <a:t>Ánh sáng và chân lý Chúa xin dẫn ước con đi. Tiến mãi về trên núi Thánh, về chốn quang minh Ngài.</a:t>
            </a:r>
          </a:p>
        </p:txBody>
      </p:sp>
    </p:spTree>
    <p:extLst>
      <p:ext uri="{BB962C8B-B14F-4D97-AF65-F5344CB8AC3E}">
        <p14:creationId xmlns:p14="http://schemas.microsoft.com/office/powerpoint/2010/main" val="237835856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2125</Words>
  <Application>Microsoft Office PowerPoint</Application>
  <PresentationFormat>On-screen Show (16:9)</PresentationFormat>
  <Paragraphs>115</Paragraphs>
  <Slides>88</Slides>
  <Notes>2</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88</vt:i4>
      </vt:variant>
    </vt:vector>
  </HeadingPairs>
  <TitlesOfParts>
    <vt:vector size="101" baseType="lpstr">
      <vt:lpstr>Arial</vt:lpstr>
      <vt:lpstr>Calibri</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3_Office Theme</vt:lpstr>
      <vt:lpstr>PowerPoint Presentation</vt:lpstr>
      <vt:lpstr>TẬP HÁT CỘNG ĐOÀN</vt:lpstr>
      <vt:lpstr>Đk: Trong cõi đất dành cho kẻ sống, tôi sẽ bước đi trước mặt Ngài.</vt:lpstr>
      <vt:lpstr>Ước chi tôi chẳng hãnh diện về điều gì, ngoại trừ thập giá của Chúa, nhờ thập giá, thế gian đã chịu đóng đinh đối với tôi và tôi đối với thế gian. </vt:lpstr>
      <vt:lpstr>PowerPoint Presentation</vt:lpstr>
      <vt:lpstr> Ca Nhập Lễ Xin Dẫn Con Về Núi Thánh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114 CHÚA NHẬT XXIV THƯỜNG NIÊN NĂM B  Lm. Kim Long 03 Câu</vt:lpstr>
      <vt:lpstr>Đk: Trong cõi đất dành cho kẻ sống, tôi sẽ bước đi trước mặt Ngài.</vt:lpstr>
      <vt:lpstr>Tk1:  Lòng tôi yêu mến Chúa, vì Chúa đã nghe tôi khấn cầu. Vào ngày tôi kêu cứu, Ngài đã ân cần lắng nghe.</vt:lpstr>
      <vt:lpstr>Đk: Trong cõi đất dành cho kẻ sống, tôi sẽ bước đi trước mặt Ngài.</vt:lpstr>
      <vt:lpstr>Tk2: Bủa vây tôi tứ phía, mạng lưới âm ty, giây tử thần, Cầu Ngài khi nguy khốn: Lạy Chúa xin giải thoát con.</vt:lpstr>
      <vt:lpstr>Đk: Trong cõi đất dành cho kẻ sống, tôi sẽ bước đi trước mặt Ngài.</vt:lpstr>
      <vt:lpstr>Tk3: Ngài công minh ái tuất thật Chúa chúng ta thương hết tình, Phù hộ ai chân chất, Ngài cứu tôi hèn yếu đây.</vt:lpstr>
      <vt:lpstr>Đk: Trong cõi đất dành cho kẻ sống, tôi sẽ bước đi trước mặt Ngài.</vt:lpstr>
      <vt:lpstr>Tk4: Ngài cho tôi thoát chết, gìn giữ mắt tôi không đẫm lệ, Ngài nhìn tôi đưa bước ở đất những kẻ sống liên.</vt:lpstr>
      <vt:lpstr>Đk: Trong cõi đất dành cho kẻ sống, tôi sẽ bước đi trước mặt Ngài.</vt:lpstr>
      <vt:lpstr>PowerPoint Presentation</vt:lpstr>
      <vt:lpstr>Ước chi tôi chẳng hãnh diện về điều gì, ngoại trừ thập giá của Chúa, nhờ thập giá, thế gian đã chịu đóng đinh đối với tôi và tôi đối với thế gian.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Chúa rượu bánh này. Nguyện dâng Chúa trọn đời sống con.</vt:lpstr>
      <vt:lpstr>Tk1: Con xin dâng bánh rượu của muôn con người, con xin dâng với cả thân xác con. Con xin dâng tâm hồn cậy tin mến Chúa, đây lễ vật con xin dâng là con xin dâng.</vt:lpstr>
      <vt:lpstr>Đk: Dâng lên Chúa rượu bánh này. Nguyện dâng Chúa trọn đời sống con.</vt:lpstr>
      <vt:lpstr>Tk2: Con xin dâng cha mẹ cũng như anh chị, con xin dâng tất cả thân quyến con. Con dâng thay cho ngàn người đang khốn khó, con dâng Ngài bao đau thương cùng bao hân hoan.</vt:lpstr>
      <vt:lpstr>Đk: Dâng lên Chúa rượu bánh này. Nguyện dâng Chúa trọn đời sống con.</vt:lpstr>
      <vt:lpstr>PowerPoint Presentation</vt:lpstr>
      <vt:lpstr>PowerPoint Presentation</vt:lpstr>
      <vt:lpstr>Ca Nguyện Hiệp Lễ Ai muốn theo Ta Bùi Ninh</vt:lpstr>
      <vt:lpstr>“Kìa dân chúng nói Thầy là ai?” “Người ta nói Thầy là một ngôn sứ”. “Còn anh em nói Thầy là ai?”. Thầy là Đấng Kitô của Thiên Chúa”.</vt:lpstr>
      <vt:lpstr>Đk: Ai muốn theo Ta, phải từ bỏ mình, vác thập giá mình hằng ngày mà theo. Ai muốn theo Ta, phải từ bỏ mình, vác thập giá mình hằng ngày mà theo.</vt:lpstr>
      <vt:lpstr>Tk1: Này Ta sẽ đón nhận khốn cùng vì nhân thế, là Ta sẽ hiến mạng sống mình và sau đó, sẽ trỗi dậy rạng ngời trong vinh quang.</vt:lpstr>
      <vt:lpstr>Đk: Ai muốn theo Ta, phải từ bỏ mình, vác thập giá mình hằng ngày mà theo. Ai muốn theo Ta, phải từ bỏ mình, vác thập giá mình hằng ngày mà theo.</vt:lpstr>
      <vt:lpstr>Tk2: Này ai muốn cứu mạng sống mình thì sẽ mất, còn ai dám hiến mạng sống mình vì danh Chúa, sẽ cứu được mạng mình trong vinh quang.</vt:lpstr>
      <vt:lpstr>Đk: Ai muốn theo Ta, phải từ bỏ mình, vác thập giá mình hằng ngày mà theo. Ai muốn theo Ta, phải từ bỏ mình, vác thập giá mình hằng ngày mà theo.</vt:lpstr>
      <vt:lpstr>Tk3: Này ai biết đón nhận những người đời theo Chúa, là đang biết đón nhận chính Thầy từ Thiên Chúa, cũng chính là phụng thờ tin yêu Cha.</vt:lpstr>
      <vt:lpstr>Đk: Ai muốn theo Ta, phải từ bỏ mình, vác thập giá mình hằng ngày mà theo. Ai muốn theo Ta, phải từ bỏ mình, vác thập giá mình hằng ngày mà theo.</vt:lpstr>
      <vt:lpstr>Tk4: Này ai biết đón nhận những người là Ngôn sứ, hoặc ai biết đón nhận những người đời công chính, sẽ xứng nhận nguồn hồng ân vinh quang.</vt:lpstr>
      <vt:lpstr>Đk: Ai muốn theo Ta, phải từ bỏ mình, vác thập giá mình hằng ngày mà theo. Ai muốn theo Ta, phải từ bỏ mình, vác thập giá mình hằng ngày mà theo.</vt:lpstr>
      <vt:lpstr>PowerPoint Presentation</vt:lpstr>
      <vt:lpstr>PowerPoint Presentation</vt:lpstr>
      <vt:lpstr>Ca Kết Lễ Nguồn Cậy Trông Hoàng Vũ</vt:lpstr>
      <vt:lpstr>Tk1: Mẹ ơi bao người lạc bước lưu đầy ngày tháng chơi vơi như thuyền nan giữa khơi, đoàn con xin Mẹ, Mẹ hãy thương tình dìu dắt con thơ qua hiểm nguy cõi trần.</vt:lpstr>
      <vt:lpstr>Đk: Mẹ nguồn cậy trông, chưa thấy ai xin Mẹ về không, hỡi Mẹ Thiên Chúa, xin hãy lắng nghe con nài van. Mẹ nguồn an vui, ôi Nữ Trinh là nguồn an vui, hết tình kêu khấn, con tin chắc Mẹ thương nhận lời.</vt:lpstr>
      <vt:lpstr>Tk2: Và bao nhiêu người lạc bước trên đời, liều dấn thân đi trong vực sâu tối tăm, đoàn con xin Mẹ rọi ánh huy hoàng, nguồn sáng tin yêu, yêu Mẹ, tin Chúa Trời.</vt:lpstr>
      <vt:lpstr>Đk: Mẹ nguồn cậy trông, chưa thấy ai xin Mẹ về không, hỡi Mẹ Thiên Chúa, xin hãy lắng nghe con nài van. Mẹ nguồn an vui, ôi Nữ Trinh là nguồn an vui, hết tình kêu khấn, con tin chắc Mẹ thương nhận lời.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120</cp:revision>
  <dcterms:created xsi:type="dcterms:W3CDTF">2023-05-21T07:25:42Z</dcterms:created>
  <dcterms:modified xsi:type="dcterms:W3CDTF">2024-08-06T08:42:39Z</dcterms:modified>
</cp:coreProperties>
</file>