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312" r:id="rId8"/>
    <p:sldMasterId id="2147484336" r:id="rId9"/>
    <p:sldMasterId id="2147484348" r:id="rId10"/>
    <p:sldMasterId id="2147484360" r:id="rId11"/>
    <p:sldMasterId id="2147484372" r:id="rId12"/>
  </p:sldMasterIdLst>
  <p:notesMasterIdLst>
    <p:notesMasterId r:id="rId104"/>
  </p:notesMasterIdLst>
  <p:sldIdLst>
    <p:sldId id="507" r:id="rId13"/>
    <p:sldId id="376" r:id="rId14"/>
    <p:sldId id="808" r:id="rId15"/>
    <p:sldId id="809" r:id="rId16"/>
    <p:sldId id="818" r:id="rId17"/>
    <p:sldId id="367" r:id="rId18"/>
    <p:sldId id="368" r:id="rId19"/>
    <p:sldId id="369" r:id="rId20"/>
    <p:sldId id="370" r:id="rId21"/>
    <p:sldId id="371" r:id="rId22"/>
    <p:sldId id="372" r:id="rId23"/>
    <p:sldId id="373" r:id="rId24"/>
    <p:sldId id="374" r:id="rId25"/>
    <p:sldId id="824" r:id="rId26"/>
    <p:sldId id="553" r:id="rId27"/>
    <p:sldId id="443" r:id="rId28"/>
    <p:sldId id="819" r:id="rId29"/>
    <p:sldId id="585" r:id="rId30"/>
    <p:sldId id="820" r:id="rId31"/>
    <p:sldId id="821" r:id="rId32"/>
    <p:sldId id="676" r:id="rId33"/>
    <p:sldId id="822" r:id="rId34"/>
    <p:sldId id="823" r:id="rId35"/>
    <p:sldId id="825" r:id="rId36"/>
    <p:sldId id="384" r:id="rId37"/>
    <p:sldId id="385" r:id="rId38"/>
    <p:sldId id="386" r:id="rId39"/>
    <p:sldId id="387" r:id="rId40"/>
    <p:sldId id="388" r:id="rId41"/>
    <p:sldId id="389" r:id="rId42"/>
    <p:sldId id="390" r:id="rId43"/>
    <p:sldId id="391" r:id="rId44"/>
    <p:sldId id="826" r:id="rId45"/>
    <p:sldId id="392" r:id="rId46"/>
    <p:sldId id="393" r:id="rId47"/>
    <p:sldId id="394" r:id="rId48"/>
    <p:sldId id="395" r:id="rId49"/>
    <p:sldId id="396" r:id="rId50"/>
    <p:sldId id="397" r:id="rId51"/>
    <p:sldId id="398" r:id="rId52"/>
    <p:sldId id="399" r:id="rId53"/>
    <p:sldId id="647" r:id="rId54"/>
    <p:sldId id="794" r:id="rId55"/>
    <p:sldId id="814" r:id="rId56"/>
    <p:sldId id="796" r:id="rId57"/>
    <p:sldId id="816" r:id="rId58"/>
    <p:sldId id="797" r:id="rId59"/>
    <p:sldId id="817" r:id="rId60"/>
    <p:sldId id="653" r:id="rId61"/>
    <p:sldId id="815" r:id="rId62"/>
    <p:sldId id="728"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59" r:id="rId80"/>
    <p:sldId id="561" r:id="rId81"/>
    <p:sldId id="811" r:id="rId82"/>
    <p:sldId id="614" r:id="rId83"/>
    <p:sldId id="745" r:id="rId84"/>
    <p:sldId id="276" r:id="rId85"/>
    <p:sldId id="828" r:id="rId86"/>
    <p:sldId id="729" r:id="rId87"/>
    <p:sldId id="277" r:id="rId88"/>
    <p:sldId id="278" r:id="rId89"/>
    <p:sldId id="279" r:id="rId90"/>
    <p:sldId id="290" r:id="rId91"/>
    <p:sldId id="632" r:id="rId92"/>
    <p:sldId id="291" r:id="rId93"/>
    <p:sldId id="708" r:id="rId94"/>
    <p:sldId id="292" r:id="rId95"/>
    <p:sldId id="698" r:id="rId96"/>
    <p:sldId id="293" r:id="rId97"/>
    <p:sldId id="563" r:id="rId98"/>
    <p:sldId id="564" r:id="rId99"/>
    <p:sldId id="790" r:id="rId100"/>
    <p:sldId id="751" r:id="rId101"/>
    <p:sldId id="792" r:id="rId102"/>
    <p:sldId id="827"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990000"/>
                </a:solidFill>
                <a:effectLst/>
                <a:latin typeface="+mj-lt"/>
              </a:rPr>
              <a:t>để các ngài cùng nhau tìm hiểu những điều đẹp ý</a:t>
            </a:r>
            <a:r>
              <a:rPr lang="en-US" sz="5400" b="0">
                <a:solidFill>
                  <a:srgbClr val="990000"/>
                </a:solidFill>
                <a:effectLst/>
                <a:latin typeface="+mj-lt"/>
              </a:rPr>
              <a:t> </a:t>
            </a:r>
            <a:r>
              <a:rPr lang="vi-VN" sz="5400" b="0">
                <a:solidFill>
                  <a:srgbClr val="990000"/>
                </a:solidFill>
                <a:effectLst/>
                <a:latin typeface="+mj-lt"/>
              </a:rPr>
              <a:t>Chúa, và hướng dẫn đoàn Dân Chúa thực thi những điều Chúa truyền dạy</a:t>
            </a:r>
            <a:r>
              <a:rPr lang="en-US" sz="5400" b="0">
                <a:solidFill>
                  <a:srgbClr val="9900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990000"/>
                </a:solidFill>
                <a:effectLst/>
                <a:latin typeface="+mj-lt"/>
              </a:rPr>
              <a:t>Các giáo phận Việt Nam chúng con, </a:t>
            </a:r>
            <a:br>
              <a:rPr lang="vi-VN" b="0">
                <a:solidFill>
                  <a:srgbClr val="990000"/>
                </a:solidFill>
                <a:effectLst/>
                <a:latin typeface="+mj-lt"/>
              </a:rPr>
            </a:br>
            <a:r>
              <a:rPr lang="vi-VN" b="0">
                <a:solidFill>
                  <a:srgbClr val="9900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9900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990000"/>
                </a:solidFill>
                <a:effectLst/>
                <a:latin typeface="+mj-lt"/>
              </a:rPr>
              <a:t>thái độ tham gia và lòng nhiệt thành trong sứ vụ của Hội</a:t>
            </a:r>
            <a:br>
              <a:rPr lang="vi-VN" sz="4900" b="0">
                <a:solidFill>
                  <a:srgbClr val="990000"/>
                </a:solidFill>
                <a:effectLst/>
                <a:latin typeface="+mj-lt"/>
              </a:rPr>
            </a:br>
            <a:r>
              <a:rPr lang="vi-VN" sz="4900" b="0">
                <a:solidFill>
                  <a:srgbClr val="990000"/>
                </a:solidFill>
                <a:effectLst/>
                <a:latin typeface="+mj-lt"/>
              </a:rPr>
              <a:t>Thánh, Nhờ lời chuyển cầu của Đức Trinh Nữ Maria, Nữ Vương các Tông đồ và là Mẹ của Hội Thánh,</a:t>
            </a:r>
            <a:endParaRPr lang="en-US" sz="4900" b="0">
              <a:solidFill>
                <a:srgbClr val="9900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9900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002060"/>
                </a:solidFill>
                <a:effectLst/>
                <a:latin typeface="+mj-lt"/>
                <a:cs typeface="Times New Roman" pitchFamily="18" charset="0"/>
              </a:rPr>
              <a:t>Amen.</a:t>
            </a:r>
            <a:endParaRPr lang="en-US" sz="5400" b="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8000" smtClean="0">
                <a:solidFill>
                  <a:srgbClr val="990000"/>
                </a:solidFill>
              </a:rPr>
              <a:t>Đẹp Thay</a:t>
            </a:r>
            <a:r>
              <a:rPr lang="en-US" sz="8000" b="0" smtClean="0">
                <a:solidFill>
                  <a:srgbClr val="990000"/>
                </a:solidFill>
                <a:effectLst/>
                <a:latin typeface="+mj-lt"/>
              </a:rPr>
              <a:t/>
            </a:r>
            <a:br>
              <a:rPr lang="en-US" sz="8000" b="0" smtClean="0">
                <a:solidFill>
                  <a:srgbClr val="990000"/>
                </a:solidFill>
                <a:effectLst/>
                <a:latin typeface="+mj-lt"/>
              </a:rPr>
            </a:br>
            <a:r>
              <a:rPr lang="en-US" sz="5400" i="1" smtClean="0">
                <a:solidFill>
                  <a:srgbClr val="002060"/>
                </a:solidFill>
              </a:rPr>
              <a:t>Lm. Mi 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smtClean="0">
                <a:solidFill>
                  <a:srgbClr val="990000"/>
                </a:solidFill>
                <a:latin typeface="+mj-lt"/>
              </a:rPr>
              <a:t>(</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r>
              <a:rPr lang="vi-VN" sz="4800" smtClean="0">
                <a:solidFill>
                  <a:srgbClr val="990000"/>
                </a:solidFill>
                <a:latin typeface="+mj-lt"/>
              </a:rPr>
              <a:t>.</a:t>
            </a:r>
            <a:endParaRPr lang="vi-VN" sz="480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smtClean="0">
                <a:solidFill>
                  <a:srgbClr val="002060"/>
                </a:solidFill>
                <a:latin typeface="+mj-lt"/>
              </a:rPr>
              <a:t>**</a:t>
            </a:r>
            <a:r>
              <a:rPr lang="vi-VN" sz="5400" b="0" u="sng" smtClean="0">
                <a:solidFill>
                  <a:srgbClr val="002060"/>
                </a:solidFill>
                <a:effectLst/>
                <a:latin typeface="+mj-lt"/>
              </a:rPr>
              <a:t>:</a:t>
            </a:r>
            <a:r>
              <a:rPr lang="en-US" sz="5400" smtClean="0">
                <a:solidFill>
                  <a:srgbClr val="990000"/>
                </a:solidFill>
                <a:latin typeface="+mj-lt"/>
              </a:rPr>
              <a:t> </a:t>
            </a:r>
            <a:r>
              <a:rPr lang="vi-VN" sz="5400" smtClean="0">
                <a:solidFill>
                  <a:srgbClr val="990000"/>
                </a:solidFill>
                <a:latin typeface="+mj-lt"/>
              </a:rPr>
              <a:t>Ôi </a:t>
            </a:r>
            <a:r>
              <a:rPr lang="vi-VN" sz="540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smtClean="0">
                <a:solidFill>
                  <a:srgbClr val="990000"/>
                </a:solidFill>
                <a:latin typeface="+mj-lt"/>
              </a:rPr>
              <a:t>(</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r>
              <a:rPr lang="vi-VN" sz="4800" smtClean="0">
                <a:solidFill>
                  <a:srgbClr val="990000"/>
                </a:solidFill>
                <a:latin typeface="+mj-lt"/>
              </a:rPr>
              <a:t>.</a:t>
            </a:r>
            <a:endParaRPr lang="vi-VN" sz="4800">
              <a:solidFill>
                <a:srgbClr val="990000"/>
              </a:solidFill>
              <a:latin typeface="+mj-lt"/>
            </a:endParaRPr>
          </a:p>
        </p:txBody>
      </p:sp>
    </p:spTree>
    <p:extLst>
      <p:ext uri="{BB962C8B-B14F-4D97-AF65-F5344CB8AC3E}">
        <p14:creationId xmlns:p14="http://schemas.microsoft.com/office/powerpoint/2010/main" val="1965887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smtClean="0">
                <a:solidFill>
                  <a:srgbClr val="002060"/>
                </a:solidFill>
                <a:latin typeface="+mj-lt"/>
              </a:rPr>
              <a:t>**</a:t>
            </a:r>
            <a:r>
              <a:rPr lang="vi-VN" sz="5400" b="0" u="sng" smtClean="0">
                <a:solidFill>
                  <a:srgbClr val="002060"/>
                </a:solidFill>
                <a:effectLst/>
                <a:latin typeface="+mj-lt"/>
              </a:rPr>
              <a:t>:</a:t>
            </a:r>
            <a:r>
              <a:rPr lang="en-US" sz="5400" smtClean="0">
                <a:solidFill>
                  <a:srgbClr val="990000"/>
                </a:solidFill>
                <a:latin typeface="+mj-lt"/>
              </a:rPr>
              <a:t> </a:t>
            </a:r>
            <a:r>
              <a:rPr lang="vi-VN" sz="5400" smtClean="0">
                <a:solidFill>
                  <a:srgbClr val="990000"/>
                </a:solidFill>
                <a:latin typeface="+mj-lt"/>
              </a:rPr>
              <a:t>Ôi </a:t>
            </a:r>
            <a:r>
              <a:rPr lang="vi-VN" sz="540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Tk2</a:t>
            </a:r>
            <a:r>
              <a:rPr lang="vi-VN" sz="5200" b="0" u="sng" smtClean="0">
                <a:solidFill>
                  <a:srgbClr val="002060"/>
                </a:solidFill>
                <a:effectLst/>
                <a:latin typeface="+mj-lt"/>
              </a:rPr>
              <a:t>:</a:t>
            </a:r>
            <a:r>
              <a:rPr lang="en-US" sz="5200">
                <a:solidFill>
                  <a:srgbClr val="990000"/>
                </a:solidFill>
                <a:latin typeface="+mj-lt"/>
              </a:rPr>
              <a:t> </a:t>
            </a:r>
            <a:r>
              <a:rPr lang="vi-VN" sz="5200">
                <a:solidFill>
                  <a:srgbClr val="99000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smtClean="0">
                <a:solidFill>
                  <a:srgbClr val="990000"/>
                </a:solidFill>
                <a:latin typeface="+mj-lt"/>
              </a:rPr>
              <a:t>(</a:t>
            </a:r>
            <a:r>
              <a:rPr lang="vi-VN" sz="4800">
                <a:solidFill>
                  <a:srgbClr val="99000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r>
              <a:rPr lang="vi-VN" sz="4800" smtClean="0">
                <a:solidFill>
                  <a:srgbClr val="990000"/>
                </a:solidFill>
                <a:latin typeface="+mj-lt"/>
              </a:rPr>
              <a:t>.</a:t>
            </a:r>
            <a:endParaRPr lang="vi-VN" sz="4800">
              <a:solidFill>
                <a:srgbClr val="990000"/>
              </a:solidFill>
              <a:latin typeface="+mj-lt"/>
            </a:endParaRPr>
          </a:p>
        </p:txBody>
      </p:sp>
    </p:spTree>
    <p:extLst>
      <p:ext uri="{BB962C8B-B14F-4D97-AF65-F5344CB8AC3E}">
        <p14:creationId xmlns:p14="http://schemas.microsoft.com/office/powerpoint/2010/main" val="19658875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smtClean="0">
                <a:solidFill>
                  <a:srgbClr val="002060"/>
                </a:solidFill>
                <a:latin typeface="+mj-lt"/>
              </a:rPr>
              <a:t>**</a:t>
            </a:r>
            <a:r>
              <a:rPr lang="vi-VN" sz="5400" b="0" u="sng" smtClean="0">
                <a:solidFill>
                  <a:srgbClr val="002060"/>
                </a:solidFill>
                <a:effectLst/>
                <a:latin typeface="+mj-lt"/>
              </a:rPr>
              <a:t>:</a:t>
            </a:r>
            <a:r>
              <a:rPr lang="en-US" sz="5400" smtClean="0">
                <a:solidFill>
                  <a:srgbClr val="990000"/>
                </a:solidFill>
                <a:latin typeface="+mj-lt"/>
              </a:rPr>
              <a:t> </a:t>
            </a:r>
            <a:r>
              <a:rPr lang="vi-VN" sz="5400" smtClean="0">
                <a:solidFill>
                  <a:srgbClr val="990000"/>
                </a:solidFill>
                <a:latin typeface="+mj-lt"/>
              </a:rPr>
              <a:t>Ôi </a:t>
            </a:r>
            <a:r>
              <a:rPr lang="vi-VN" sz="540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990000"/>
                </a:solidFill>
              </a:rPr>
              <a:t> </a:t>
            </a:r>
            <a:r>
              <a:rPr lang="vi-VN" sz="6600" smtClean="0">
                <a:solidFill>
                  <a:srgbClr val="990000"/>
                </a:solidFill>
              </a:rPr>
              <a:t>Hãy </a:t>
            </a:r>
            <a:r>
              <a:rPr lang="en-US" sz="6600" smtClean="0">
                <a:solidFill>
                  <a:srgbClr val="990000"/>
                </a:solidFill>
              </a:rPr>
              <a:t>đi rao giảng tin mừng khắp thế gian</a:t>
            </a:r>
            <a:r>
              <a:rPr lang="vi-VN" sz="6600" smtClean="0">
                <a:solidFill>
                  <a:srgbClr val="990000"/>
                </a:solidFill>
              </a:rPr>
              <a:t>.</a:t>
            </a:r>
          </a:p>
        </p:txBody>
      </p:sp>
    </p:spTree>
    <p:extLst>
      <p:ext uri="{BB962C8B-B14F-4D97-AF65-F5344CB8AC3E}">
        <p14:creationId xmlns:p14="http://schemas.microsoft.com/office/powerpoint/2010/main" val="392191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smtClean="0">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endParaRPr lang="en-US" sz="7200">
              <a:solidFill>
                <a:srgbClr val="990000"/>
              </a:solidFill>
            </a:endParaRPr>
          </a:p>
        </p:txBody>
      </p:sp>
    </p:spTree>
    <p:extLst>
      <p:ext uri="{BB962C8B-B14F-4D97-AF65-F5344CB8AC3E}">
        <p14:creationId xmlns:p14="http://schemas.microsoft.com/office/powerpoint/2010/main" val="1689737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990000"/>
                </a:solidFill>
              </a:rPr>
              <a:t>Thánh Vịnh 116</a:t>
            </a:r>
            <a:br>
              <a:rPr lang="en-US" smtClean="0">
                <a:solidFill>
                  <a:srgbClr val="990000"/>
                </a:solidFill>
              </a:rPr>
            </a:br>
            <a:r>
              <a:rPr lang="en-US" sz="4000" smtClean="0">
                <a:solidFill>
                  <a:srgbClr val="990000"/>
                </a:solidFill>
              </a:rPr>
              <a:t>Chúa Nhật XXIX Thường Niên </a:t>
            </a:r>
            <a:r>
              <a:rPr lang="vi-VN" sz="4000">
                <a:solidFill>
                  <a:srgbClr val="990000"/>
                </a:solidFill>
              </a:rPr>
              <a:t>Năm A</a:t>
            </a:r>
            <a:r>
              <a:rPr lang="en-US" sz="4000" smtClean="0">
                <a:solidFill>
                  <a:srgbClr val="990000"/>
                </a:solidFill>
              </a:rPr>
              <a:t/>
            </a:r>
            <a:br>
              <a:rPr lang="en-US" sz="4000" smtClean="0">
                <a:solidFill>
                  <a:srgbClr val="990000"/>
                </a:solidFill>
              </a:rPr>
            </a:br>
            <a:r>
              <a:rPr lang="en-US" smtClean="0">
                <a:solidFill>
                  <a:srgbClr val="990000"/>
                </a:solidFill>
              </a:rPr>
              <a:t>Khánh Nhật Truyền Giáo</a:t>
            </a:r>
            <a:br>
              <a:rPr lang="en-US" smtClean="0">
                <a:solidFill>
                  <a:srgbClr val="990000"/>
                </a:solidFill>
              </a:rPr>
            </a:br>
            <a:r>
              <a:rPr lang="en-US" i="1" smtClean="0">
                <a:solidFill>
                  <a:srgbClr val="002060"/>
                </a:solidFill>
              </a:rPr>
              <a:t>Lm. Kim Long</a:t>
            </a:r>
            <a:br>
              <a:rPr lang="en-US" i="1" smtClean="0">
                <a:solidFill>
                  <a:srgbClr val="002060"/>
                </a:solidFill>
              </a:rPr>
            </a:br>
            <a:r>
              <a:rPr lang="en-US" i="1" smtClean="0">
                <a:solidFill>
                  <a:srgbClr val="002060"/>
                </a:solidFill>
              </a:rPr>
              <a:t>02 Câu</a:t>
            </a:r>
            <a:br>
              <a:rPr lang="en-US" i="1" smtClean="0">
                <a:solidFill>
                  <a:srgbClr val="002060"/>
                </a:solidFill>
              </a:rPr>
            </a:br>
            <a:endParaRPr lang="en-US" i="1">
              <a:solidFill>
                <a:srgbClr val="002060"/>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990000"/>
                </a:solidFill>
              </a:rPr>
              <a:t> </a:t>
            </a:r>
            <a:r>
              <a:rPr lang="vi-VN" sz="6600" smtClean="0">
                <a:solidFill>
                  <a:srgbClr val="990000"/>
                </a:solidFill>
              </a:rPr>
              <a:t>Hãy </a:t>
            </a:r>
            <a:r>
              <a:rPr lang="en-US" sz="6600" smtClean="0">
                <a:solidFill>
                  <a:srgbClr val="990000"/>
                </a:solidFill>
              </a:rPr>
              <a:t>đi rao giảng tin mừng khắp thế gian</a:t>
            </a:r>
            <a:r>
              <a:rPr lang="vi-VN" sz="6600" smtClean="0">
                <a:solidFill>
                  <a:srgbClr val="990000"/>
                </a:solidFill>
              </a:rPr>
              <a:t>.</a:t>
            </a:r>
          </a:p>
        </p:txBody>
      </p:sp>
    </p:spTree>
    <p:extLst>
      <p:ext uri="{BB962C8B-B14F-4D97-AF65-F5344CB8AC3E}">
        <p14:creationId xmlns:p14="http://schemas.microsoft.com/office/powerpoint/2010/main" val="1948475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smtClean="0">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r>
              <a:rPr lang="vi-VN" sz="7200" smtClean="0">
                <a:solidFill>
                  <a:srgbClr val="990000"/>
                </a:solidFill>
              </a:rPr>
              <a:t>.</a:t>
            </a:r>
            <a:endParaRPr lang="en-US" sz="7200">
              <a:solidFill>
                <a:srgbClr val="990000"/>
              </a:solidFill>
            </a:endParaRPr>
          </a:p>
        </p:txBody>
      </p:sp>
    </p:spTree>
    <p:extLst>
      <p:ext uri="{BB962C8B-B14F-4D97-AF65-F5344CB8AC3E}">
        <p14:creationId xmlns:p14="http://schemas.microsoft.com/office/powerpoint/2010/main" val="676337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990000"/>
                </a:solidFill>
              </a:rPr>
              <a:t> </a:t>
            </a:r>
            <a:r>
              <a:rPr lang="vi-VN" sz="6600" smtClean="0">
                <a:solidFill>
                  <a:srgbClr val="990000"/>
                </a:solidFill>
              </a:rPr>
              <a:t>Hãy </a:t>
            </a:r>
            <a:r>
              <a:rPr lang="en-US" sz="6600" smtClean="0">
                <a:solidFill>
                  <a:srgbClr val="990000"/>
                </a:solidFill>
              </a:rPr>
              <a:t>đi rao giảng tin mừng khắp thế gian</a:t>
            </a:r>
            <a:r>
              <a:rPr lang="vi-VN" sz="660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smtClean="0">
                <a:solidFill>
                  <a:srgbClr val="002060"/>
                </a:solidFill>
              </a:rPr>
              <a:t>Tk2:</a:t>
            </a:r>
            <a:r>
              <a:rPr lang="en-US" sz="7200">
                <a:solidFill>
                  <a:srgbClr val="990000"/>
                </a:solidFill>
              </a:rPr>
              <a:t> </a:t>
            </a:r>
            <a:r>
              <a:rPr lang="vi-VN" sz="7200" smtClean="0">
                <a:solidFill>
                  <a:srgbClr val="990000"/>
                </a:solidFill>
              </a:rPr>
              <a:t>Vì </a:t>
            </a:r>
            <a:r>
              <a:rPr lang="vi-VN" sz="7200">
                <a:solidFill>
                  <a:srgbClr val="990000"/>
                </a:solidFill>
              </a:rPr>
              <a:t>tình Chúa mạnh mẽ thiết tha, lòng trung tín bền vững muôn đời.</a:t>
            </a:r>
            <a:endParaRPr lang="en-US" sz="7200">
              <a:solidFill>
                <a:srgbClr val="990000"/>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990000"/>
                </a:solidFill>
              </a:rPr>
              <a:t> </a:t>
            </a:r>
            <a:r>
              <a:rPr lang="vi-VN" sz="6600" smtClean="0">
                <a:solidFill>
                  <a:srgbClr val="990000"/>
                </a:solidFill>
              </a:rPr>
              <a:t>Hãy </a:t>
            </a:r>
            <a:r>
              <a:rPr lang="en-US" sz="6600" smtClean="0">
                <a:solidFill>
                  <a:srgbClr val="990000"/>
                </a:solidFill>
              </a:rPr>
              <a:t>đi rao giảng tin mừng khắp thế gian</a:t>
            </a:r>
            <a:r>
              <a:rPr lang="vi-VN" sz="660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smtClean="0">
                <a:solidFill>
                  <a:srgbClr val="990000"/>
                </a:solidFill>
              </a:rPr>
              <a:t>Các con hãy ra đi gảng dạy cho muôn dân, và đây Thầy ở cùng các con mọi ngày cho đến tận thế.</a:t>
            </a:r>
            <a:endParaRPr lang="en-US" sz="6000">
              <a:solidFill>
                <a:srgbClr val="99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575390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smtClean="0">
                <a:solidFill>
                  <a:srgbClr val="990000"/>
                </a:solidFill>
              </a:rPr>
              <a:t>Các con hãy ra đi gảng dạy cho muôn dân, và đây Thầy ở cùng các con mọi ngày cho đến tận thế.</a:t>
            </a:r>
            <a:endParaRPr lang="en-US" sz="6000">
              <a:solidFill>
                <a:srgbClr val="99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956154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Dâng Hồn Xác</a:t>
            </a:r>
            <a:endParaRPr lang="en-US" sz="4000" b="1" dirty="0">
              <a:solidFill>
                <a:srgbClr val="FFFF00"/>
              </a:solidFill>
            </a:endParaRPr>
          </a:p>
          <a:p>
            <a:pPr algn="ctr"/>
            <a:r>
              <a:rPr lang="en-US" sz="4000" b="1" i="1" smtClean="0">
                <a:solidFill>
                  <a:schemeClr val="bg1"/>
                </a:solidFill>
              </a:rPr>
              <a:t>Hùng Lân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Con ước ao kết hợp cùng Chúa Giê-su như giọt nước trong rượu nho: Khăng khít nên một với Người, sống trong Người, trong nguồn ơn Chúa xuống cho.</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990000"/>
                </a:solidFill>
                <a:effectLst/>
                <a:latin typeface="+mj-lt"/>
              </a:rPr>
              <a:t>Lạy Chúa Thánh Thần là Ánh sáng Chân lý vẹn toàn,</a:t>
            </a:r>
            <a:br>
              <a:rPr lang="vi-VN" sz="5400" b="0">
                <a:solidFill>
                  <a:srgbClr val="990000"/>
                </a:solidFill>
                <a:effectLst/>
                <a:latin typeface="+mj-lt"/>
              </a:rPr>
            </a:br>
            <a:r>
              <a:rPr lang="vi-VN" sz="5400" b="0">
                <a:solidFill>
                  <a:srgbClr val="990000"/>
                </a:solidFill>
                <a:effectLst/>
                <a:latin typeface="+mj-lt"/>
              </a:rPr>
              <a:t>Chúa ban những ân huệ thích hợp cho từng thời đại, và dùng nhiều cách thế kỳ diệu để hướng dẫn Hội Thánh,</a:t>
            </a:r>
            <a:endParaRPr lang="en-US" sz="5400" b="0">
              <a:solidFill>
                <a:srgbClr val="9900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1004500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Con dám xin Chúa rửa hồn xác chúng con cho sạch vết bao tội nhơ: Thương giúp qua đời hiểm nghèo, tới Thiên Đường, rũ sạch hết các mối lo.</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990000"/>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smtClean="0">
                <a:solidFill>
                  <a:srgbClr val="990000"/>
                </a:solidFill>
              </a:rPr>
              <a:t>Tâm Nguyện Truyền Giáo</a:t>
            </a:r>
            <a:r>
              <a:rPr lang="en-US" sz="4800" smtClean="0">
                <a:solidFill>
                  <a:srgbClr val="990000"/>
                </a:solidFill>
              </a:rPr>
              <a:t/>
            </a:r>
            <a:br>
              <a:rPr lang="en-US" sz="4800" smtClean="0">
                <a:solidFill>
                  <a:srgbClr val="990000"/>
                </a:solidFill>
              </a:rPr>
            </a:br>
            <a:r>
              <a:rPr lang="en-US" sz="4800" i="1" smtClean="0">
                <a:solidFill>
                  <a:srgbClr val="002060"/>
                </a:solidFill>
              </a:rPr>
              <a:t>Giang 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002060"/>
                </a:solidFill>
                <a:effectLst/>
              </a:rPr>
              <a:t>Tk1</a:t>
            </a:r>
            <a:r>
              <a:rPr lang="en-US" sz="4000" b="0" u="sng">
                <a:solidFill>
                  <a:srgbClr val="002060"/>
                </a:solidFill>
                <a:effectLst/>
              </a:rPr>
              <a:t>:</a:t>
            </a:r>
            <a:r>
              <a:rPr lang="en-US" sz="4000" b="0">
                <a:solidFill>
                  <a:srgbClr val="990000"/>
                </a:solidFill>
                <a:effectLst/>
              </a:rPr>
              <a:t> </a:t>
            </a:r>
            <a:r>
              <a:rPr lang="vi-VN" sz="4000">
                <a:solidFill>
                  <a:srgbClr val="990000"/>
                </a:solidFill>
              </a:rPr>
              <a:t>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a:t>
            </a:r>
            <a:endParaRPr lang="vi-VN" sz="4000" b="0" dirty="0">
              <a:solidFill>
                <a:srgbClr val="9900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002060"/>
                </a:solidFill>
                <a:effectLst/>
              </a:rPr>
              <a:t>Tk2</a:t>
            </a:r>
            <a:r>
              <a:rPr lang="en-US" sz="4000" b="0" u="sng">
                <a:solidFill>
                  <a:srgbClr val="002060"/>
                </a:solidFill>
                <a:effectLst/>
              </a:rPr>
              <a:t>:</a:t>
            </a:r>
            <a:r>
              <a:rPr lang="en-US" sz="4000" b="0">
                <a:solidFill>
                  <a:srgbClr val="990000"/>
                </a:solidFill>
                <a:effectLst/>
              </a:rPr>
              <a:t> </a:t>
            </a:r>
            <a:r>
              <a:rPr lang="vi-VN" sz="4000">
                <a:solidFill>
                  <a:srgbClr val="990000"/>
                </a:solidFill>
              </a:rPr>
              <a:t>“Này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a:t>
            </a:r>
            <a:endParaRPr lang="en-US" sz="40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990000"/>
                </a:solidFill>
                <a:effectLst/>
                <a:latin typeface="+mj-lt"/>
              </a:rPr>
              <a:t>này chúng con đang chung lời cầu nguyện cho các</a:t>
            </a:r>
            <a:br>
              <a:rPr lang="vi-VN" sz="5900" b="0">
                <a:solidFill>
                  <a:srgbClr val="990000"/>
                </a:solidFill>
                <a:effectLst/>
                <a:latin typeface="+mj-lt"/>
              </a:rPr>
            </a:br>
            <a:r>
              <a:rPr lang="vi-VN" sz="5900" b="0">
                <a:solidFill>
                  <a:srgbClr val="990000"/>
                </a:solidFill>
                <a:effectLst/>
                <a:latin typeface="+mj-lt"/>
              </a:rPr>
              <a:t>Giám mục, và những người tham dự Thượng Hội đồng Giám mục thế giới.</a:t>
            </a:r>
            <a:endParaRPr lang="en-US" sz="5900" b="0" dirty="0">
              <a:solidFill>
                <a:srgbClr val="9900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002060"/>
                </a:solidFill>
                <a:effectLst/>
              </a:rPr>
              <a:t>Tk3</a:t>
            </a:r>
            <a:r>
              <a:rPr lang="en-US" sz="4000" b="0" u="sng">
                <a:solidFill>
                  <a:srgbClr val="002060"/>
                </a:solidFill>
                <a:effectLst/>
              </a:rPr>
              <a:t>:</a:t>
            </a:r>
            <a:r>
              <a:rPr lang="en-US" sz="4000" b="0">
                <a:solidFill>
                  <a:srgbClr val="990000"/>
                </a:solidFill>
                <a:effectLst/>
              </a:rPr>
              <a:t> </a:t>
            </a:r>
            <a:r>
              <a:rPr lang="vi-VN" sz="4000">
                <a:solidFill>
                  <a:srgbClr val="990000"/>
                </a:solidFill>
              </a:rPr>
              <a:t>“Người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a:t>
            </a:r>
            <a:endParaRPr lang="en-US" sz="4000" b="0"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002060"/>
                </a:solidFill>
                <a:effectLst/>
              </a:rPr>
              <a:t>Đk</a:t>
            </a:r>
            <a:r>
              <a:rPr lang="en-US" sz="4000" b="0" u="sng">
                <a:solidFill>
                  <a:srgbClr val="002060"/>
                </a:solidFill>
                <a:effectLst/>
              </a:rPr>
              <a:t>:</a:t>
            </a:r>
            <a:r>
              <a:rPr lang="en-US" sz="4000" b="0">
                <a:solidFill>
                  <a:srgbClr val="990000"/>
                </a:solidFill>
                <a:effectLst/>
              </a:rPr>
              <a:t> </a:t>
            </a:r>
            <a:r>
              <a:rPr lang="vi-VN" sz="4000">
                <a:solidFill>
                  <a:srgbClr val="99000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990000"/>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b="0" smtClean="0">
                <a:solidFill>
                  <a:srgbClr val="990000"/>
                </a:solidFill>
                <a:effectLst/>
                <a:latin typeface="+mj-lt"/>
              </a:rPr>
              <a:t>Này Chính Chúa</a:t>
            </a:r>
            <a:br>
              <a:rPr lang="en-US" sz="6600" b="0" smtClean="0">
                <a:solidFill>
                  <a:srgbClr val="990000"/>
                </a:solidFill>
                <a:effectLst/>
                <a:latin typeface="+mj-lt"/>
              </a:rPr>
            </a:br>
            <a:r>
              <a:rPr lang="en-US" sz="5400" i="1" smtClean="0">
                <a:solidFill>
                  <a:srgbClr val="990000"/>
                </a:solidFill>
              </a:rPr>
              <a:t>Phạm Đức Tuấn</a:t>
            </a:r>
            <a:endParaRPr lang="en-US" sz="6000" b="0" i="1" dirty="0">
              <a:solidFill>
                <a:srgbClr val="990000"/>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r>
              <a:rPr lang="vi-VN" sz="5400" smtClean="0">
                <a:solidFill>
                  <a:srgbClr val="990000"/>
                </a:solidFill>
              </a:rPr>
              <a:t>.</a:t>
            </a:r>
            <a:endParaRPr lang="vi-VN" sz="54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a:t>
            </a:r>
            <a:r>
              <a:rPr lang="en-US" sz="6000" b="0" u="sng" smtClean="0">
                <a:solidFill>
                  <a:srgbClr val="002060"/>
                </a:solidFill>
                <a:effectLst/>
              </a:rPr>
              <a:t>1:</a:t>
            </a:r>
            <a:r>
              <a:rPr lang="en-US" sz="6000" b="0" smtClean="0">
                <a:solidFill>
                  <a:srgbClr val="990000"/>
                </a:solidFill>
                <a:effectLst/>
              </a:rPr>
              <a:t> </a:t>
            </a:r>
            <a:r>
              <a:rPr lang="vi-VN" sz="6000">
                <a:solidFill>
                  <a:srgbClr val="990000"/>
                </a:solidFill>
              </a:rPr>
              <a:t>Sai tôi đến với người nghèo khó. Sai tôi đến với người lao tù. Mang Tin Mừng giải thoát, Thiên Chúa đã cứu tôi.</a:t>
            </a:r>
            <a:endParaRPr lang="en-US" sz="6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Tk2</a:t>
            </a:r>
            <a:r>
              <a:rPr lang="en-US" sz="6000" b="0" u="sng" smtClean="0">
                <a:solidFill>
                  <a:srgbClr val="002060"/>
                </a:solidFill>
                <a:effectLst/>
              </a:rPr>
              <a:t>:</a:t>
            </a:r>
            <a:r>
              <a:rPr lang="en-US" sz="6000" b="0" smtClean="0">
                <a:solidFill>
                  <a:srgbClr val="990000"/>
                </a:solidFill>
                <a:effectLst/>
              </a:rPr>
              <a:t> </a:t>
            </a:r>
            <a:r>
              <a:rPr lang="vi-VN" sz="6000">
                <a:solidFill>
                  <a:srgbClr val="990000"/>
                </a:solidFill>
              </a:rPr>
              <a:t>Sai tôi đến với người than khóc. Sai tôi đến với người âu sầu. Mang Tin Mừng an ủi, Thiên Chúa đã cứu tôi. </a:t>
            </a:r>
            <a:endParaRPr lang="en-US" sz="60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990000"/>
                </a:solidFill>
                <a:effectLst/>
                <a:latin typeface="+mj-lt"/>
                <a:cs typeface="Times New Roman" pitchFamily="18" charset="0"/>
              </a:rPr>
              <a:t>Xin Chúa làm nên cuộc Hiện Xuống mới trong đời sống Hội</a:t>
            </a:r>
            <a:br>
              <a:rPr lang="vi-VN" sz="4800" b="0">
                <a:solidFill>
                  <a:srgbClr val="990000"/>
                </a:solidFill>
                <a:effectLst/>
                <a:latin typeface="+mj-lt"/>
                <a:cs typeface="Times New Roman" pitchFamily="18" charset="0"/>
              </a:rPr>
            </a:br>
            <a:r>
              <a:rPr lang="vi-VN" sz="4800" b="0">
                <a:solidFill>
                  <a:srgbClr val="9900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2185</Words>
  <Application>Microsoft Office PowerPoint</Application>
  <PresentationFormat>On-screen Show (16:9)</PresentationFormat>
  <Paragraphs>109</Paragraphs>
  <Slides>91</Slides>
  <Notes>1</Notes>
  <HiddenSlides>0</HiddenSlides>
  <MMClips>0</MMClips>
  <ScaleCrop>false</ScaleCrop>
  <HeadingPairs>
    <vt:vector size="4" baseType="variant">
      <vt:variant>
        <vt:lpstr>Theme</vt:lpstr>
      </vt:variant>
      <vt:variant>
        <vt:i4>12</vt:i4>
      </vt:variant>
      <vt:variant>
        <vt:lpstr>Slide Titles</vt:lpstr>
      </vt:variant>
      <vt:variant>
        <vt:i4>91</vt:i4>
      </vt:variant>
    </vt:vector>
  </HeadingPairs>
  <TitlesOfParts>
    <vt:vector size="103" baseType="lpstr">
      <vt:lpstr>Office Theme</vt:lpstr>
      <vt:lpstr>12_Office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PowerPoint Presentation</vt:lpstr>
      <vt:lpstr>TẬP HÁT CỘNG ĐOÀN</vt:lpstr>
      <vt:lpstr>Đk: Hãy đi rao giảng tin mừng khắp thế gian.</vt:lpstr>
      <vt:lpstr>Tk1: Vạn quốc hỡi mừng chúc Chúa đi, ngàn dân ơi hãy tán dương Ngài.</vt:lpstr>
      <vt:lpstr>Các con hãy ra đi gảng dạy cho muôn dân, và đây Thầy ở cùng các con mọi ngày cho đến tận thế.</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Các con hãy ra đi gảng dạy cho muôn dân, và đây Thầy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PowerPoint Presentation</vt:lpstr>
      <vt:lpstr>PowerPoint Presentation</vt:lpstr>
      <vt:lpstr>PowerPoint Presentation</vt:lpstr>
      <vt:lpstr>Ca Nguyện Hiệp Lễ Tâm Nguyện Truyền Giáo Giang Tâm</vt:lpstr>
      <vt:lpstr>Tk1: 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Tk2: “Này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Tk3: “Người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PowerPoint Presentation</vt:lpstr>
      <vt:lpstr>PowerPoint Presentation</vt:lpstr>
      <vt:lpstr>Ca Kết Lễ Này Chính Chúa Phạm Đức Tuấn</vt:lpstr>
      <vt:lpstr>Đk: Này chính Chúa đã sai tôi đi. Sai tôi đi loan báo Tin Mừng. Này chính Chúa đã thánh hiến tôi. Sai tôi đi Ngài sai tôi đi.</vt:lpstr>
      <vt:lpstr>Tk1: Sai tôi đến với người nghèo khó. Sai tôi đến với người lao tù. Mang Tin Mừng giải thoát, Thiên Chúa đã cứu tôi.</vt:lpstr>
      <vt:lpstr>Đk: Này chính Chúa đã sai tôi đi. Sai tôi đi loan báo Tin Mừng. Này chính Chúa đã thánh hiến tôi. Sai tôi đi Ngài sai tôi đi.</vt:lpstr>
      <vt:lpstr>Tk2: Sai tôi đến với người than khóc. Sai tôi đến với người âu sầu. Mang Tin Mừng an ủi, Thiên Chúa đã cứu tôi. </vt:lpstr>
      <vt:lpstr>Đk: Này chính Chúa đã sai tôi đi. Sai tôi đi loan báo Tin Mừng. Này chính Chúa đã thánh hiến tôi. Sai tôi đi Ngài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145</cp:revision>
  <dcterms:created xsi:type="dcterms:W3CDTF">2023-05-21T07:25:42Z</dcterms:created>
  <dcterms:modified xsi:type="dcterms:W3CDTF">2023-10-11T23:56:25Z</dcterms:modified>
</cp:coreProperties>
</file>