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16" r:id="rId11"/>
    <p:sldMasterId id="2147484228" r:id="rId12"/>
    <p:sldMasterId id="2147484240" r:id="rId13"/>
  </p:sldMasterIdLst>
  <p:notesMasterIdLst>
    <p:notesMasterId r:id="rId101"/>
  </p:notesMasterIdLst>
  <p:sldIdLst>
    <p:sldId id="507" r:id="rId14"/>
    <p:sldId id="376" r:id="rId15"/>
    <p:sldId id="741" r:id="rId16"/>
    <p:sldId id="742" r:id="rId17"/>
    <p:sldId id="743" r:id="rId18"/>
    <p:sldId id="367" r:id="rId19"/>
    <p:sldId id="368" r:id="rId20"/>
    <p:sldId id="369" r:id="rId21"/>
    <p:sldId id="370" r:id="rId22"/>
    <p:sldId id="371" r:id="rId23"/>
    <p:sldId id="372" r:id="rId24"/>
    <p:sldId id="373" r:id="rId25"/>
    <p:sldId id="374" r:id="rId26"/>
    <p:sldId id="725" r:id="rId27"/>
    <p:sldId id="553" r:id="rId28"/>
    <p:sldId id="585" r:id="rId29"/>
    <p:sldId id="443" r:id="rId30"/>
    <p:sldId id="676" r:id="rId31"/>
    <p:sldId id="677" r:id="rId32"/>
    <p:sldId id="726" r:id="rId33"/>
    <p:sldId id="384" r:id="rId34"/>
    <p:sldId id="385" r:id="rId35"/>
    <p:sldId id="386" r:id="rId36"/>
    <p:sldId id="387" r:id="rId37"/>
    <p:sldId id="388" r:id="rId38"/>
    <p:sldId id="389" r:id="rId39"/>
    <p:sldId id="390" r:id="rId40"/>
    <p:sldId id="391" r:id="rId41"/>
    <p:sldId id="727" r:id="rId42"/>
    <p:sldId id="392" r:id="rId43"/>
    <p:sldId id="393" r:id="rId44"/>
    <p:sldId id="394" r:id="rId45"/>
    <p:sldId id="395" r:id="rId46"/>
    <p:sldId id="396" r:id="rId47"/>
    <p:sldId id="397" r:id="rId48"/>
    <p:sldId id="398" r:id="rId49"/>
    <p:sldId id="399" r:id="rId50"/>
    <p:sldId id="647" r:id="rId51"/>
    <p:sldId id="649" r:id="rId52"/>
    <p:sldId id="731" r:id="rId53"/>
    <p:sldId id="732" r:id="rId54"/>
    <p:sldId id="733" r:id="rId55"/>
    <p:sldId id="737" r:id="rId56"/>
    <p:sldId id="734" r:id="rId57"/>
    <p:sldId id="738" r:id="rId58"/>
    <p:sldId id="735" r:id="rId59"/>
    <p:sldId id="739" r:id="rId60"/>
    <p:sldId id="653" r:id="rId61"/>
    <p:sldId id="736" r:id="rId62"/>
    <p:sldId id="728" r:id="rId63"/>
    <p:sldId id="54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550" r:id="rId78"/>
    <p:sldId id="558" r:id="rId79"/>
    <p:sldId id="559" r:id="rId80"/>
    <p:sldId id="561" r:id="rId81"/>
    <p:sldId id="744" r:id="rId82"/>
    <p:sldId id="614" r:id="rId83"/>
    <p:sldId id="745" r:id="rId84"/>
    <p:sldId id="276" r:id="rId85"/>
    <p:sldId id="729" r:id="rId86"/>
    <p:sldId id="277" r:id="rId87"/>
    <p:sldId id="278" r:id="rId88"/>
    <p:sldId id="279" r:id="rId89"/>
    <p:sldId id="290" r:id="rId90"/>
    <p:sldId id="632" r:id="rId91"/>
    <p:sldId id="291" r:id="rId92"/>
    <p:sldId id="708" r:id="rId93"/>
    <p:sldId id="292" r:id="rId94"/>
    <p:sldId id="698" r:id="rId95"/>
    <p:sldId id="293" r:id="rId96"/>
    <p:sldId id="563" r:id="rId97"/>
    <p:sldId id="564" r:id="rId98"/>
    <p:sldId id="740" r:id="rId99"/>
    <p:sldId id="730"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265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4390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974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96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86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1170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2248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0406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4849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42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921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8917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8000" b="0" smtClean="0">
                <a:solidFill>
                  <a:srgbClr val="FFFF00"/>
                </a:solidFill>
                <a:effectLst/>
                <a:latin typeface="+mj-lt"/>
              </a:rPr>
              <a:t>Chúa An Bài Mọi Sự</a:t>
            </a:r>
            <a:r>
              <a:rPr lang="en-US" sz="8000" b="0" smtClean="0">
                <a:solidFill>
                  <a:srgbClr val="FFFF00"/>
                </a:solidFill>
                <a:effectLst/>
                <a:latin typeface="+mj-lt"/>
              </a:rPr>
              <a:t/>
            </a:r>
            <a:br>
              <a:rPr lang="en-US" sz="8000" b="0" smtClean="0">
                <a:solidFill>
                  <a:srgbClr val="FFFF00"/>
                </a:solidFill>
                <a:effectLst/>
                <a:latin typeface="+mj-lt"/>
              </a:rPr>
            </a:br>
            <a:r>
              <a:rPr lang="en-US" sz="6000" b="0" i="1" smtClean="0">
                <a:solidFill>
                  <a:schemeClr val="bg1"/>
                </a:solidFill>
                <a:effectLst/>
                <a:latin typeface="+mj-lt"/>
              </a:rPr>
              <a:t>Duy </a:t>
            </a:r>
            <a:r>
              <a:rPr lang="en-US" sz="6000" b="0" i="1" smtClean="0">
                <a:solidFill>
                  <a:schemeClr val="bg1"/>
                </a:solidFill>
                <a:effectLst/>
                <a:latin typeface="+mj-lt"/>
              </a:rPr>
              <a:t>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Tk1</a:t>
            </a:r>
            <a:r>
              <a:rPr lang="vi-VN" sz="5200" b="0" u="sng">
                <a:solidFill>
                  <a:srgbClr val="FFFF00"/>
                </a:solidFill>
                <a:effectLst/>
                <a:latin typeface="+mj-lt"/>
              </a:rPr>
              <a:t>:</a:t>
            </a:r>
            <a:r>
              <a:rPr lang="vi-VN" sz="5200" b="0">
                <a:solidFill>
                  <a:schemeClr val="bg1"/>
                </a:solidFill>
                <a:effectLst/>
                <a:latin typeface="+mj-lt"/>
              </a:rPr>
              <a:t> </a:t>
            </a:r>
            <a:r>
              <a:rPr lang="vi-VN" sz="5200">
                <a:solidFill>
                  <a:schemeClr val="bg1"/>
                </a:solidFill>
                <a:latin typeface="+mj-lt"/>
              </a:rPr>
              <a:t>Chúa an bài mọi sự theo Thánh ý của Người. Trời đất luôn vần xoay như đời ta nhiều đổi thay. Giống hoa kia ban mai mới nở thắm tươi, lúc chiều về hoa đã tàn cánh rụng nhụy rơi.</a:t>
            </a:r>
            <a:endParaRPr lang="vi-VN" sz="52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mtClean="0">
                <a:solidFill>
                  <a:srgbClr val="FFFF00"/>
                </a:solidFill>
                <a:effectLst/>
                <a:latin typeface="+mj-lt"/>
              </a:rPr>
              <a:t>Đk</a:t>
            </a:r>
            <a:r>
              <a:rPr lang="vi-VN" sz="6200" b="0" u="sng" smtClean="0">
                <a:solidFill>
                  <a:srgbClr val="FFFF00"/>
                </a:solidFill>
                <a:effectLst/>
                <a:latin typeface="+mj-lt"/>
              </a:rPr>
              <a:t>:</a:t>
            </a:r>
            <a:r>
              <a:rPr lang="en-US" sz="6200">
                <a:solidFill>
                  <a:schemeClr val="bg1"/>
                </a:solidFill>
                <a:latin typeface="+mj-lt"/>
              </a:rPr>
              <a:t> </a:t>
            </a:r>
            <a:r>
              <a:rPr lang="vi-VN" sz="6200">
                <a:solidFill>
                  <a:schemeClr val="bg1"/>
                </a:solidFill>
                <a:latin typeface="+mj-lt"/>
              </a:rPr>
              <a:t>Chính Chúa tạo thành vũ trụ bao la. Muôn vì tinh tú trên bầu trời xa. Bao là chim cá trên non dưới biển. Người thật là Chúa tể càn khôn.</a:t>
            </a:r>
            <a:endParaRPr lang="vi-VN" sz="620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Tk2</a:t>
            </a:r>
            <a:r>
              <a:rPr lang="vi-VN" sz="5200" b="0" u="sng" smtClean="0">
                <a:solidFill>
                  <a:srgbClr val="FFFF00"/>
                </a:solidFill>
                <a:effectLst/>
                <a:latin typeface="+mj-lt"/>
              </a:rPr>
              <a:t>:</a:t>
            </a:r>
            <a:r>
              <a:rPr lang="en-US" sz="5200" smtClean="0">
                <a:solidFill>
                  <a:schemeClr val="bg1"/>
                </a:solidFill>
                <a:latin typeface="+mj-lt"/>
              </a:rPr>
              <a:t> </a:t>
            </a:r>
            <a:r>
              <a:rPr lang="vi-VN" sz="5200">
                <a:solidFill>
                  <a:schemeClr val="bg1"/>
                </a:solidFill>
                <a:latin typeface="+mj-lt"/>
              </a:rPr>
              <a:t>Chúa không cần điều gì, Người không thiếu thốn gì. Lại xuống muôn hồng ân cho đời luôn là mùa Xuân. Hỡi muôn loài mau lên tiếng mà cảm ơn. Biết ơn Ngài, tri ân Ngài suốt đời chẳng ngơi.</a:t>
            </a:r>
            <a:endParaRPr lang="vi-VN" sz="52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mtClean="0">
                <a:solidFill>
                  <a:srgbClr val="FFFF00"/>
                </a:solidFill>
                <a:effectLst/>
                <a:latin typeface="+mj-lt"/>
              </a:rPr>
              <a:t>Đ</a:t>
            </a:r>
            <a:r>
              <a:rPr lang="en-US" sz="6200" b="0" u="sng" dirty="0">
                <a:solidFill>
                  <a:srgbClr val="FFFF00"/>
                </a:solidFill>
                <a:effectLst/>
                <a:latin typeface="+mj-lt"/>
              </a:rPr>
              <a:t>k</a:t>
            </a:r>
            <a:r>
              <a:rPr lang="vi-VN" sz="6200" b="0" u="sng" smtClean="0">
                <a:solidFill>
                  <a:srgbClr val="FFFF00"/>
                </a:solidFill>
                <a:effectLst/>
                <a:latin typeface="+mj-lt"/>
              </a:rPr>
              <a:t>:</a:t>
            </a:r>
            <a:r>
              <a:rPr lang="vi-VN" sz="6200" b="0" smtClean="0">
                <a:solidFill>
                  <a:schemeClr val="bg1"/>
                </a:solidFill>
                <a:effectLst/>
                <a:latin typeface="+mj-lt"/>
              </a:rPr>
              <a:t> </a:t>
            </a:r>
            <a:r>
              <a:rPr lang="vi-VN" sz="6200">
                <a:solidFill>
                  <a:schemeClr val="bg1"/>
                </a:solidFill>
                <a:latin typeface="+mj-lt"/>
              </a:rPr>
              <a:t>Chính Chúa tạo thành vũ trụ bao la. Muôn vì tinh tú trên bầu trời xa. Bao là chim cá trên non dưới biển. Người thật là Chúa tể càn khôn.</a:t>
            </a:r>
            <a:endParaRPr lang="vi-VN" sz="6200">
              <a:solidFill>
                <a:schemeClr val="bg1"/>
              </a:solidFill>
              <a:latin typeface="+mj-lt"/>
            </a:endParaRPr>
          </a:p>
        </p:txBody>
      </p:sp>
    </p:spTree>
    <p:extLst>
      <p:ext uri="{BB962C8B-B14F-4D97-AF65-F5344CB8AC3E}">
        <p14:creationId xmlns:p14="http://schemas.microsoft.com/office/powerpoint/2010/main" val="29253168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3660124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ngôn sứ I-sai-a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Tư tưởng của ta không phải là tư tưởng của các ngươi.</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Lạy Chúa con ngày ngày xin tán dương, xin ca tụng Danh Chúa muôn đời. Chúa cao trọng rất đáng ca ngợi, cao trọng vô biên, chẳng ai người dò thấu tận suy.</a:t>
            </a:r>
            <a:endParaRPr lang="en-US" sz="5400">
              <a:solidFill>
                <a:schemeClr val="bg1"/>
              </a:solidFill>
            </a:endParaRPr>
          </a:p>
        </p:txBody>
      </p:sp>
    </p:spTree>
    <p:extLst>
      <p:ext uri="{BB962C8B-B14F-4D97-AF65-F5344CB8AC3E}">
        <p14:creationId xmlns:p14="http://schemas.microsoft.com/office/powerpoint/2010/main" val="133146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144</a:t>
            </a:r>
            <a:br>
              <a:rPr lang="en-US" smtClean="0">
                <a:solidFill>
                  <a:srgbClr val="FFFF00"/>
                </a:solidFill>
              </a:rPr>
            </a:br>
            <a:r>
              <a:rPr lang="en-US" smtClean="0">
                <a:solidFill>
                  <a:srgbClr val="FFFF00"/>
                </a:solidFill>
              </a:rPr>
              <a:t>Chúa Nhật XXV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Lạy Chúa con ngày ngày xin tán dương, xin ca tụng Danh Chúa muôn đời. Chúa cao trọng rất đáng ca ngợi, cao trọng vô biên, chẳng ai người dò thấu tận suy.</a:t>
            </a:r>
            <a:endParaRPr lang="en-US" sz="5400">
              <a:solidFill>
                <a:schemeClr val="bg1"/>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Thật Chúa nhân hậu và hay xót thương, không mau giận nhưng sẵn ân tình. Chúa nhân hậu với hết mọi người, tỏ lòng khoan dung với muôn loài Ngài đã dựng nên.</a:t>
            </a:r>
            <a:endParaRPr lang="en-US" sz="5400">
              <a:solidFill>
                <a:schemeClr val="bg1"/>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 Đường lối của Ngài đều thật chí công. Bao công việc chan chứa ân tình. Chúa ở gần những kẻ kêu nài, những kẻ chuyên chăm biết tâm thành cầu khấn Ngài liên.</a:t>
            </a: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Phi-líp-phê</a:t>
            </a:r>
            <a:r>
              <a:rPr lang="vi-VN" sz="3600" smtClean="0">
                <a:solidFill>
                  <a:srgbClr val="A50021"/>
                </a:solidFill>
              </a:rPr>
              <a:t>.</a:t>
            </a:r>
            <a:endParaRPr lang="vi-VN" sz="3600">
              <a:solidFill>
                <a:srgbClr val="A50021"/>
              </a:solidFill>
            </a:endParaRPr>
          </a:p>
          <a:p>
            <a:r>
              <a:rPr lang="en-US" sz="3600" smtClean="0">
                <a:solidFill>
                  <a:srgbClr val="A50021"/>
                </a:solidFill>
              </a:rPr>
              <a:t>Đối với tôi, sống là Đức Kitô</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smtClean="0">
                <a:solidFill>
                  <a:schemeClr val="bg1"/>
                </a:solidFill>
              </a:rPr>
              <a:t>Lạy Chúa, xin mở lòng chúng con, để chúng con biết lắng nghe lời Con Chúa phán dạy.</a:t>
            </a:r>
            <a:endParaRPr lang="en-US" sz="60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5769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smtClean="0">
                <a:solidFill>
                  <a:schemeClr val="bg1"/>
                </a:solidFill>
              </a:rPr>
              <a:t>Lạy Chúa, xin mở lòng chúng con, để chúng con biết lắng nghe lời Con Chúa phán dạy.</a:t>
            </a:r>
            <a:endParaRPr lang="en-US" sz="60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829414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tình yêu. Người yêu thương và muốn cứu độ hết thảy mọi người. Chúng ta cùng cảm tạ Chúa và dâng lời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smtClean="0">
                <a:solidFill>
                  <a:srgbClr val="FFFF00"/>
                </a:solidFill>
              </a:rPr>
              <a:t>Dâng Bánh Tinh Tuyền</a:t>
            </a:r>
            <a:endParaRPr lang="en-US" sz="4000" b="1" dirty="0">
              <a:solidFill>
                <a:srgbClr val="FFFF00"/>
              </a:solidFill>
            </a:endParaRPr>
          </a:p>
          <a:p>
            <a:pPr algn="ctr"/>
            <a:r>
              <a:rPr lang="en-US" sz="4000" b="1" i="1" smtClean="0">
                <a:solidFill>
                  <a:schemeClr val="bg1"/>
                </a:solidFill>
              </a:rPr>
              <a:t>Kim Long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Dâng lên tấm bánh trắng tinh với ly rượu nho thắm nồng. Bạch lạp ngời sáng hương khói lung linh hiệp ngàn lời kinh xin Chúa thương tình.</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u="sng">
                <a:solidFill>
                  <a:srgbClr val="FFFF00"/>
                </a:solidFill>
                <a:effectLst/>
              </a:rPr>
              <a:t>:</a:t>
            </a:r>
            <a:r>
              <a:rPr lang="en-US" sz="6000" b="0">
                <a:solidFill>
                  <a:schemeClr val="bg1"/>
                </a:solidFill>
                <a:effectLst/>
              </a:rPr>
              <a:t> </a:t>
            </a:r>
            <a:r>
              <a:rPr lang="vi-VN" sz="6000">
                <a:solidFill>
                  <a:schemeClr val="bg1"/>
                </a:solidFill>
              </a:rPr>
              <a:t>Cùng của lễ này đoàn con dâng Chúa linh hồn và cả thân xác. Mỗi hơi thở và từng nhịp tim trong cuộc sống đây.</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Dâng lên tấm bánh trắng tinh với ly rượu nho thắm nồng. Bạch lạp ngời sáng hương khói lung linh hiệp ngàn lời kinh xin Chúa thương tình.</a:t>
            </a:r>
            <a:endParaRPr lang="en-US" sz="54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u="sng">
                <a:solidFill>
                  <a:srgbClr val="FFFF00"/>
                </a:solidFill>
                <a:effectLst/>
              </a:rPr>
              <a:t>:</a:t>
            </a:r>
            <a:r>
              <a:rPr lang="en-US" sz="6000" b="0">
                <a:solidFill>
                  <a:srgbClr val="FFFF00"/>
                </a:solidFill>
                <a:effectLst/>
              </a:rPr>
              <a:t> </a:t>
            </a:r>
            <a:r>
              <a:rPr lang="vi-VN" sz="6000">
                <a:solidFill>
                  <a:schemeClr val="bg1"/>
                </a:solidFill>
              </a:rPr>
              <a:t>Cùng của lễ này đoàn con dâng Chúa tâm tình và mọi mơ ước. Những đau khổ và trọn niềm vui theo từng phút giây.</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Dâng lên tấm bánh trắng tinh với ly rượu nho thắm nồng. Bạch lạp ngời sáng hương khói lung linh hiệp ngàn lời kinh xin Chúa thương tình.</a:t>
            </a:r>
            <a:endParaRPr lang="en-US" sz="54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smtClean="0">
                <a:solidFill>
                  <a:srgbClr val="FFFF00"/>
                </a:solidFill>
              </a:rPr>
              <a:t>Làm Vườn Nho</a:t>
            </a:r>
            <a:r>
              <a:rPr lang="en-US" sz="6600" b="0" smtClean="0">
                <a:solidFill>
                  <a:srgbClr val="FFFF00"/>
                </a:solidFill>
                <a:effectLst/>
                <a:latin typeface="+mj-lt"/>
              </a:rPr>
              <a:t/>
            </a:r>
            <a:br>
              <a:rPr lang="en-US" sz="6600" b="0" smtClean="0">
                <a:solidFill>
                  <a:srgbClr val="FFFF00"/>
                </a:solidFill>
                <a:effectLst/>
                <a:latin typeface="+mj-lt"/>
              </a:rPr>
            </a:br>
            <a:r>
              <a:rPr lang="en-US" sz="6000" i="1" smtClean="0">
                <a:solidFill>
                  <a:schemeClr val="bg1"/>
                </a:solidFill>
              </a:rPr>
              <a:t>Lm. </a:t>
            </a:r>
            <a:r>
              <a:rPr lang="en-US" sz="6000" b="0" i="1" smtClean="0">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u="sng">
                <a:solidFill>
                  <a:srgbClr val="FFFF00"/>
                </a:solidFill>
                <a:effectLst/>
              </a:rPr>
              <a:t>:</a:t>
            </a:r>
            <a:r>
              <a:rPr lang="en-US" sz="4000" b="0">
                <a:solidFill>
                  <a:srgbClr val="FFFF00"/>
                </a:solidFill>
                <a:effectLst/>
              </a:rPr>
              <a:t> </a:t>
            </a:r>
            <a:r>
              <a:rPr lang="vi-VN" sz="4000">
                <a:solidFill>
                  <a:schemeClr val="bg1"/>
                </a:solidFill>
              </a:rPr>
              <a:t>Nào anh em hỡi sao đứng nơi đây? Chờ chi đâu thấy lãng phí từng giây. Vào vườn nho Ta lao động cày cấy, Ta sẽ đong đầy một ngày lao công. Và anh em nữa sao đứng chơi không? Giờ qua đã sống lãng phí ngồi trông. Vào vườn nho Ta lao động cấy trồng, lương cũng một đồng một ngày lao công.</a:t>
            </a:r>
            <a:endParaRPr lang="vi-VN" sz="4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Hãy đi làm vườn nho như Chúa hằng gọi trao. Chớ lo gì vì thù lao Thiên Chúa trao tận tay. Hãy tin vào nguồn tình Chúa luôn mãi thật rộng cao (luôn ngọt ngào). Chớ lo gì vì ơn thiêng Thiên Chúa ban tuôn trào (rất lớn lao)</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Tk2</a:t>
            </a:r>
            <a:r>
              <a:rPr lang="en-US" sz="4000" b="0" u="sng">
                <a:solidFill>
                  <a:srgbClr val="FFFF00"/>
                </a:solidFill>
                <a:effectLst/>
              </a:rPr>
              <a:t>:</a:t>
            </a:r>
            <a:r>
              <a:rPr lang="en-US" sz="4000" b="0">
                <a:solidFill>
                  <a:schemeClr val="bg1"/>
                </a:solidFill>
                <a:effectLst/>
              </a:rPr>
              <a:t> </a:t>
            </a:r>
            <a:r>
              <a:rPr lang="vi-VN" sz="4000">
                <a:solidFill>
                  <a:schemeClr val="bg1"/>
                </a:solidFill>
              </a:rPr>
              <a:t>Này anh em hỡi sao nỡ ghen tuông? Vì như khi trước nhất trí tiền lương. Còn tiền Ta trao cho người muôn hướng, tuy sớm hay chiều một đồng tương đương. Và anh em hỡi sao nghĩ chi ly? Tiền công trao đó thôi hãy cầm đi. Vì quyền Ta đây sao lại sánh bì? Hơn lẽ công bằng nào ai can chi.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Hãy đi làm vườn nho như Chúa hằng gọi trao. Chớ lo gì vì thù lao Thiên Chúa trao tận tay. Hãy tin vào nguồn tình Chúa luôn mãi thật rộng cao (luôn ngọt ngào). Chớ lo gì vì ơn thiêng Thiên Chúa ban tuôn trào (rất lớn lao)</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u="sng">
                <a:solidFill>
                  <a:srgbClr val="FFFF00"/>
                </a:solidFill>
                <a:effectLst/>
              </a:rPr>
              <a:t>:</a:t>
            </a:r>
            <a:r>
              <a:rPr lang="en-US" sz="4000" b="0">
                <a:solidFill>
                  <a:schemeClr val="bg1"/>
                </a:solidFill>
                <a:effectLst/>
              </a:rPr>
              <a:t> </a:t>
            </a:r>
            <a:r>
              <a:rPr lang="vi-VN" sz="4000">
                <a:solidFill>
                  <a:schemeClr val="bg1"/>
                </a:solidFill>
              </a:rPr>
              <a:t>Đường đi của Chúa cao quý xưa nay, chẳng như suy nghĩ nhân thế từng hay. Tầm nhìn nhân gian so đường lối Chúa, như đất xa trời nhận hạt sương rơi. Cần tìm kiếm Chúa khi Chúa ngay bên, và kêu xin Chúa khi Chúa gọi tên. Trở về với Chúa xóa mọi lỗi tội, hôm sớm đền bồi này tội nhân ơi!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Hãy đi làm vườn nho như Chúa hằng gọi trao. Chớ lo gì vì thù lao Thiên Chúa trao tận tay. Hãy tin vào nguồn tình Chúa luôn mãi thật rộng cao (luôn ngọt ngào). Chớ lo gì vì ơn thiêng Thiên Chúa ban tuôn trào (rất lớn lao)</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Lạy Chúa Xin Hãy Sai</a:t>
            </a:r>
            <a:br>
              <a:rPr lang="en-US" sz="6600" b="0" smtClean="0">
                <a:solidFill>
                  <a:srgbClr val="FFFF00"/>
                </a:solidFill>
                <a:effectLst/>
                <a:latin typeface="+mj-lt"/>
              </a:rPr>
            </a:br>
            <a:r>
              <a:rPr lang="en-US" sz="5400" i="1" smtClean="0">
                <a:solidFill>
                  <a:schemeClr val="bg1"/>
                </a:solidFill>
              </a:rPr>
              <a:t>Hoàng Kim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Lạy Chúa xin hãy sai đi, sai đi khắp cõi gian trần muôn nghìn sứ giả Phúc Âm. Lạy Chúa xin hãy sai đi, sai muôn sứ giả Tin Mừng để danh Chúa được cả sáng hơn.</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a:t>
            </a:r>
            <a:r>
              <a:rPr lang="en-US" sz="6000" b="0" u="sng" smtClean="0">
                <a:solidFill>
                  <a:srgbClr val="FFFF00"/>
                </a:solidFill>
                <a:effectLst/>
              </a:rPr>
              <a:t>1:</a:t>
            </a:r>
            <a:r>
              <a:rPr lang="en-US" sz="6000" b="0" smtClean="0">
                <a:solidFill>
                  <a:schemeClr val="bg1"/>
                </a:solidFill>
                <a:effectLst/>
              </a:rPr>
              <a:t> </a:t>
            </a:r>
            <a:r>
              <a:rPr lang="en-US" sz="6000">
                <a:solidFill>
                  <a:schemeClr val="bg1"/>
                </a:solidFill>
              </a:rPr>
              <a:t>Đ</a:t>
            </a:r>
            <a:r>
              <a:rPr lang="vi-VN" sz="6000" smtClean="0">
                <a:solidFill>
                  <a:schemeClr val="bg1"/>
                </a:solidFill>
              </a:rPr>
              <a:t>oàn </a:t>
            </a:r>
            <a:r>
              <a:rPr lang="vi-VN" sz="6000">
                <a:solidFill>
                  <a:schemeClr val="bg1"/>
                </a:solidFill>
              </a:rPr>
              <a:t>con, Chúa chọn đoàn con để nên các chứng nhân, thành tia sáng, sẽ thành tia sáng chiếu soi muôn dân.</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Lạy Chúa xin hãy sai đi, sai đi khắp cõi gian trần muôn nghìn sứ giả Phúc Âm. Lạy Chúa xin hãy sai đi, sai muôn sứ giả Tin Mừng để danh Chúa được cả sáng hơn.</a:t>
            </a:r>
            <a:endParaRPr lang="vi-VN" sz="5400" b="0" dirty="0">
              <a:solidFill>
                <a:schemeClr val="bg1"/>
              </a:solidFill>
              <a:effectLst/>
            </a:endParaRPr>
          </a:p>
        </p:txBody>
      </p:sp>
    </p:spTree>
    <p:extLst>
      <p:ext uri="{BB962C8B-B14F-4D97-AF65-F5344CB8AC3E}">
        <p14:creationId xmlns:p14="http://schemas.microsoft.com/office/powerpoint/2010/main" val="17306172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2023</Words>
  <Application>Microsoft Office PowerPoint</Application>
  <PresentationFormat>On-screen Show (16:9)</PresentationFormat>
  <Paragraphs>112</Paragraphs>
  <Slides>87</Slides>
  <Notes>1</Notes>
  <HiddenSlides>0</HiddenSlides>
  <MMClips>0</MMClips>
  <ScaleCrop>false</ScaleCrop>
  <HeadingPairs>
    <vt:vector size="4" baseType="variant">
      <vt:variant>
        <vt:lpstr>Theme</vt:lpstr>
      </vt:variant>
      <vt:variant>
        <vt:i4>13</vt:i4>
      </vt:variant>
      <vt:variant>
        <vt:lpstr>Slide Titles</vt:lpstr>
      </vt:variant>
      <vt:variant>
        <vt:i4>87</vt:i4>
      </vt:variant>
    </vt:vector>
  </HeadingPairs>
  <TitlesOfParts>
    <vt:vector size="100"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1_Office Theme</vt:lpstr>
      <vt:lpstr>3_Office Theme</vt:lpstr>
      <vt:lpstr>9_Office Theme</vt:lpstr>
      <vt:lpstr>PowerPoint Presentation</vt:lpstr>
      <vt:lpstr>TẬP HÁT CỘNG ĐOÀN</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Lạy Chúa, xin mở lòng chúng con, để chúng con biết lắng nghe lời Con Chúa phán dạy.</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Chúa An Bài Mọi Sự Duy Linh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XXV Thường Niên Năm A</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Đk: Chúa ở gần những ai cầu khẩn Chúa.</vt:lpstr>
      <vt:lpstr>Tk2: Thật Chúa nhân hậu và hay xót thương, không mau giận nhưng sẵn ân tình. Chúa nhân hậu với hết mọi người, tỏ lòng khoan dung với muôn loài Ngài đã dựng nên.</vt:lpstr>
      <vt:lpstr>Đk: Chúa ở gần những ai cầu khẩn Chúa.</vt:lpstr>
      <vt:lpstr>Tk3:  Đường lối của Ngài đều thật chí công. Bao công việc chan chứa ân tình. Chúa ở gần những kẻ kêu nài, những kẻ chuyên chăm biết tâm thành cầu khấn Ngài liên.</vt:lpstr>
      <vt:lpstr>Đk: Chúa ở gần những ai cầu khẩn Chúa.</vt:lpstr>
      <vt:lpstr>PowerPoint Presentation</vt:lpstr>
      <vt:lpstr>Lạy Chúa, xin mở lòng chúng con, để chúng con biết lắng nghe lời Con Chúa phán dạy.</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tấm bánh trắng tinh với ly rượu nho thắm nồng. Bạch lạp ngời sáng hương khói lung linh hiệp ngàn lời kinh xin Chúa thương tình.</vt:lpstr>
      <vt:lpstr>Tk1: Cùng của lễ này đoàn con dâng Chúa linh hồn và cả thân xác. Mỗi hơi thở và từng nhịp tim trong cuộc sống đây.</vt:lpstr>
      <vt:lpstr>Đk: Dâng lên tấm bánh trắng tinh với ly rượu nho thắm nồng. Bạch lạp ngời sáng hương khói lung linh hiệp ngàn lời kinh xin Chúa thương tình.</vt:lpstr>
      <vt:lpstr>Tk2: Cùng của lễ này đoàn con dâng Chúa tâm tình và mọi mơ ước. Những đau khổ và trọn niềm vui theo từng phút giây.</vt:lpstr>
      <vt:lpstr>Đk: Dâng lên tấm bánh trắng tinh với ly rượu nho thắm nồng. Bạch lạp ngời sáng hương khói lung linh hiệp ngàn lời kinh xin Chúa thương tình.</vt:lpstr>
      <vt:lpstr>PowerPoint Presentation</vt:lpstr>
      <vt:lpstr>PowerPoint Presentation</vt:lpstr>
      <vt:lpstr>Ca Nguyện Hiệp Lễ Làm Vườn Nho Lm. bùi Ninh</vt:lpstr>
      <vt:lpstr>Tk1: Nào anh em hỡi sao đứng nơi đây? Chờ chi đâu thấy lãng phí từng giây. Vào vườn nho Ta lao động cày cấy, Ta sẽ đong đầy một ngày lao công. Và anh em nữa sao đứng chơi không? Giờ qua đã sống lãng phí ngồi trông. Vào vườn nho Ta lao động cấy trồng, lương cũng một đồng một ngày lao công.</vt:lpstr>
      <vt:lpstr>Đk: Hãy đi làm vườn nho như Chúa hằng gọi trao. Chớ lo gì vì thù lao Thiên Chúa trao tận tay. Hãy tin vào nguồn tình Chúa luôn mãi thật rộng cao (luôn ngọt ngào). Chớ lo gì vì ơn thiêng Thiên Chúa ban tuôn trào (rất lớn lao)</vt:lpstr>
      <vt:lpstr>Tk2: Này anh em hỡi sao nỡ ghen tuông? Vì như khi trước nhất trí tiền lương. Còn tiền Ta trao cho người muôn hướng, tuy sớm hay chiều một đồng tương đương. Và anh em hỡi sao nghĩ chi ly? Tiền công trao đó thôi hãy cầm đi. Vì quyền Ta đây sao lại sánh bì? Hơn lẽ công bằng nào ai can chi.</vt:lpstr>
      <vt:lpstr>Đk: Hãy đi làm vườn nho như Chúa hằng gọi trao. Chớ lo gì vì thù lao Thiên Chúa trao tận tay. Hãy tin vào nguồn tình Chúa luôn mãi thật rộng cao (luôn ngọt ngào). Chớ lo gì vì ơn thiêng Thiên Chúa ban tuôn trào (rất lớn lao)</vt:lpstr>
      <vt:lpstr>Tk3: Đường đi của Chúa cao quý xưa nay, chẳng như suy nghĩ nhân thế từng hay. Tầm nhìn nhân gian so đường lối Chúa, như đất xa trời nhận hạt sương rơi. Cần tìm kiếm Chúa khi Chúa ngay bên, và kêu xin Chúa khi Chúa gọi tên. Trở về với Chúa xóa mọi lỗi tội, hôm sớm đền bồi này tội nhân ơi!</vt:lpstr>
      <vt:lpstr>Đk: Hãy đi làm vườn nho như Chúa hằng gọi trao. Chớ lo gì vì thù lao Thiên Chúa trao tận tay. Hãy tin vào nguồn tình Chúa luôn mãi thật rộng cao (luôn ngọt ngào). Chớ lo gì vì ơn thiêng Thiên Chúa ban tuôn trào (rất lớn lao)</vt:lpstr>
      <vt:lpstr>PowerPoint Presentation</vt:lpstr>
      <vt:lpstr>PowerPoint Presentation</vt:lpstr>
      <vt:lpstr>Ca Kết Lễ Lạy Chúa Xin Hãy Sai Hoàng Kim</vt:lpstr>
      <vt:lpstr>Đk: Lạy Chúa xin hãy sai đi, sai đi khắp cõi gian trần muôn nghìn sứ giả Phúc Âm. Lạy Chúa xin hãy sai đi, sai muôn sứ giả Tin Mừng để danh Chúa được cả sáng hơn.</vt:lpstr>
      <vt:lpstr>Tk1: Đoàn con, Chúa chọn đoàn con để nên các chứng nhân, thành tia sáng, sẽ thành tia sáng chiếu soi muôn dân.</vt:lpstr>
      <vt:lpstr>Đk: Lạy Chúa xin hãy sai đi, sai đi khắp cõi gian trần muôn nghìn sứ giả Phúc Âm. Lạy Chúa xin hãy sai đi, sai muôn sứ giả Tin Mừng để danh Chúa được cả sáng hơn.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123</cp:revision>
  <dcterms:created xsi:type="dcterms:W3CDTF">2023-05-21T07:25:42Z</dcterms:created>
  <dcterms:modified xsi:type="dcterms:W3CDTF">2023-08-17T22:37:12Z</dcterms:modified>
</cp:coreProperties>
</file>