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16" r:id="rId11"/>
    <p:sldMasterId id="2147484252" r:id="rId12"/>
    <p:sldMasterId id="2147484264" r:id="rId13"/>
  </p:sldMasterIdLst>
  <p:notesMasterIdLst>
    <p:notesMasterId r:id="rId110"/>
  </p:notesMasterIdLst>
  <p:sldIdLst>
    <p:sldId id="507" r:id="rId14"/>
    <p:sldId id="376" r:id="rId15"/>
    <p:sldId id="765" r:id="rId16"/>
    <p:sldId id="766" r:id="rId17"/>
    <p:sldId id="767" r:id="rId18"/>
    <p:sldId id="367" r:id="rId19"/>
    <p:sldId id="368" r:id="rId20"/>
    <p:sldId id="369" r:id="rId21"/>
    <p:sldId id="370" r:id="rId22"/>
    <p:sldId id="371" r:id="rId23"/>
    <p:sldId id="372" r:id="rId24"/>
    <p:sldId id="373" r:id="rId25"/>
    <p:sldId id="374" r:id="rId26"/>
    <p:sldId id="725" r:id="rId27"/>
    <p:sldId id="553" r:id="rId28"/>
    <p:sldId id="443" r:id="rId29"/>
    <p:sldId id="585" r:id="rId30"/>
    <p:sldId id="746" r:id="rId31"/>
    <p:sldId id="676" r:id="rId32"/>
    <p:sldId id="677" r:id="rId33"/>
    <p:sldId id="747" r:id="rId34"/>
    <p:sldId id="748" r:id="rId35"/>
    <p:sldId id="726" r:id="rId36"/>
    <p:sldId id="384" r:id="rId37"/>
    <p:sldId id="385" r:id="rId38"/>
    <p:sldId id="386" r:id="rId39"/>
    <p:sldId id="387" r:id="rId40"/>
    <p:sldId id="388" r:id="rId41"/>
    <p:sldId id="389" r:id="rId42"/>
    <p:sldId id="390" r:id="rId43"/>
    <p:sldId id="391" r:id="rId44"/>
    <p:sldId id="727" r:id="rId45"/>
    <p:sldId id="392" r:id="rId46"/>
    <p:sldId id="393" r:id="rId47"/>
    <p:sldId id="394" r:id="rId48"/>
    <p:sldId id="395" r:id="rId49"/>
    <p:sldId id="396" r:id="rId50"/>
    <p:sldId id="397" r:id="rId51"/>
    <p:sldId id="398" r:id="rId52"/>
    <p:sldId id="399" r:id="rId53"/>
    <p:sldId id="647" r:id="rId54"/>
    <p:sldId id="649" r:id="rId55"/>
    <p:sldId id="753" r:id="rId56"/>
    <p:sldId id="754" r:id="rId57"/>
    <p:sldId id="755" r:id="rId58"/>
    <p:sldId id="761" r:id="rId59"/>
    <p:sldId id="756" r:id="rId60"/>
    <p:sldId id="762" r:id="rId61"/>
    <p:sldId id="757" r:id="rId62"/>
    <p:sldId id="763" r:id="rId63"/>
    <p:sldId id="758" r:id="rId64"/>
    <p:sldId id="764" r:id="rId65"/>
    <p:sldId id="653" r:id="rId66"/>
    <p:sldId id="760" r:id="rId67"/>
    <p:sldId id="728" r:id="rId68"/>
    <p:sldId id="54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550" r:id="rId83"/>
    <p:sldId id="558" r:id="rId84"/>
    <p:sldId id="559" r:id="rId85"/>
    <p:sldId id="561" r:id="rId86"/>
    <p:sldId id="744" r:id="rId87"/>
    <p:sldId id="614" r:id="rId88"/>
    <p:sldId id="745" r:id="rId89"/>
    <p:sldId id="749" r:id="rId90"/>
    <p:sldId id="750" r:id="rId91"/>
    <p:sldId id="276" r:id="rId92"/>
    <p:sldId id="729" r:id="rId93"/>
    <p:sldId id="277" r:id="rId94"/>
    <p:sldId id="278" r:id="rId95"/>
    <p:sldId id="279" r:id="rId96"/>
    <p:sldId id="290" r:id="rId97"/>
    <p:sldId id="632" r:id="rId98"/>
    <p:sldId id="291" r:id="rId99"/>
    <p:sldId id="708" r:id="rId100"/>
    <p:sldId id="292" r:id="rId101"/>
    <p:sldId id="698" r:id="rId102"/>
    <p:sldId id="293" r:id="rId103"/>
    <p:sldId id="563" r:id="rId104"/>
    <p:sldId id="564" r:id="rId105"/>
    <p:sldId id="740" r:id="rId106"/>
    <p:sldId id="751" r:id="rId107"/>
    <p:sldId id="752" r:id="rId108"/>
    <p:sldId id="730"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07" Type="http://schemas.openxmlformats.org/officeDocument/2006/relationships/slide" Target="slides/slide94.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4577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218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649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887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8877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9662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3937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351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635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5940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151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360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2130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493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78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11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4413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5089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741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9833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11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04780"/>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276774"/>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8000" b="0" smtClean="0">
                <a:solidFill>
                  <a:srgbClr val="FFFF00"/>
                </a:solidFill>
                <a:effectLst/>
                <a:latin typeface="+mj-lt"/>
              </a:rPr>
              <a:t>Về Nhà Chúa</a:t>
            </a:r>
            <a:br>
              <a:rPr lang="en-US" sz="8000" b="0" smtClean="0">
                <a:solidFill>
                  <a:srgbClr val="FFFF00"/>
                </a:solidFill>
                <a:effectLst/>
                <a:latin typeface="+mj-lt"/>
              </a:rPr>
            </a:br>
            <a:r>
              <a:rPr lang="en-US" sz="5400" i="1" smtClean="0">
                <a:solidFill>
                  <a:schemeClr val="bg1"/>
                </a:solidFill>
              </a:rPr>
              <a:t>Lm. Nguyễn 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mtClean="0">
                <a:solidFill>
                  <a:srgbClr val="FFFF00"/>
                </a:solidFill>
                <a:effectLst/>
                <a:latin typeface="+mj-lt"/>
              </a:rPr>
              <a:t>Đk</a:t>
            </a:r>
            <a:r>
              <a:rPr lang="vi-VN" sz="6200" b="0" u="sng" smtClean="0">
                <a:solidFill>
                  <a:srgbClr val="FFFF00"/>
                </a:solidFill>
                <a:effectLst/>
                <a:latin typeface="+mj-lt"/>
              </a:rPr>
              <a:t>:</a:t>
            </a:r>
            <a:r>
              <a:rPr lang="en-US" sz="6200">
                <a:solidFill>
                  <a:schemeClr val="bg1"/>
                </a:solidFill>
                <a:latin typeface="+mj-lt"/>
              </a:rPr>
              <a:t> </a:t>
            </a:r>
            <a:r>
              <a:rPr lang="vi-VN" sz="6200">
                <a:solidFill>
                  <a:schemeClr val="bg1"/>
                </a:solidFill>
                <a:latin typeface="+mj-lt"/>
              </a:rPr>
              <a:t>Về nhà Chúa, đi về nhà Thiên Chúa, tâm hồn con sướng vui dạt dào, dâng lời kinh ngát hương nguyện cầu.</a:t>
            </a: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Tk1</a:t>
            </a:r>
            <a:r>
              <a:rPr lang="vi-VN" sz="5200" b="0" u="sng">
                <a:solidFill>
                  <a:srgbClr val="FFFF00"/>
                </a:solidFill>
                <a:effectLst/>
                <a:latin typeface="+mj-lt"/>
              </a:rPr>
              <a:t>:</a:t>
            </a:r>
            <a:r>
              <a:rPr lang="vi-VN" sz="5200" b="0">
                <a:solidFill>
                  <a:schemeClr val="bg1"/>
                </a:solidFill>
                <a:effectLst/>
                <a:latin typeface="+mj-lt"/>
              </a:rPr>
              <a:t> </a:t>
            </a:r>
            <a:r>
              <a:rPr lang="vi-VN" sz="5200">
                <a:solidFill>
                  <a:schemeClr val="bg1"/>
                </a:solidFill>
                <a:latin typeface="+mj-lt"/>
              </a:rPr>
              <a:t>Con say sưa lời ca hát vang lừng, tim reo lên nhịp yêu mến tưng bừng. Ôi bao êm đềm cùng với anh em gần xa, chung nhau ca hoà tình Chúa yêu thương người ta.</a:t>
            </a: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mtClean="0">
                <a:solidFill>
                  <a:srgbClr val="FFFF00"/>
                </a:solidFill>
                <a:effectLst/>
                <a:latin typeface="+mj-lt"/>
              </a:rPr>
              <a:t>Đ</a:t>
            </a:r>
            <a:r>
              <a:rPr lang="en-US" sz="6200" b="0" u="sng" dirty="0">
                <a:solidFill>
                  <a:srgbClr val="FFFF00"/>
                </a:solidFill>
                <a:effectLst/>
                <a:latin typeface="+mj-lt"/>
              </a:rPr>
              <a:t>k</a:t>
            </a:r>
            <a:r>
              <a:rPr lang="vi-VN" sz="6200" b="0" u="sng" smtClean="0">
                <a:solidFill>
                  <a:srgbClr val="FFFF00"/>
                </a:solidFill>
                <a:effectLst/>
                <a:latin typeface="+mj-lt"/>
              </a:rPr>
              <a:t>:</a:t>
            </a:r>
            <a:r>
              <a:rPr lang="vi-VN" sz="6200" b="0" smtClean="0">
                <a:solidFill>
                  <a:schemeClr val="bg1"/>
                </a:solidFill>
                <a:effectLst/>
                <a:latin typeface="+mj-lt"/>
              </a:rPr>
              <a:t> </a:t>
            </a:r>
            <a:r>
              <a:rPr lang="vi-VN" sz="6200">
                <a:solidFill>
                  <a:schemeClr val="bg1"/>
                </a:solidFill>
                <a:latin typeface="+mj-lt"/>
              </a:rPr>
              <a:t>Về nhà Chúa, đi về nhà Thiên Chúa, tâm hồn con sướng vui dạt dào, dâng lời kinh ngát hương nguyện cầu.</a:t>
            </a:r>
          </a:p>
        </p:txBody>
      </p:sp>
    </p:spTree>
    <p:extLst>
      <p:ext uri="{BB962C8B-B14F-4D97-AF65-F5344CB8AC3E}">
        <p14:creationId xmlns:p14="http://schemas.microsoft.com/office/powerpoint/2010/main" val="8579580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Tk2</a:t>
            </a:r>
            <a:r>
              <a:rPr lang="vi-VN" sz="5200" b="0" u="sng" smtClean="0">
                <a:solidFill>
                  <a:srgbClr val="FFFF00"/>
                </a:solidFill>
                <a:effectLst/>
                <a:latin typeface="+mj-lt"/>
              </a:rPr>
              <a:t>:</a:t>
            </a:r>
            <a:r>
              <a:rPr lang="en-US" sz="5200" smtClean="0">
                <a:solidFill>
                  <a:schemeClr val="bg1"/>
                </a:solidFill>
                <a:latin typeface="+mj-lt"/>
              </a:rPr>
              <a:t> </a:t>
            </a:r>
            <a:r>
              <a:rPr lang="vi-VN" sz="5200">
                <a:solidFill>
                  <a:schemeClr val="bg1"/>
                </a:solidFill>
                <a:latin typeface="+mj-lt"/>
              </a:rPr>
              <a:t>Nay bao nhiêu người chung bước trở về, mang trên vai hành trang với câu thề. Dâng lên kinh cầu từ sớm mai sương còn rơi, ca khen Danh Ngài tình khúc tri ân mà thôi.</a:t>
            </a:r>
          </a:p>
        </p:txBody>
      </p:sp>
    </p:spTree>
    <p:extLst>
      <p:ext uri="{BB962C8B-B14F-4D97-AF65-F5344CB8AC3E}">
        <p14:creationId xmlns:p14="http://schemas.microsoft.com/office/powerpoint/2010/main" val="28058453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mtClean="0">
                <a:solidFill>
                  <a:srgbClr val="FFFF00"/>
                </a:solidFill>
                <a:effectLst/>
                <a:latin typeface="+mj-lt"/>
              </a:rPr>
              <a:t>Đ</a:t>
            </a:r>
            <a:r>
              <a:rPr lang="en-US" sz="6200" b="0" u="sng" dirty="0">
                <a:solidFill>
                  <a:srgbClr val="FFFF00"/>
                </a:solidFill>
                <a:effectLst/>
                <a:latin typeface="+mj-lt"/>
              </a:rPr>
              <a:t>k</a:t>
            </a:r>
            <a:r>
              <a:rPr lang="vi-VN" sz="6200" b="0" u="sng" smtClean="0">
                <a:solidFill>
                  <a:srgbClr val="FFFF00"/>
                </a:solidFill>
                <a:effectLst/>
                <a:latin typeface="+mj-lt"/>
              </a:rPr>
              <a:t>:</a:t>
            </a:r>
            <a:r>
              <a:rPr lang="vi-VN" sz="6200" b="0" smtClean="0">
                <a:solidFill>
                  <a:schemeClr val="bg1"/>
                </a:solidFill>
                <a:effectLst/>
                <a:latin typeface="+mj-lt"/>
              </a:rPr>
              <a:t> </a:t>
            </a:r>
            <a:r>
              <a:rPr lang="vi-VN" sz="6200">
                <a:solidFill>
                  <a:schemeClr val="bg1"/>
                </a:solidFill>
                <a:latin typeface="+mj-lt"/>
              </a:rPr>
              <a:t>Về nhà Chúa, đi về nhà Thiên Chúa, tâm hồn con sướng vui dạt dào, dâng lời kinh ngát hương nguyện cầu.</a:t>
            </a:r>
          </a:p>
        </p:txBody>
      </p:sp>
    </p:spTree>
    <p:extLst>
      <p:ext uri="{BB962C8B-B14F-4D97-AF65-F5344CB8AC3E}">
        <p14:creationId xmlns:p14="http://schemas.microsoft.com/office/powerpoint/2010/main" val="29253168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Tk2</a:t>
            </a:r>
            <a:r>
              <a:rPr lang="vi-VN" sz="5200" b="0" u="sng" smtClean="0">
                <a:solidFill>
                  <a:srgbClr val="FFFF00"/>
                </a:solidFill>
                <a:effectLst/>
                <a:latin typeface="+mj-lt"/>
              </a:rPr>
              <a:t>:</a:t>
            </a:r>
            <a:r>
              <a:rPr lang="en-US" sz="5200" smtClean="0">
                <a:solidFill>
                  <a:schemeClr val="bg1"/>
                </a:solidFill>
                <a:latin typeface="+mj-lt"/>
              </a:rPr>
              <a:t> </a:t>
            </a:r>
            <a:r>
              <a:rPr lang="vi-VN" sz="5200">
                <a:solidFill>
                  <a:schemeClr val="bg1"/>
                </a:solidFill>
                <a:latin typeface="+mj-lt"/>
              </a:rPr>
              <a:t>Tâm tư con thường luôn ước mơ hoài, dâng lên Cha trọn cuộc sống đêm ngày. Khi con vui cười, hoặc lúc đau thương lệ rơi, con dâng lên Ngài điệp khúc tin yêu Ngài ơi.</a:t>
            </a:r>
          </a:p>
        </p:txBody>
      </p:sp>
    </p:spTree>
    <p:extLst>
      <p:ext uri="{BB962C8B-B14F-4D97-AF65-F5344CB8AC3E}">
        <p14:creationId xmlns:p14="http://schemas.microsoft.com/office/powerpoint/2010/main" val="7101638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mtClean="0">
                <a:solidFill>
                  <a:srgbClr val="FFFF00"/>
                </a:solidFill>
                <a:effectLst/>
                <a:latin typeface="+mj-lt"/>
              </a:rPr>
              <a:t>Đ</a:t>
            </a:r>
            <a:r>
              <a:rPr lang="en-US" sz="6200" b="0" u="sng" dirty="0">
                <a:solidFill>
                  <a:srgbClr val="FFFF00"/>
                </a:solidFill>
                <a:effectLst/>
                <a:latin typeface="+mj-lt"/>
              </a:rPr>
              <a:t>k</a:t>
            </a:r>
            <a:r>
              <a:rPr lang="vi-VN" sz="6200" b="0" u="sng" smtClean="0">
                <a:solidFill>
                  <a:srgbClr val="FFFF00"/>
                </a:solidFill>
                <a:effectLst/>
                <a:latin typeface="+mj-lt"/>
              </a:rPr>
              <a:t>:</a:t>
            </a:r>
            <a:r>
              <a:rPr lang="vi-VN" sz="6200" b="0" smtClean="0">
                <a:solidFill>
                  <a:schemeClr val="bg1"/>
                </a:solidFill>
                <a:effectLst/>
                <a:latin typeface="+mj-lt"/>
              </a:rPr>
              <a:t> </a:t>
            </a:r>
            <a:r>
              <a:rPr lang="vi-VN" sz="6200">
                <a:solidFill>
                  <a:schemeClr val="bg1"/>
                </a:solidFill>
                <a:latin typeface="+mj-lt"/>
              </a:rPr>
              <a:t>Về nhà Chúa, đi về nhà Thiên Chúa, tâm hồn con sướng vui dạt dào, dâng lời kinh ngát hương nguyện cầu.</a:t>
            </a:r>
          </a:p>
        </p:txBody>
      </p:sp>
    </p:spTree>
    <p:extLst>
      <p:ext uri="{BB962C8B-B14F-4D97-AF65-F5344CB8AC3E}">
        <p14:creationId xmlns:p14="http://schemas.microsoft.com/office/powerpoint/2010/main" val="14583564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2573552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Tk1:</a:t>
            </a:r>
            <a:r>
              <a:rPr lang="en-US" sz="4700">
                <a:solidFill>
                  <a:schemeClr val="bg1"/>
                </a:solidFill>
              </a:rPr>
              <a:t> </a:t>
            </a:r>
            <a:r>
              <a:rPr lang="vi-VN" sz="4700" smtClean="0">
                <a:solidFill>
                  <a:schemeClr val="bg1"/>
                </a:solidFill>
              </a:rPr>
              <a:t>Này cụm nho Ngài bứng khi xưa tận bên Ai-cập xa xôi đuổi bao dân tộc, dọn đất cấy nơi đây. Và khiến cành lá vươn dài xa mãi cho tới đại dương. Đâm thêm chồi ra tới sông dài và xanh tốt bóng rợp khắp nơi.</a:t>
            </a:r>
            <a:endParaRPr lang="en-US" sz="4700">
              <a:solidFill>
                <a:schemeClr val="bg1"/>
              </a:solidFill>
            </a:endParaRPr>
          </a:p>
        </p:txBody>
      </p:sp>
    </p:spTree>
    <p:extLst>
      <p:ext uri="{BB962C8B-B14F-4D97-AF65-F5344CB8AC3E}">
        <p14:creationId xmlns:p14="http://schemas.microsoft.com/office/powerpoint/2010/main" val="4024463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vi-VN" sz="3200" b="1">
                <a:ln w="1905"/>
                <a:solidFill>
                  <a:srgbClr val="A50021"/>
                </a:solidFill>
                <a:effectLst>
                  <a:innerShdw blurRad="69850" dist="43180" dir="5400000">
                    <a:srgbClr val="000000">
                      <a:alpha val="65000"/>
                    </a:srgbClr>
                  </a:innerShdw>
                </a:effectLst>
              </a:rPr>
              <a:t>Vườn nho cửa Đức Chúa các đạo binh</a:t>
            </a:r>
          </a:p>
          <a:p>
            <a:r>
              <a:rPr lang="vi-VN" sz="3200" b="1">
                <a:ln w="1905"/>
                <a:solidFill>
                  <a:srgbClr val="A50021"/>
                </a:solidFill>
                <a:effectLst>
                  <a:innerShdw blurRad="69850" dist="43180" dir="5400000">
                    <a:srgbClr val="000000">
                      <a:alpha val="65000"/>
                    </a:srgbClr>
                  </a:innerShdw>
                </a:effectLst>
              </a:rPr>
              <a:t>Chính là nhà Ít-ra-en.</a:t>
            </a:r>
          </a:p>
        </p:txBody>
      </p:sp>
    </p:spTree>
    <p:extLst>
      <p:ext uri="{BB962C8B-B14F-4D97-AF65-F5344CB8AC3E}">
        <p14:creationId xmlns:p14="http://schemas.microsoft.com/office/powerpoint/2010/main" val="3450100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79</a:t>
            </a:r>
            <a:br>
              <a:rPr lang="en-US" smtClean="0">
                <a:solidFill>
                  <a:srgbClr val="FFFF00"/>
                </a:solidFill>
              </a:rPr>
            </a:br>
            <a:r>
              <a:rPr lang="en-US" smtClean="0">
                <a:solidFill>
                  <a:srgbClr val="FFFF00"/>
                </a:solidFill>
              </a:rPr>
              <a:t>Chúa Nhật XXVII Thường Niên</a:t>
            </a:r>
            <a:br>
              <a:rPr lang="en-US" smtClean="0">
                <a:solidFill>
                  <a:srgbClr val="FFFF00"/>
                </a:solidFill>
              </a:rPr>
            </a:br>
            <a:r>
              <a:rPr lang="en-US" smtClean="0">
                <a:solidFill>
                  <a:srgbClr val="FFFF00"/>
                </a:solidFill>
              </a:rPr>
              <a:t>Năm </a:t>
            </a:r>
            <a:r>
              <a:rPr lang="en-US" smtClean="0">
                <a:solidFill>
                  <a:srgbClr val="FFFF00"/>
                </a:solidFill>
              </a:rPr>
              <a:t>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3826860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176354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Tk1:</a:t>
            </a:r>
            <a:r>
              <a:rPr lang="en-US" sz="4700">
                <a:solidFill>
                  <a:schemeClr val="bg1"/>
                </a:solidFill>
              </a:rPr>
              <a:t> </a:t>
            </a:r>
            <a:r>
              <a:rPr lang="vi-VN" sz="4700" smtClean="0">
                <a:solidFill>
                  <a:schemeClr val="bg1"/>
                </a:solidFill>
              </a:rPr>
              <a:t>Này cụm nho Ngài bứng khi xưa tận bên Ai-cập xa xôi đuổi bao dân tộc, dọn đất cấy nơi đây. Và khiến cành lá vươn dài xa mãi cho tới đại dương. Đâm thêm chồi ra tới sông dài và xanh tốt bóng rợp khắp nơi.</a:t>
            </a:r>
            <a:endParaRPr lang="en-US" sz="4700">
              <a:solidFill>
                <a:schemeClr val="bg1"/>
              </a:solidFill>
            </a:endParaRPr>
          </a:p>
        </p:txBody>
      </p:sp>
    </p:spTree>
    <p:extLst>
      <p:ext uri="{BB962C8B-B14F-4D97-AF65-F5344CB8AC3E}">
        <p14:creationId xmlns:p14="http://schemas.microsoft.com/office/powerpoint/2010/main" val="37662708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700" u="sng" smtClean="0">
                <a:solidFill>
                  <a:srgbClr val="FFFF00"/>
                </a:solidFill>
              </a:rPr>
              <a:t>Tk2:</a:t>
            </a:r>
            <a:r>
              <a:rPr lang="en-US" sz="4700" smtClean="0">
                <a:solidFill>
                  <a:schemeClr val="bg1"/>
                </a:solidFill>
              </a:rPr>
              <a:t> </a:t>
            </a:r>
            <a:r>
              <a:rPr lang="vi-VN" sz="4700" smtClean="0">
                <a:solidFill>
                  <a:schemeClr val="bg1"/>
                </a:solidFill>
              </a:rPr>
              <a:t>Vậy mà nay Ngài nỡ đang tâm dẹp phăng lũy rào chung quanh để cho bao người lui tới hái đem ăn. Và để từng lũ heo rừng xông đến xô phá tràn lan. Bao nhiêu là muông thú nương đồng gặm ăn nát khác gì cỏ hoang.</a:t>
            </a:r>
            <a:endParaRPr lang="en-US" sz="4700">
              <a:solidFill>
                <a:schemeClr val="bg1"/>
              </a:solidFill>
            </a:endParaRPr>
          </a:p>
        </p:txBody>
      </p:sp>
    </p:spTree>
    <p:extLst>
      <p:ext uri="{BB962C8B-B14F-4D97-AF65-F5344CB8AC3E}">
        <p14:creationId xmlns:p14="http://schemas.microsoft.com/office/powerpoint/2010/main" val="2911871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600" u="sng" smtClean="0">
                <a:solidFill>
                  <a:srgbClr val="FFFF00"/>
                </a:solidFill>
              </a:rPr>
              <a:t>Tk3:</a:t>
            </a:r>
            <a:r>
              <a:rPr lang="en-US" sz="4600">
                <a:solidFill>
                  <a:schemeClr val="bg1"/>
                </a:solidFill>
              </a:rPr>
              <a:t> </a:t>
            </a:r>
            <a:r>
              <a:rPr lang="vi-VN" sz="4600" smtClean="0">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p>
        </p:txBody>
      </p:sp>
    </p:spTree>
    <p:extLst>
      <p:ext uri="{BB962C8B-B14F-4D97-AF65-F5344CB8AC3E}">
        <p14:creationId xmlns:p14="http://schemas.microsoft.com/office/powerpoint/2010/main" val="422314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Chúa nói: Chính Thầy đã chọn các con, giữa thế gian, để các con đi và đem lại hoa trái và để hoa trái các con tồn tại.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110469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500" u="sng" smtClean="0">
                <a:solidFill>
                  <a:srgbClr val="FFFF00"/>
                </a:solidFill>
              </a:rPr>
              <a:t>Tk4:</a:t>
            </a:r>
            <a:r>
              <a:rPr lang="en-US" sz="4500" smtClean="0">
                <a:solidFill>
                  <a:schemeClr val="bg1"/>
                </a:solidFill>
              </a:rPr>
              <a:t> </a:t>
            </a:r>
            <a:r>
              <a:rPr lang="vi-VN" sz="4500" smtClean="0">
                <a:solidFill>
                  <a:schemeClr val="bg1"/>
                </a:solidFill>
              </a:rPr>
              <a:t>Rày nguyện xin Ngài hãy ra tay chở che Đấng ngồi bên ngai, chính đây con người được Chúa xuống uy phong. Nguyện ước đoàn con không còn khi dám xa Chúa nữa đâu. Van xin Ngài cho sống an bình, đoàn con mãi chúc tụng Thánh Danh.</a:t>
            </a:r>
          </a:p>
        </p:txBody>
      </p:sp>
    </p:spTree>
    <p:extLst>
      <p:ext uri="{BB962C8B-B14F-4D97-AF65-F5344CB8AC3E}">
        <p14:creationId xmlns:p14="http://schemas.microsoft.com/office/powerpoint/2010/main" val="23896357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Phi-lip-phe.</a:t>
            </a:r>
            <a:endParaRPr lang="vi-VN" sz="3600">
              <a:solidFill>
                <a:srgbClr val="A50021"/>
              </a:solidFill>
            </a:endParaRPr>
          </a:p>
          <a:p>
            <a:r>
              <a:rPr lang="en-US" sz="3600" smtClean="0">
                <a:solidFill>
                  <a:srgbClr val="A50021"/>
                </a:solidFill>
              </a:rPr>
              <a:t>Anh em hãy đem những điều này ra thực hành, là Thiên Chúa là nguồn bình an sẹ ở</a:t>
            </a:r>
          </a:p>
          <a:p>
            <a:r>
              <a:rPr lang="en-US" sz="3600" smtClean="0">
                <a:solidFill>
                  <a:srgbClr val="A50021"/>
                </a:solidFill>
              </a:rPr>
              <a:t>Với anh em</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Chúa nói: Chính Thầy đã chọn các con, giữa thế gian, để các con đi và đem lại hoa trái và để hoa trái các con tồn tại.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48330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4031873"/>
          </a:xfrm>
          <a:prstGeom prst="rect">
            <a:avLst/>
          </a:prstGeom>
        </p:spPr>
        <p:txBody>
          <a:bodyPr wrap="square">
            <a:spAutoFit/>
          </a:bodyPr>
          <a:lstStyle/>
          <a:p>
            <a:pPr algn="just"/>
            <a:r>
              <a:rPr lang="vi-VN" sz="3200"/>
              <a:t>Tất cả chúng ta đều được Thiên Chúa mời gọi chăm sóc cho vườn nho Hội Thánh luôn tươi tốt và sinh nhiều hoa trái. Để có đủ khả năng chu toàn tốt nhất phận vụ được Chúa trao phó, chúng ta tin tưởng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smtClean="0">
                <a:solidFill>
                  <a:srgbClr val="FFFF00"/>
                </a:solidFill>
              </a:rPr>
              <a:t>Tiến Dâng</a:t>
            </a:r>
            <a:endParaRPr lang="en-US" sz="4000" b="1" dirty="0">
              <a:solidFill>
                <a:srgbClr val="FFFF00"/>
              </a:solidFill>
            </a:endParaRPr>
          </a:p>
          <a:p>
            <a:pPr algn="ctr"/>
            <a:r>
              <a:rPr lang="en-US" sz="4000" b="1" i="1" smtClean="0">
                <a:solidFill>
                  <a:schemeClr val="bg1"/>
                </a:solidFill>
              </a:rPr>
              <a:t>Lm. Nguyễn 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Tiến dâng trên bàn thờ, rượu nho thơm hương cùng bánh miến trắng tinh. Chúa khoan dung vô bờ, đoàn con xin đoan nguyện yêu mến hết tình.</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smtClean="0">
                <a:solidFill>
                  <a:schemeClr val="bg1"/>
                </a:solidFill>
              </a:rPr>
              <a:t>Tiếng </a:t>
            </a:r>
            <a:r>
              <a:rPr lang="vi-VN" sz="5400">
                <a:solidFill>
                  <a:schemeClr val="bg1"/>
                </a:solidFill>
              </a:rPr>
              <a:t>hát thơm hương nguyện cầu, tỏa bay khắp trời diệu huyền. Đoàn con kính thờ trọn niềm, nguyện dâng Chúa lời chúc ca thành tâm.</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Tiến dâng trên bàn thờ, rượu nho thơm hương cùng bánh miến trắng tinh. Chúa khoan dung vô bờ, đoàn con xin đoan nguyện yêu mến hết tình.</a:t>
            </a:r>
            <a:endParaRPr lang="en-US" sz="54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Chút nước pha trong rượu lành, tựa muôn tấm lòng nhiệt thành. Đoàn con kết một lời nguyền, hợp chung với của lễ dâng toàn thiêu.</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Tiến dâng trên bàn thờ, rượu nho thơm hương cùng bánh miến trắng tinh. Chúa khoan dung vô bờ, đoàn con xin đoan nguyện yêu mến hết tình.</a:t>
            </a:r>
            <a:endParaRPr lang="en-US" sz="54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rgbClr val="FFFF00"/>
                </a:solidFill>
                <a:effectLst/>
              </a:rPr>
              <a:t> </a:t>
            </a:r>
            <a:r>
              <a:rPr lang="vi-VN" sz="5400">
                <a:solidFill>
                  <a:schemeClr val="bg1"/>
                </a:solidFill>
              </a:rPr>
              <a:t>Kính tiến lên ngai Cha hiền, này đây xác hồn mọn hèn. Còn nơi thế trần lụy phiền, nguyện xin Chúa giải thoát, ban bình yên.</a:t>
            </a:r>
            <a:endParaRPr lang="vi-VN" sz="5400" dirty="0">
              <a:solidFill>
                <a:schemeClr val="bg1"/>
              </a:solidFill>
            </a:endParaRPr>
          </a:p>
        </p:txBody>
      </p:sp>
    </p:spTree>
    <p:extLst>
      <p:ext uri="{BB962C8B-B14F-4D97-AF65-F5344CB8AC3E}">
        <p14:creationId xmlns:p14="http://schemas.microsoft.com/office/powerpoint/2010/main" val="25313310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Tiến dâng trên bàn thờ, rượu nho thơm hương cùng bánh miến trắng tinh. Chúa khoan dung vô bờ, đoàn con xin đoan nguyện yêu mến hết tình.</a:t>
            </a:r>
            <a:endParaRPr lang="en-US" sz="5400" b="0" dirty="0">
              <a:solidFill>
                <a:schemeClr val="bg1"/>
              </a:solidFill>
              <a:effectLst/>
            </a:endParaRPr>
          </a:p>
        </p:txBody>
      </p:sp>
    </p:spTree>
    <p:extLst>
      <p:ext uri="{BB962C8B-B14F-4D97-AF65-F5344CB8AC3E}">
        <p14:creationId xmlns:p14="http://schemas.microsoft.com/office/powerpoint/2010/main" val="1331967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4800" b="0" smtClean="0">
                <a:solidFill>
                  <a:srgbClr val="FFFF00"/>
                </a:solidFill>
                <a:effectLst/>
              </a:rPr>
              <a:t>Những Người </a:t>
            </a:r>
            <a:r>
              <a:rPr lang="en-US" sz="4800" smtClean="0">
                <a:solidFill>
                  <a:srgbClr val="FFFF00"/>
                </a:solidFill>
              </a:rPr>
              <a:t>Làm Vườn Nho</a:t>
            </a:r>
            <a:r>
              <a:rPr lang="en-US" sz="6600" b="0" smtClean="0">
                <a:solidFill>
                  <a:srgbClr val="FFFF00"/>
                </a:solidFill>
                <a:effectLst/>
                <a:latin typeface="+mj-lt"/>
              </a:rPr>
              <a:t/>
            </a:r>
            <a:br>
              <a:rPr lang="en-US" sz="6600" b="0" smtClean="0">
                <a:solidFill>
                  <a:srgbClr val="FFFF00"/>
                </a:solidFill>
                <a:effectLst/>
                <a:latin typeface="+mj-lt"/>
              </a:rPr>
            </a:br>
            <a:r>
              <a:rPr lang="en-US" sz="6000" i="1" smtClean="0">
                <a:solidFill>
                  <a:schemeClr val="bg1"/>
                </a:solidFill>
              </a:rPr>
              <a:t>Lm. </a:t>
            </a:r>
            <a:r>
              <a:rPr lang="en-US" sz="6000" i="1">
                <a:solidFill>
                  <a:schemeClr val="bg1"/>
                </a:solidFill>
              </a:rPr>
              <a:t>B</a:t>
            </a:r>
            <a:r>
              <a:rPr lang="en-US" sz="6000" b="0" i="1" smtClean="0">
                <a:solidFill>
                  <a:schemeClr val="bg1"/>
                </a:solidFill>
                <a:effectLst/>
                <a:latin typeface="+mj-lt"/>
              </a:rPr>
              <a:t>ùi </a:t>
            </a:r>
            <a:r>
              <a:rPr lang="en-US" sz="6000" b="0" i="1" smtClean="0">
                <a:solidFill>
                  <a:schemeClr val="bg1"/>
                </a:solidFill>
                <a:effectLst/>
                <a:latin typeface="+mj-lt"/>
              </a:rPr>
              <a:t>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Những người làm vườn nho đo lòng độc thật khó. Đầy tớ đến với họ bị xử như sâu bọ nào ai sẽ đo lòng người quanh co. Tông đồ và tiên tri rao truyền lời chân lý đời đời không chút nể vì và giết chết tức thì đừng nản chí hãy can trường ra đi.</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Phiến đá mà thợ loại ra đã trở nên viên đá góc tường việc đó là việc lạ trước mắt chúng ta. Giê-su Người là phiến đá xưa chết ba ngày đã sống lại nào hãy cất lời hoan ca mừng Chúa chúng ta.</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Chủ vườn là Thiên Chúa nhân từ và tinh tấn ngày báo oán đến gần Người xét xử thế trần người gian ác không một lần an tâm. Con chủ là Giê-su đã từ trời xuống thế bị bạc đãi ê chề Người đã chết não nề và Người đã sống lại rồi vui lên.</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Phiến đá mà thợ loại ra đã trở nên viên đá góc tường việc đó là việc lạ trước mắt chúng ta. Giê-su Người là phiến đá xưa chết ba ngày đã sống lại nào hãy cất lời hoan ca mừng Chúa chúng ta.</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u="sng">
                <a:solidFill>
                  <a:srgbClr val="FFFF00"/>
                </a:solidFill>
                <a:effectLst/>
              </a:rPr>
              <a:t>:</a:t>
            </a:r>
            <a:r>
              <a:rPr lang="en-US" sz="4000" b="0">
                <a:solidFill>
                  <a:schemeClr val="bg1"/>
                </a:solidFill>
                <a:effectLst/>
              </a:rPr>
              <a:t> </a:t>
            </a:r>
            <a:r>
              <a:rPr lang="vi-VN" sz="4000">
                <a:solidFill>
                  <a:schemeClr val="bg1"/>
                </a:solidFill>
              </a:rPr>
              <a:t>Dân tộc của Thiên Chúa đã bội bạc quên lãng tình Chúa không ngó ngàng luật Chúa đã xa đàng ngày mai đó tiếng kêu gào âm vang. Dân ngoại thành dân riêng quê trời rộn muôn tiếng niềm vui thoát xích xiềng hạnh phúc bên Cha hiền đời sẽ mãi sống ân tình linh thiêng.</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Phiến đá mà thợ loại ra đã trở nên viên đá góc tường việc đó là việc lạ trước mắt chúng ta. Giê-su Người là phiến đá xưa chết ba ngày đã sống lại nào hãy cất lời hoan ca mừng Chúa chúng ta.</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Tràng Hoa Mân Côi</a:t>
            </a:r>
            <a:br>
              <a:rPr lang="en-US" sz="6600" b="0" smtClean="0">
                <a:solidFill>
                  <a:srgbClr val="FFFF00"/>
                </a:solidFill>
                <a:effectLst/>
                <a:latin typeface="+mj-lt"/>
              </a:rPr>
            </a:br>
            <a:r>
              <a:rPr lang="en-US" sz="5400" i="1" smtClean="0">
                <a:solidFill>
                  <a:schemeClr val="bg1"/>
                </a:solidFill>
              </a:rPr>
              <a:t>Hoàng Kim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Ma-ri-a Mẹ ơi, con dâng Mẹ tràng hoa Mân côi, con dâng Mẹ lời kinh ca vui, kinh kính mừng Mẹ Ma-ri-a. Ma-ri-a Mẹ ơi, theo chân Mẹ đời không đơn côi, xin vâng như Mẹ lòng con luôn tin yêu, mong Mẹ hiền trợ giúp con hèn.</a:t>
            </a:r>
            <a:endParaRPr lang="vi-VN"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Đường trần gian bao nhiêu đau thương, bao đắng cay đang giăng chờ đón. Nguyện Mẹ thương giơ tay ban ơn phù giúp con tin yêu trọn đời.</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Ma-ri-a Mẹ ơi, con dâng Mẹ tràng hoa Mân côi, con dâng Mẹ lời kinh ca vui, kinh kính mừng Mẹ Ma-ri-a. Ma-ri-a Mẹ ơi, theo chân Mẹ đời không đơn côi, xin vâng như Mẹ lòng con luôn tin yêu, mong Mẹ hiền trợ giúp con hèn.</a:t>
            </a:r>
            <a:endParaRPr lang="vi-VN" b="0" dirty="0">
              <a:solidFill>
                <a:schemeClr val="bg1"/>
              </a:solidFill>
              <a:effectLst/>
            </a:endParaRPr>
          </a:p>
        </p:txBody>
      </p:sp>
    </p:spTree>
    <p:extLst>
      <p:ext uri="{BB962C8B-B14F-4D97-AF65-F5344CB8AC3E}">
        <p14:creationId xmlns:p14="http://schemas.microsoft.com/office/powerpoint/2010/main" val="1730617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Này người ơi ta nhanh chân lên, mau đến bên ngai thiêng Mẹ thánh. Nguyện Mẹ thương ban muôn ơn thiêng để chúng con xin vâng trọn đời.</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Ma-ri-a Mẹ ơi, con dâng Mẹ tràng hoa Mân côi, con dâng Mẹ lời kinh ca vui, kinh kính mừng Mẹ Ma-ri-a. Ma-ri-a Mẹ ơi, theo chân Mẹ đời không đơn côi, xin vâng như Mẹ lòng con luôn tin yêu, mong Mẹ hiền trợ giúp con hèn.</a:t>
            </a:r>
            <a:endParaRPr lang="vi-VN" b="0" dirty="0">
              <a:solidFill>
                <a:schemeClr val="bg1"/>
              </a:solidFill>
              <a:effectLst/>
            </a:endParaRPr>
          </a:p>
        </p:txBody>
      </p:sp>
    </p:spTree>
    <p:extLst>
      <p:ext uri="{BB962C8B-B14F-4D97-AF65-F5344CB8AC3E}">
        <p14:creationId xmlns:p14="http://schemas.microsoft.com/office/powerpoint/2010/main" val="7663536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30143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2412</Words>
  <Application>Microsoft Office PowerPoint</Application>
  <PresentationFormat>On-screen Show (16:9)</PresentationFormat>
  <Paragraphs>124</Paragraphs>
  <Slides>96</Slides>
  <Notes>1</Notes>
  <HiddenSlides>0</HiddenSlides>
  <MMClips>0</MMClips>
  <ScaleCrop>false</ScaleCrop>
  <HeadingPairs>
    <vt:vector size="4" baseType="variant">
      <vt:variant>
        <vt:lpstr>Theme</vt:lpstr>
      </vt:variant>
      <vt:variant>
        <vt:i4>13</vt:i4>
      </vt:variant>
      <vt:variant>
        <vt:lpstr>Slide Titles</vt:lpstr>
      </vt:variant>
      <vt:variant>
        <vt:i4>96</vt:i4>
      </vt:variant>
    </vt:vector>
  </HeadingPairs>
  <TitlesOfParts>
    <vt:vector size="109"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1_Office Theme</vt:lpstr>
      <vt:lpstr>5_Office Theme</vt:lpstr>
      <vt:lpstr>3_Office Theme</vt:lpstr>
      <vt:lpstr>PowerPoint Presentation</vt:lpstr>
      <vt:lpstr>TẬP HÁT CỘNG ĐOÀN</vt:lpstr>
      <vt:lpstr>Đk: Vườn nho của Chúa chính là nhà Ít-ra-en.</vt:lpstr>
      <vt:lpstr>Tk1: Này cụm nho Ngài bứng khi xưa tận bên Ai-cập xa xôi đuổi bao dân tộc, dọn đất cấy nơi đây. Và khiến cành lá vươn dài xa mãi cho tới đại dương. Đâm thêm chồi ra tới sông dài và xanh tốt bóng rợp khắp nơi.</vt:lpstr>
      <vt:lpstr>Chúa nói: Chính Thầy đã chọn các con, giữa thế gian, để các con đi và đem lại hoa trái và để hoa trái các con tồn tại.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Về Nhà Chúa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79 Chúa Nhật XXVII Thường Niên Năm A Lm. Kim Long 04 Câu</vt:lpstr>
      <vt:lpstr>Đk: Vườn nho của Chúa chính là nhà Ít-ra-en.</vt:lpstr>
      <vt:lpstr>Tk1: Này cụm nho Ngài bứng khi xưa tận bên Ai-cập xa xôi đuổi bao dân tộc, dọn đất cấy nơi đây. Và khiến cành lá vươn dài xa mãi cho tới đại dương. Đâm thêm chồi ra tới sông dài và xanh tốt bóng rợp khắp nơi.</vt:lpstr>
      <vt:lpstr>Đk: Vườn nho của Chúa chính là nhà Ít-ra-en.</vt:lpstr>
      <vt:lpstr>Tk2: Vậy mà nay Ngài nỡ đang tâm dẹp phăng lũy rào chung quanh để cho bao người lui tới hái đem ăn. Và để từng lũ heo rừng xông đến xô phá tràn lan. Bao nhiêu là muông thú nương đồng gặm ăn nát khác gì cỏ hoang.</vt:lpstr>
      <vt:lpstr>Đk: Vườn nho của Chúa chính là nhà Ít-ra-en.</vt:lpstr>
      <vt:lpstr>Tk3: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Vườn nho của Chúa chính là nhà Ít-ra-en.</vt:lpstr>
      <vt:lpstr>Tk4: Rày nguyện xin Ngài hãy ra tay chở che Đấng ngồi bên ngai, chính đây con người được Chúa xuống uy phong. Nguyện ước đoàn con không còn khi dám xa Chúa nữa đâu. Van xin Ngài cho sống an bình, đoàn con mãi chúc tụng Thánh Danh.</vt:lpstr>
      <vt:lpstr>Đk: Vườn nho của Chúa chính là nhà Ít-ra-en.</vt:lpstr>
      <vt:lpstr>PowerPoint Presentation</vt:lpstr>
      <vt:lpstr>Chúa nói: Chính Thầy đã chọn các con, giữa thế gian, để các con đi và đem lại hoa trái và để hoa trái các con tồn tại.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Tiến dâng trên bàn thờ, rượu nho thơm hương cùng bánh miến trắng tinh. Chúa khoan dung vô bờ, đoàn con xin đoan nguyện yêu mến hết tình.</vt:lpstr>
      <vt:lpstr>Tk1: Tiếng hát thơm hương nguyện cầu, tỏa bay khắp trời diệu huyền. Đoàn con kính thờ trọn niềm, nguyện dâng Chúa lời chúc ca thành tâm.</vt:lpstr>
      <vt:lpstr>Đk: Tiến dâng trên bàn thờ, rượu nho thơm hương cùng bánh miến trắng tinh. Chúa khoan dung vô bờ, đoàn con xin đoan nguyện yêu mến hết tình.</vt:lpstr>
      <vt:lpstr>Tk2: Chút nước pha trong rượu lành, tựa muôn tấm lòng nhiệt thành. Đoàn con kết một lời nguyền, hợp chung với của lễ dâng toàn thiêu.</vt:lpstr>
      <vt:lpstr>Đk: Tiến dâng trên bàn thờ, rượu nho thơm hương cùng bánh miến trắng tinh. Chúa khoan dung vô bờ, đoàn con xin đoan nguyện yêu mến hết tình.</vt:lpstr>
      <vt:lpstr>Tk3: Kính tiến lên ngai Cha hiền, này đây xác hồn mọn hèn. Còn nơi thế trần lụy phiền, nguyện xin Chúa giải thoát, ban bình yên.</vt:lpstr>
      <vt:lpstr>Đk: Tiến dâng trên bàn thờ, rượu nho thơm hương cùng bánh miến trắng tinh. Chúa khoan dung vô bờ, đoàn con xin đoan nguyện yêu mến hết tình.</vt:lpstr>
      <vt:lpstr>PowerPoint Presentation</vt:lpstr>
      <vt:lpstr>PowerPoint Presentation</vt:lpstr>
      <vt:lpstr>Ca Nguyện Hiệp Lễ Những Người Làm Vườn Nho Lm. Bùi Ninh</vt:lpstr>
      <vt:lpstr>Tk1: Những người làm vườn nho đo lòng độc thật khó. Đầy tớ đến với họ bị xử như sâu bọ nào ai sẽ đo lòng người quanh co. Tông đồ và tiên tri rao truyền lời chân lý đời đời không chút nể vì và giết chết tức thì đừng nản chí hãy can trường ra đi.</vt:lpstr>
      <vt:lpstr>Đk: Phiến đá mà thợ loại ra đã trở nên viên đá góc tường việc đó là việc lạ trước mắt chúng ta. Giê-su Người là phiến đá xưa chết ba ngày đã sống lại nào hãy cất lời hoan ca mừng Chúa chúng ta.</vt:lpstr>
      <vt:lpstr>Tk2: Chủ vườn là Thiên Chúa nhân từ và tinh tấn ngày báo oán đến gần Người xét xử thế trần người gian ác không một lần an tâm. Con chủ là Giê-su đã từ trời xuống thế bị bạc đãi ê chề Người đã chết não nề và Người đã sống lại rồi vui lên.</vt:lpstr>
      <vt:lpstr>Đk: Phiến đá mà thợ loại ra đã trở nên viên đá góc tường việc đó là việc lạ trước mắt chúng ta. Giê-su Người là phiến đá xưa chết ba ngày đã sống lại nào hãy cất lời hoan ca mừng Chúa chúng ta.</vt:lpstr>
      <vt:lpstr>Tk3: Dân tộc của Thiên Chúa đã bội bạc quên lãng tình Chúa không ngó ngàng luật Chúa đã xa đàng ngày mai đó tiếng kêu gào âm vang. Dân ngoại thành dân riêng quê trời rộn muôn tiếng niềm vui thoát xích xiềng hạnh phúc bên Cha hiền đời sẽ mãi sống ân tình linh thiêng.</vt:lpstr>
      <vt:lpstr>Đk: Phiến đá mà thợ loại ra đã trở nên viên đá góc tường việc đó là việc lạ trước mắt chúng ta. Giê-su Người là phiến đá xưa chết ba ngày đã sống lại nào hãy cất lời hoan ca mừng Chúa chúng ta.</vt:lpstr>
      <vt:lpstr>PowerPoint Presentation</vt:lpstr>
      <vt:lpstr>PowerPoint Presentation</vt:lpstr>
      <vt:lpstr>Ca Kết Lễ Tràng Hoa Mân Côi Hoàng Kim</vt:lpstr>
      <vt:lpstr>Đk: Ma-ri-a Mẹ ơi, con dâng Mẹ tràng hoa Mân côi, con dâng Mẹ lời kinh ca vui, kinh kính mừng Mẹ Ma-ri-a. Ma-ri-a Mẹ ơi, theo chân Mẹ đời không đơn côi, xin vâng như Mẹ lòng con luôn tin yêu, mong Mẹ hiền trợ giúp con hèn.</vt:lpstr>
      <vt:lpstr>Tk1: Đường trần gian bao nhiêu đau thương, bao đắng cay đang giăng chờ đón. Nguyện Mẹ thương giơ tay ban ơn phù giúp con tin yêu trọn đời.</vt:lpstr>
      <vt:lpstr>Đk: Ma-ri-a Mẹ ơi, con dâng Mẹ tràng hoa Mân côi, con dâng Mẹ lời kinh ca vui, kinh kính mừng Mẹ Ma-ri-a. Ma-ri-a Mẹ ơi, theo chân Mẹ đời không đơn côi, xin vâng như Mẹ lòng con luôn tin yêu, mong Mẹ hiền trợ giúp con hèn.</vt:lpstr>
      <vt:lpstr>Tk2: Này người ơi ta nhanh chân lên, mau đến bên ngai thiêng Mẹ thánh. Nguyện Mẹ thương ban muôn ơn thiêng để chúng con xin vâng trọn đời.</vt:lpstr>
      <vt:lpstr>Đk: Ma-ri-a Mẹ ơi, con dâng Mẹ tràng hoa Mân côi, con dâng Mẹ lời kinh ca vui, kinh kính mừng Mẹ Ma-ri-a. Ma-ri-a Mẹ ơi, theo chân Mẹ đời không đơn côi, xin vâng như Mẹ lòng con luôn tin yêu, mong Mẹ hiền trợ giúp con hèn.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128</cp:revision>
  <dcterms:created xsi:type="dcterms:W3CDTF">2023-05-21T07:25:42Z</dcterms:created>
  <dcterms:modified xsi:type="dcterms:W3CDTF">2023-09-24T07:18:43Z</dcterms:modified>
</cp:coreProperties>
</file>