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204" r:id="rId9"/>
    <p:sldMasterId id="2147484276" r:id="rId10"/>
    <p:sldMasterId id="2147484288" r:id="rId11"/>
    <p:sldMasterId id="2147484300" r:id="rId12"/>
  </p:sldMasterIdLst>
  <p:notesMasterIdLst>
    <p:notesMasterId r:id="rId112"/>
  </p:notesMasterIdLst>
  <p:sldIdLst>
    <p:sldId id="507" r:id="rId13"/>
    <p:sldId id="376" r:id="rId14"/>
    <p:sldId id="778" r:id="rId15"/>
    <p:sldId id="779" r:id="rId16"/>
    <p:sldId id="780" r:id="rId17"/>
    <p:sldId id="367" r:id="rId18"/>
    <p:sldId id="368" r:id="rId19"/>
    <p:sldId id="369" r:id="rId20"/>
    <p:sldId id="370" r:id="rId21"/>
    <p:sldId id="371" r:id="rId22"/>
    <p:sldId id="372" r:id="rId23"/>
    <p:sldId id="373" r:id="rId24"/>
    <p:sldId id="374" r:id="rId25"/>
    <p:sldId id="781" r:id="rId26"/>
    <p:sldId id="553" r:id="rId27"/>
    <p:sldId id="443" r:id="rId28"/>
    <p:sldId id="585" r:id="rId29"/>
    <p:sldId id="746" r:id="rId30"/>
    <p:sldId id="676" r:id="rId31"/>
    <p:sldId id="677" r:id="rId32"/>
    <p:sldId id="747" r:id="rId33"/>
    <p:sldId id="748" r:id="rId34"/>
    <p:sldId id="726" r:id="rId35"/>
    <p:sldId id="384" r:id="rId36"/>
    <p:sldId id="385" r:id="rId37"/>
    <p:sldId id="386" r:id="rId38"/>
    <p:sldId id="387" r:id="rId39"/>
    <p:sldId id="388" r:id="rId40"/>
    <p:sldId id="389" r:id="rId41"/>
    <p:sldId id="390" r:id="rId42"/>
    <p:sldId id="391" r:id="rId43"/>
    <p:sldId id="782" r:id="rId44"/>
    <p:sldId id="392" r:id="rId45"/>
    <p:sldId id="393" r:id="rId46"/>
    <p:sldId id="394" r:id="rId47"/>
    <p:sldId id="395" r:id="rId48"/>
    <p:sldId id="396" r:id="rId49"/>
    <p:sldId id="397" r:id="rId50"/>
    <p:sldId id="398" r:id="rId51"/>
    <p:sldId id="399" r:id="rId52"/>
    <p:sldId id="647" r:id="rId53"/>
    <p:sldId id="649" r:id="rId54"/>
    <p:sldId id="768" r:id="rId55"/>
    <p:sldId id="769" r:id="rId56"/>
    <p:sldId id="770" r:id="rId57"/>
    <p:sldId id="783" r:id="rId58"/>
    <p:sldId id="771" r:id="rId59"/>
    <p:sldId id="784" r:id="rId60"/>
    <p:sldId id="772" r:id="rId61"/>
    <p:sldId id="785" r:id="rId62"/>
    <p:sldId id="773" r:id="rId63"/>
    <p:sldId id="786" r:id="rId64"/>
    <p:sldId id="774" r:id="rId65"/>
    <p:sldId id="787" r:id="rId66"/>
    <p:sldId id="653" r:id="rId67"/>
    <p:sldId id="777" r:id="rId68"/>
    <p:sldId id="728" r:id="rId69"/>
    <p:sldId id="54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550" r:id="rId84"/>
    <p:sldId id="558" r:id="rId85"/>
    <p:sldId id="561" r:id="rId86"/>
    <p:sldId id="559" r:id="rId87"/>
    <p:sldId id="614" r:id="rId88"/>
    <p:sldId id="745" r:id="rId89"/>
    <p:sldId id="276" r:id="rId90"/>
    <p:sldId id="729" r:id="rId91"/>
    <p:sldId id="277" r:id="rId92"/>
    <p:sldId id="279" r:id="rId93"/>
    <p:sldId id="278" r:id="rId94"/>
    <p:sldId id="788" r:id="rId95"/>
    <p:sldId id="290" r:id="rId96"/>
    <p:sldId id="632" r:id="rId97"/>
    <p:sldId id="291" r:id="rId98"/>
    <p:sldId id="708" r:id="rId99"/>
    <p:sldId id="292" r:id="rId100"/>
    <p:sldId id="698" r:id="rId101"/>
    <p:sldId id="293" r:id="rId102"/>
    <p:sldId id="563" r:id="rId103"/>
    <p:sldId id="789" r:id="rId104"/>
    <p:sldId id="564" r:id="rId105"/>
    <p:sldId id="790" r:id="rId106"/>
    <p:sldId id="791" r:id="rId107"/>
    <p:sldId id="751" r:id="rId108"/>
    <p:sldId id="792" r:id="rId109"/>
    <p:sldId id="793" r:id="rId110"/>
    <p:sldId id="730" r:id="rId1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notesMaster" Target="notesMasters/notesMaster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32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2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3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681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031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178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6595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1413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6055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1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973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5425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5480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1459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9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3113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261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926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6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91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2513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85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07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4258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4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9103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31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94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67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806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57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66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88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1203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377024"/>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7917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6801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8000" b="0" smtClean="0">
                <a:solidFill>
                  <a:srgbClr val="FFFF00"/>
                </a:solidFill>
                <a:effectLst/>
                <a:latin typeface="+mj-lt"/>
              </a:rPr>
              <a:t>Hãy Đến</a:t>
            </a:r>
            <a:br>
              <a:rPr lang="en-US" sz="8000" b="0" smtClean="0">
                <a:solidFill>
                  <a:srgbClr val="FFFF00"/>
                </a:solidFill>
                <a:effectLst/>
                <a:latin typeface="+mj-lt"/>
              </a:rPr>
            </a:br>
            <a:r>
              <a:rPr lang="en-US" sz="5400" i="1"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Đk</a:t>
            </a:r>
            <a:r>
              <a:rPr lang="vi-VN" sz="5400" b="0" u="sng" smtClean="0">
                <a:solidFill>
                  <a:srgbClr val="FFFF00"/>
                </a:solidFill>
                <a:effectLst/>
                <a:latin typeface="+mj-lt"/>
              </a:rPr>
              <a:t>:</a:t>
            </a:r>
            <a:r>
              <a:rPr lang="en-US" sz="5400">
                <a:solidFill>
                  <a:schemeClr val="bg1"/>
                </a:solidFill>
                <a:latin typeface="+mj-lt"/>
              </a:rPr>
              <a:t> </a:t>
            </a:r>
            <a:r>
              <a:rPr lang="vi-VN" sz="5400" smtClean="0">
                <a:solidFill>
                  <a:schemeClr val="bg1"/>
                </a:solidFill>
                <a:latin typeface="+mj-lt"/>
              </a:rPr>
              <a:t>Hãy </a:t>
            </a:r>
            <a:r>
              <a:rPr lang="vi-VN" sz="5400">
                <a:solidFill>
                  <a:schemeClr val="bg1"/>
                </a:solidFill>
                <a:latin typeface="+mj-lt"/>
              </a:rPr>
              <a:t>đến tung hô Chúa reo mừng Đấng cứu thoát ta. Nào cùng đến trước thiên </a:t>
            </a:r>
            <a:r>
              <a:rPr lang="vi-VN" sz="5400" smtClean="0">
                <a:solidFill>
                  <a:schemeClr val="bg1"/>
                </a:solidFill>
                <a:latin typeface="+mj-lt"/>
              </a:rPr>
              <a:t>nhan,</a:t>
            </a:r>
            <a:r>
              <a:rPr lang="en-US" sz="5400" smtClean="0">
                <a:solidFill>
                  <a:schemeClr val="bg1"/>
                </a:solidFill>
                <a:latin typeface="+mj-lt"/>
              </a:rPr>
              <a:t> </a:t>
            </a:r>
            <a:r>
              <a:rPr lang="vi-VN" sz="5400" smtClean="0">
                <a:solidFill>
                  <a:schemeClr val="bg1"/>
                </a:solidFill>
                <a:latin typeface="+mj-lt"/>
              </a:rPr>
              <a:t>nào </a:t>
            </a:r>
            <a:r>
              <a:rPr lang="vi-VN" sz="5400">
                <a:solidFill>
                  <a:schemeClr val="bg1"/>
                </a:solidFill>
                <a:latin typeface="+mj-lt"/>
              </a:rPr>
              <a:t>cùng đến trước thiên nhan, dâng lời cảm tạ, và tung hô Chúa.</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Tk1</a:t>
            </a:r>
            <a:r>
              <a:rPr lang="vi-VN" sz="5200" b="0" u="sng">
                <a:solidFill>
                  <a:srgbClr val="FFFF00"/>
                </a:solidFill>
                <a:effectLst/>
                <a:latin typeface="+mj-lt"/>
              </a:rPr>
              <a:t>:</a:t>
            </a:r>
            <a:r>
              <a:rPr lang="vi-VN" sz="5200" b="0">
                <a:solidFill>
                  <a:schemeClr val="bg1"/>
                </a:solidFill>
                <a:effectLst/>
                <a:latin typeface="+mj-lt"/>
              </a:rPr>
              <a:t> </a:t>
            </a:r>
            <a:r>
              <a:rPr lang="vi-VN" sz="5200">
                <a:solidFill>
                  <a:schemeClr val="bg1"/>
                </a:solidFill>
                <a:latin typeface="+mj-lt"/>
              </a:rPr>
              <a:t>Chúa là nguồn quang minh tâm trí con, sáng soi con đường thế gian mịt mùng. Dìu con tiến bước về nơi ước mong, dẫu ngàn nguy khó rắc gieo trên đường.</a:t>
            </a: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8579580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Tk2</a:t>
            </a:r>
            <a:r>
              <a:rPr lang="vi-VN" sz="5200" b="0" u="sng" smtClean="0">
                <a:solidFill>
                  <a:srgbClr val="FFFF00"/>
                </a:solidFill>
                <a:effectLst/>
                <a:latin typeface="+mj-lt"/>
              </a:rPr>
              <a:t>:</a:t>
            </a:r>
            <a:r>
              <a:rPr lang="en-US" sz="5200">
                <a:solidFill>
                  <a:schemeClr val="bg1"/>
                </a:solidFill>
                <a:latin typeface="+mj-lt"/>
              </a:rPr>
              <a:t> </a:t>
            </a:r>
            <a:r>
              <a:rPr lang="vi-VN" sz="5200">
                <a:solidFill>
                  <a:schemeClr val="bg1"/>
                </a:solidFill>
                <a:latin typeface="+mj-lt"/>
              </a:rPr>
              <a:t>Tiếng lòng giờ đây vang lên thiết tha, ngát thơm như làn khói hương cao vời. Cùng chung với đất trời muôn tiếng ca, chúc tụng danh Chúa đến muôn muôn đời.</a:t>
            </a:r>
          </a:p>
        </p:txBody>
      </p:sp>
    </p:spTree>
    <p:extLst>
      <p:ext uri="{BB962C8B-B14F-4D97-AF65-F5344CB8AC3E}">
        <p14:creationId xmlns:p14="http://schemas.microsoft.com/office/powerpoint/2010/main" val="28058453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29253168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Tk3</a:t>
            </a:r>
            <a:r>
              <a:rPr lang="vi-VN" sz="5200" b="0" u="sng" smtClean="0">
                <a:solidFill>
                  <a:srgbClr val="FFFF00"/>
                </a:solidFill>
                <a:effectLst/>
                <a:latin typeface="+mj-lt"/>
              </a:rPr>
              <a:t>:</a:t>
            </a:r>
            <a:r>
              <a:rPr lang="en-US" sz="5200" smtClean="0">
                <a:solidFill>
                  <a:schemeClr val="bg1"/>
                </a:solidFill>
                <a:latin typeface="+mj-lt"/>
              </a:rPr>
              <a:t> </a:t>
            </a:r>
            <a:r>
              <a:rPr lang="vi-VN" sz="5200">
                <a:solidFill>
                  <a:schemeClr val="bg1"/>
                </a:solidFill>
                <a:latin typeface="+mj-lt"/>
              </a:rPr>
              <a:t>Hãy vào cùng khiêm cung dâng tiến lên, tấm thân với lòng mến yêu chân thành. Dù cho sóng gió tràn lan bốn bề, vững niềm tin kính Chúa luôn nhân lành.</a:t>
            </a:r>
          </a:p>
        </p:txBody>
      </p:sp>
    </p:spTree>
    <p:extLst>
      <p:ext uri="{BB962C8B-B14F-4D97-AF65-F5344CB8AC3E}">
        <p14:creationId xmlns:p14="http://schemas.microsoft.com/office/powerpoint/2010/main" val="7101638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14583564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Tôi ở trong nhà Chúa những năm tháng dài triền miên.</a:t>
            </a:r>
          </a:p>
        </p:txBody>
      </p:sp>
    </p:spTree>
    <p:extLst>
      <p:ext uri="{BB962C8B-B14F-4D97-AF65-F5344CB8AC3E}">
        <p14:creationId xmlns:p14="http://schemas.microsoft.com/office/powerpoint/2010/main" val="2111826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11874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Có Chúa chăn dắt tôi nên tôi không còn thiếu gì. Trên đồng cỏ xanh tươi Ngài dẫn tôi vào nghỉ ngơi.</a:t>
            </a:r>
            <a:endParaRPr lang="en-US" sz="5400">
              <a:solidFill>
                <a:schemeClr val="bg1"/>
              </a:solidFill>
            </a:endParaRPr>
          </a:p>
        </p:txBody>
      </p:sp>
    </p:spTree>
    <p:extLst>
      <p:ext uri="{BB962C8B-B14F-4D97-AF65-F5344CB8AC3E}">
        <p14:creationId xmlns:p14="http://schemas.microsoft.com/office/powerpoint/2010/main" val="3442679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6"/>
            <a:ext cx="9144000" cy="5136347"/>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en-US" sz="3200" b="1" smtClean="0">
                <a:ln w="1905"/>
                <a:solidFill>
                  <a:srgbClr val="A50021"/>
                </a:solidFill>
                <a:effectLst>
                  <a:innerShdw blurRad="69850" dist="43180" dir="5400000">
                    <a:srgbClr val="000000">
                      <a:alpha val="65000"/>
                    </a:srgbClr>
                  </a:innerShdw>
                </a:effectLst>
              </a:rPr>
              <a:t>Đức Chúa sẽ đãi một bữa tiệc và sẽ lau khô dòng lệ trên khuôn mặt mọi người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22</a:t>
            </a:r>
            <a:br>
              <a:rPr lang="en-US" smtClean="0">
                <a:solidFill>
                  <a:srgbClr val="FFFF00"/>
                </a:solidFill>
              </a:rPr>
            </a:br>
            <a:r>
              <a:rPr lang="en-US" smtClean="0">
                <a:solidFill>
                  <a:srgbClr val="FFFF00"/>
                </a:solidFill>
              </a:rPr>
              <a:t>Chúa Nhật XXVIII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4267110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2126538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Tk1:</a:t>
            </a:r>
            <a:r>
              <a:rPr lang="en-US" sz="6600">
                <a:solidFill>
                  <a:schemeClr val="bg1"/>
                </a:solidFill>
              </a:rPr>
              <a:t> </a:t>
            </a:r>
            <a:r>
              <a:rPr lang="vi-VN" sz="6600" smtClean="0">
                <a:solidFill>
                  <a:schemeClr val="bg1"/>
                </a:solidFill>
              </a:rPr>
              <a:t>Có Chúa chăn dắt tôi nên tôi không còn thiếu gì. Trên đồng cỏ xanh tươi Ngài dẫn tôi vào nghỉ ngơi.</a:t>
            </a:r>
            <a:endParaRPr lang="en-US" sz="6600">
              <a:solidFill>
                <a:schemeClr val="bg1"/>
              </a:solidFill>
            </a:endParaRPr>
          </a:p>
        </p:txBody>
      </p:sp>
    </p:spTree>
    <p:extLst>
      <p:ext uri="{BB962C8B-B14F-4D97-AF65-F5344CB8AC3E}">
        <p14:creationId xmlns:p14="http://schemas.microsoft.com/office/powerpoint/2010/main" val="952755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Dẫn tới bên suối trong cho tôi đây bồi dưỡng lại. Theo đường nẻo công minh, Ngài dẫn tôi vì Uy Danh.</a:t>
            </a:r>
            <a:endParaRPr lang="en-US" sz="6000">
              <a:solidFill>
                <a:schemeClr val="bg1"/>
              </a:solidFill>
            </a:endParaRPr>
          </a:p>
        </p:txBody>
      </p:sp>
    </p:spTree>
    <p:extLst>
      <p:ext uri="{BB962C8B-B14F-4D97-AF65-F5344CB8AC3E}">
        <p14:creationId xmlns:p14="http://schemas.microsoft.com/office/powerpoint/2010/main" val="4215002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132949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919905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smtClean="0">
                <a:solidFill>
                  <a:schemeClr val="bg1"/>
                </a:solidFill>
              </a:rPr>
              <a:t>Chúa thiết con bữa ăn ngay khi quân thù đối mặt. Xức dầu tỏa hương thơm và cứ châm rượu đầy ly.</a:t>
            </a:r>
          </a:p>
        </p:txBody>
      </p:sp>
    </p:spTree>
    <p:extLst>
      <p:ext uri="{BB962C8B-B14F-4D97-AF65-F5344CB8AC3E}">
        <p14:creationId xmlns:p14="http://schemas.microsoft.com/office/powerpoint/2010/main" val="2220294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Tk5:</a:t>
            </a:r>
            <a:r>
              <a:rPr lang="en-US" sz="6000" smtClean="0">
                <a:solidFill>
                  <a:schemeClr val="bg1"/>
                </a:solidFill>
              </a:rPr>
              <a:t> </a:t>
            </a:r>
            <a:r>
              <a:rPr lang="vi-VN" sz="6000" smtClean="0">
                <a:solidFill>
                  <a:schemeClr val="bg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655293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a:t>
            </a:r>
            <a:r>
              <a:rPr lang="en-US" sz="3600" smtClean="0">
                <a:solidFill>
                  <a:srgbClr val="A50021"/>
                </a:solidFill>
              </a:rPr>
              <a:t>Phi-lip-phê.</a:t>
            </a:r>
            <a:endParaRPr lang="vi-VN" sz="3600">
              <a:solidFill>
                <a:srgbClr val="A50021"/>
              </a:solidFill>
            </a:endParaRPr>
          </a:p>
          <a:p>
            <a:r>
              <a:rPr lang="en-US" sz="3600" smtClean="0">
                <a:solidFill>
                  <a:srgbClr val="A50021"/>
                </a:solidFill>
              </a:rPr>
              <a:t>Với Đấng ban sức mạnh cho tôi, tôi chịu được hết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123661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2554545"/>
          </a:xfrm>
          <a:prstGeom prst="rect">
            <a:avLst/>
          </a:prstGeom>
        </p:spPr>
        <p:txBody>
          <a:bodyPr wrap="square">
            <a:spAutoFit/>
          </a:bodyPr>
          <a:lstStyle/>
          <a:p>
            <a:pPr algn="just"/>
            <a:r>
              <a:rPr lang="vi-VN" sz="3200"/>
              <a:t>Thiên Chúa yêu thương quan phòng đã dọn sẵn tiệc Nước Trời và mời gọi chúng ta vào dự tiệc. Trong tâm tình khát khao được dự tiệc Nước Trời,</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Hiệp Dâng</a:t>
            </a:r>
            <a:endParaRPr lang="en-US" sz="4000" b="1" dirty="0">
              <a:solidFill>
                <a:srgbClr val="FFFF00"/>
              </a:solidFill>
            </a:endParaRPr>
          </a:p>
          <a:p>
            <a:pPr algn="ctr"/>
            <a:r>
              <a:rPr lang="en-US" sz="4000" b="1" i="1" smtClean="0">
                <a:solidFill>
                  <a:schemeClr val="bg1"/>
                </a:solidFill>
              </a:rPr>
              <a:t>Anh Tuấn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Hiệp lòng xin tiến dâng lên, xin tiến dâng lên bàn thờ Chúa. Này đây ly rượu nồng ép từ muôn trái nho tươi. Và đây bánh tinh tuyền kết bởi ngàn hạt lúa vàng.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a:solidFill>
                  <a:srgbClr val="FFFF00"/>
                </a:solidFill>
                <a:effectLst/>
              </a:rPr>
              <a:t>:</a:t>
            </a:r>
            <a:r>
              <a:rPr lang="en-US" sz="4700" b="0">
                <a:solidFill>
                  <a:schemeClr val="bg1"/>
                </a:solidFill>
                <a:effectLst/>
              </a:rPr>
              <a:t> </a:t>
            </a:r>
            <a:r>
              <a:rPr lang="vi-VN" sz="470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7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u="sng">
                <a:solidFill>
                  <a:srgbClr val="FFFF00"/>
                </a:solidFill>
                <a:effectLst/>
              </a:rPr>
              <a:t>:</a:t>
            </a:r>
            <a:r>
              <a:rPr lang="en-US" sz="4800" b="0">
                <a:solidFill>
                  <a:srgbClr val="FFFF00"/>
                </a:solidFill>
                <a:effectLst/>
              </a:rPr>
              <a:t> </a:t>
            </a:r>
            <a:r>
              <a:rPr lang="vi-VN" sz="4800">
                <a:solidFill>
                  <a:schemeClr val="bg1"/>
                </a:solidFill>
              </a:rPr>
              <a:t>Nguyện cầu Thiên Chúa khoan nhân, thương đoái trông lễ vật dâng tiến. Đời con bao thăng trầm giữa dòng năm tháng miên man. Nguyện dâng lên thiên tòa kiếp người từng ngày chóng tàn.</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a:solidFill>
                  <a:srgbClr val="FFFF00"/>
                </a:solidFill>
                <a:effectLst/>
              </a:rPr>
              <a:t>:</a:t>
            </a:r>
            <a:r>
              <a:rPr lang="en-US" sz="4700" b="0">
                <a:solidFill>
                  <a:schemeClr val="bg1"/>
                </a:solidFill>
                <a:effectLst/>
              </a:rPr>
              <a:t> </a:t>
            </a:r>
            <a:r>
              <a:rPr lang="vi-VN" sz="470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7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4800" smtClean="0">
                <a:solidFill>
                  <a:srgbClr val="FFFF00"/>
                </a:solidFill>
              </a:rPr>
              <a:t>Đến Dự Tiệc Thánh</a:t>
            </a:r>
            <a:r>
              <a:rPr lang="en-US" sz="6600" b="0" smtClean="0">
                <a:solidFill>
                  <a:srgbClr val="FFFF00"/>
                </a:solidFill>
                <a:effectLst/>
                <a:latin typeface="+mj-lt"/>
              </a:rPr>
              <a:t/>
            </a:r>
            <a:br>
              <a:rPr lang="en-US" sz="6600" b="0" smtClean="0">
                <a:solidFill>
                  <a:srgbClr val="FFFF00"/>
                </a:solidFill>
                <a:effectLst/>
                <a:latin typeface="+mj-lt"/>
              </a:rPr>
            </a:br>
            <a:r>
              <a:rPr lang="en-US" sz="6000" i="1" smtClean="0">
                <a:solidFill>
                  <a:schemeClr val="bg1"/>
                </a:solidFill>
              </a:rPr>
              <a:t>Lm. </a:t>
            </a:r>
            <a:r>
              <a:rPr lang="en-US" sz="6000" b="0" i="1" smtClean="0">
                <a:solidFill>
                  <a:schemeClr val="bg1"/>
                </a:solidFill>
                <a:effectLst/>
                <a:latin typeface="+mj-lt"/>
              </a:rPr>
              <a:t>Nguyễn 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Chúa mời gọi con đến dự tiệc thánh, con hân hoan vui mừng, con hân hoan vui mừng tạ ơn Chúa. Chúa ơi! Vì Chúa là lẽ sống của con rồi, là hạnh phúc suốt cuộc đời đến với Ngài nhận lãnh Nước Trời.</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Đây là Tiệc Thánh Chúa thương ban tặng cho thế giới, thật hạnh phúc cho con một đời được hưởng nếm hương hoa tình mến. Nay Thịt và Máu Chúa nên lương thần nuôi con cái, dự tiệc thánh no say tràn đầy lòng con sướng vui luôn từ đây.</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Chúa mời gọi con đến dự tiệc thánh, con hân hoan vui mừng, con hân hoan vui mừng tạ ơn Chúa. Chúa ơi! Vì Chúa là lẽ sống của con rồi, là hạnh phúc suốt cuộc đời đến với Ngài nhận lãnh Nước Trời.</a:t>
            </a:r>
            <a:endParaRPr lang="en-US" sz="4800" b="0" dirty="0">
              <a:solidFill>
                <a:schemeClr val="bg1"/>
              </a:solidFill>
              <a:effectLst/>
            </a:endParaRPr>
          </a:p>
        </p:txBody>
      </p:sp>
    </p:spTree>
    <p:extLst>
      <p:ext uri="{BB962C8B-B14F-4D97-AF65-F5344CB8AC3E}">
        <p14:creationId xmlns:p14="http://schemas.microsoft.com/office/powerpoint/2010/main" val="38805044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Đây là Tiệc Thánh chứa chan ân tình và ân phúc, vì tình Chúa yêu thương đời đời, Ngài dọn sẵn cho ai nghèo đói. Đây là dòng suối mát giữa sa mạc hoang khô cháy, này là bóng cây giữa hành trình, cành nặng trĩu trái ngon trường sinh.</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Chúa mời gọi con đến dự tiệc thánh, con hân hoan vui mừng, con hân hoan vui mừng tạ ơn Chúa. Chúa ơi! Vì Chúa là lẽ sống của con rồi, là hạnh phúc suốt cuộc đời đến với Ngài nhận lãnh Nước Trời.</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u="sng">
                <a:solidFill>
                  <a:srgbClr val="FFFF00"/>
                </a:solidFill>
                <a:effectLst/>
              </a:rPr>
              <a:t>:</a:t>
            </a:r>
            <a:r>
              <a:rPr lang="en-US" sz="4000" b="0">
                <a:solidFill>
                  <a:schemeClr val="bg1"/>
                </a:solidFill>
                <a:effectLst/>
              </a:rPr>
              <a:t> </a:t>
            </a:r>
            <a:r>
              <a:rPr lang="vi-VN" sz="4000">
                <a:solidFill>
                  <a:schemeClr val="bg1"/>
                </a:solidFill>
              </a:rPr>
              <a:t>Muôn người từ khắp các nơi ăn cùng một tấm bánh, ngàn giọng nói chung câu nguyện cầu ngàn ánh mắt chung trong niềm tin. Xin Ngài hiệp nhất các dân trong cùng một Thiên Chúa, tình hiệp nhất bao la tràn đầy tựa như nhánh chung trong một cây</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Chúa mời gọi con đến dự tiệc thánh, con hân hoan vui mừng, con hân hoan vui mừng tạ ơn Chúa. Chúa ơi! Vì Chúa là lẽ sống của con rồi, là hạnh phúc suốt cuộc đời đến với Ngài nhận lãnh Nước Trời.</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Nữ Vương Rất Thánh Mân Côi</a:t>
            </a:r>
            <a:br>
              <a:rPr lang="en-US" sz="6600" b="0" smtClean="0">
                <a:solidFill>
                  <a:srgbClr val="FFFF00"/>
                </a:solidFill>
                <a:effectLst/>
                <a:latin typeface="+mj-lt"/>
              </a:rPr>
            </a:br>
            <a:r>
              <a:rPr lang="en-US" sz="5400" i="1" smtClean="0">
                <a:solidFill>
                  <a:schemeClr val="bg1"/>
                </a:solidFill>
              </a:rPr>
              <a:t>Hải Linh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Ngày nay con đến hát khen mừng Mẹ Chúa Thiên Đàng. Dâng ngành Mân Côi muôn mầu hoa thắm tươi. Lạy Mẹ yêu mến! Lắng nghe lời lời con hát nhịp nhàng.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a:t>
            </a:r>
            <a:r>
              <a:rPr lang="en-US" sz="4800" b="0" u="sng" smtClean="0">
                <a:solidFill>
                  <a:srgbClr val="FFFF00"/>
                </a:solidFill>
                <a:effectLst/>
              </a:rPr>
              <a:t>:</a:t>
            </a:r>
            <a:r>
              <a:rPr lang="en-US" sz="4800" b="0" smtClean="0">
                <a:solidFill>
                  <a:schemeClr val="bg1"/>
                </a:solidFill>
                <a:effectLst/>
              </a:rPr>
              <a:t> </a:t>
            </a:r>
            <a:r>
              <a:rPr lang="vi-VN" sz="4800" smtClean="0">
                <a:solidFill>
                  <a:schemeClr val="bg1"/>
                </a:solidFill>
              </a:rPr>
              <a:t>Hòa </a:t>
            </a:r>
            <a:r>
              <a:rPr lang="vi-VN" sz="4800">
                <a:solidFill>
                  <a:schemeClr val="bg1"/>
                </a:solidFill>
              </a:rPr>
              <a:t>với cung đàn xiết bao mừng vui: Ôi Maria! Phúc đức no đầy chan hòa. Lòng con yêu mến cậy trông thiết tha. Qua cơn gian nan giữa chốn sa trường nguy biến. Xin đưa hồn con tới quê thanh nhàn.</a:t>
            </a:r>
            <a:endParaRPr lang="vi-VN" sz="4800" b="0" dirty="0">
              <a:solidFill>
                <a:schemeClr val="bg1"/>
              </a:solidFill>
              <a:effectLst/>
            </a:endParaRPr>
          </a:p>
        </p:txBody>
      </p:sp>
    </p:spTree>
    <p:extLst>
      <p:ext uri="{BB962C8B-B14F-4D97-AF65-F5344CB8AC3E}">
        <p14:creationId xmlns:p14="http://schemas.microsoft.com/office/powerpoint/2010/main" val="39079245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Mẹ ôi! Lời Mẹ thiết tha nài xin: “Con năng ngắm phép Mân Côi từ đây.” Này con thành tâm mến yêu cậy tin. Cao rao phép thánh Mân Côi hàng ngày.</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Ngày nay con đến hát khen mừng Mẹ Chúa Thiên Đàng. Dâng ngành Mân Côi muôn mầu hoa thắm tươi. Lạy Mẹ yêu mến! Lắng nghe lời lời con hát nhịp nhàng. </a:t>
            </a:r>
            <a:endParaRPr lang="vi-VN" sz="5400" b="0" dirty="0">
              <a:solidFill>
                <a:schemeClr val="bg1"/>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a:t>
            </a:r>
            <a:r>
              <a:rPr lang="en-US" sz="4800" b="0" u="sng" smtClean="0">
                <a:solidFill>
                  <a:srgbClr val="FFFF00"/>
                </a:solidFill>
                <a:effectLst/>
              </a:rPr>
              <a:t>:</a:t>
            </a:r>
            <a:r>
              <a:rPr lang="en-US" sz="4800" b="0" smtClean="0">
                <a:solidFill>
                  <a:schemeClr val="bg1"/>
                </a:solidFill>
                <a:effectLst/>
              </a:rPr>
              <a:t> </a:t>
            </a:r>
            <a:r>
              <a:rPr lang="vi-VN" sz="4800" smtClean="0">
                <a:solidFill>
                  <a:schemeClr val="bg1"/>
                </a:solidFill>
              </a:rPr>
              <a:t>Hòa </a:t>
            </a:r>
            <a:r>
              <a:rPr lang="vi-VN" sz="4800">
                <a:solidFill>
                  <a:schemeClr val="bg1"/>
                </a:solidFill>
              </a:rPr>
              <a:t>với cung đàn xiết bao mừng vui: Ôi Maria! Phúc đức no đầy chan hòa. Lòng con yêu mến cậy trông thiết tha. Qua cơn gian nan giữa chốn sa trường nguy biến. Xin đưa hồn con tới quê thanh nhàn.</a:t>
            </a:r>
            <a:endParaRPr lang="vi-VN" sz="4800" b="0" dirty="0">
              <a:solidFill>
                <a:schemeClr val="bg1"/>
              </a:solidFill>
              <a:effectLst/>
            </a:endParaRPr>
          </a:p>
        </p:txBody>
      </p:sp>
    </p:spTree>
    <p:extLst>
      <p:ext uri="{BB962C8B-B14F-4D97-AF65-F5344CB8AC3E}">
        <p14:creationId xmlns:p14="http://schemas.microsoft.com/office/powerpoint/2010/main" val="3837403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Mẹ ôi! Trần gian biết bao lầm than. Tan theo năm tháng chiến tranh còn chi? Này con cậy trông Nữ Vương bình an. Xin ơn phép thánh Mân Côi phù trì.</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Ngày nay con đến hát khen mừng Mẹ Chúa Thiên Đàng. Dâng ngành Mân Côi muôn mầu hoa thắm tươi. Lạy Mẹ yêu mến! Lắng nghe lời lời con hát nhịp nhàng. </a:t>
            </a:r>
            <a:endParaRPr lang="vi-VN" sz="5400" b="0" dirty="0">
              <a:solidFill>
                <a:schemeClr val="bg1"/>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a:t>
            </a:r>
            <a:r>
              <a:rPr lang="en-US" sz="4800" b="0" u="sng" smtClean="0">
                <a:solidFill>
                  <a:srgbClr val="FFFF00"/>
                </a:solidFill>
                <a:effectLst/>
              </a:rPr>
              <a:t>:</a:t>
            </a:r>
            <a:r>
              <a:rPr lang="en-US" sz="4800" b="0" smtClean="0">
                <a:solidFill>
                  <a:schemeClr val="bg1"/>
                </a:solidFill>
                <a:effectLst/>
              </a:rPr>
              <a:t> </a:t>
            </a:r>
            <a:r>
              <a:rPr lang="vi-VN" sz="4800" smtClean="0">
                <a:solidFill>
                  <a:schemeClr val="bg1"/>
                </a:solidFill>
              </a:rPr>
              <a:t>Hòa </a:t>
            </a:r>
            <a:r>
              <a:rPr lang="vi-VN" sz="4800">
                <a:solidFill>
                  <a:schemeClr val="bg1"/>
                </a:solidFill>
              </a:rPr>
              <a:t>với cung đàn xiết bao mừng vui: Ôi Maria! Phúc đức no đầy chan hòa. Lòng con yêu mến cậy trông thiết tha. Qua cơn gian nan giữa chốn sa trường nguy biến. Xin đưa hồn con tới quê thanh nhàn.</a:t>
            </a:r>
            <a:endParaRPr lang="vi-VN" sz="4800" b="0" dirty="0">
              <a:solidFill>
                <a:schemeClr val="bg1"/>
              </a:solidFill>
              <a:effectLst/>
            </a:endParaRPr>
          </a:p>
        </p:txBody>
      </p:sp>
    </p:spTree>
    <p:extLst>
      <p:ext uri="{BB962C8B-B14F-4D97-AF65-F5344CB8AC3E}">
        <p14:creationId xmlns:p14="http://schemas.microsoft.com/office/powerpoint/2010/main" val="38374031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0143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2453</Words>
  <Application>Microsoft Office PowerPoint</Application>
  <PresentationFormat>On-screen Show (16:9)</PresentationFormat>
  <Paragraphs>125</Paragraphs>
  <Slides>99</Slides>
  <Notes>1</Notes>
  <HiddenSlides>0</HiddenSlides>
  <MMClips>0</MMClips>
  <ScaleCrop>false</ScaleCrop>
  <HeadingPairs>
    <vt:vector size="4" baseType="variant">
      <vt:variant>
        <vt:lpstr>Theme</vt:lpstr>
      </vt:variant>
      <vt:variant>
        <vt:i4>12</vt:i4>
      </vt:variant>
      <vt:variant>
        <vt:lpstr>Slide Titles</vt:lpstr>
      </vt:variant>
      <vt:variant>
        <vt:i4>99</vt:i4>
      </vt:variant>
    </vt:vector>
  </HeadingPairs>
  <TitlesOfParts>
    <vt:vector size="111"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9_Office Theme</vt:lpstr>
      <vt:lpstr>5_Office Theme</vt:lpstr>
      <vt:lpstr>3_Office Theme</vt:lpstr>
      <vt:lpstr>PowerPoint Presentation</vt:lpstr>
      <vt:lpstr>TẬP HÁT CỘNG ĐOÀN</vt:lpstr>
      <vt:lpstr>Đk: Tôi ở trong nhà Chúa những năm tháng dài triền miên.</vt:lpstr>
      <vt:lpstr>Tk1: Có Chúa chăn dắt tôi nên tôi không còn thiếu gì. Trên đồng cỏ xanh tươi Ngài dẫn tôi vào nghỉ ngơi.</vt:lpstr>
      <vt:lpstr>Xin Thiên Chúa là Thân Phụ Đức Giê-su Ki-tô, Chúa chúng ta, soi mắt tâm hồn chúng ta, cho chúng ta nhận rõ đâu là niềm hy vọng mà ơn Ngài kêu gọi mang lại cho chúng ta.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Hãy Đến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XXVIII Thường Niên Năm A</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Tk2: Dẫn tới bên suối trong cho tôi đây bồi dưỡng lại. Theo đường nẻo công minh, Ngài dẫn tôi vì Uy Danh.</vt:lpstr>
      <vt:lpstr>Đk: Tôi ở trong nhà Chúa những năm tháng dài triền miên.</vt:lpstr>
      <vt:lpstr>Tk3: Dẫu lúc qua lũng sâu, con đâu lo sợ khốn cùng. Bởi Ngài ở bên con, cầm sẵn côn trượng chở che.</vt:lpstr>
      <vt:lpstr>Đk: Tôi ở trong nhà Chúa những năm tháng dài triền miên.</vt:lpstr>
      <vt:lpstr>Tk4: Chúa thiết con bữa ăn ngay khi quân thù đối mặt. Xức dầu tỏa hương thơm và cứ châm rượu đầy ly.</vt:lpstr>
      <vt:lpstr>Đk: Tôi ở trong nhà Chúa những năm tháng dài triền miên.</vt:lpstr>
      <vt:lpstr>Tk5: Chúa vẫn che chở con trong ân thiêng và nghĩa tình. Con được ở vương cung qua tháng năm dài triền miên.</vt:lpstr>
      <vt:lpstr>Đk: Tôi ở trong nhà Chúa những năm tháng dài triền miên.</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Hiệp lòng xin tiến dâng lên, xin tiến dâng lên bàn thờ Chúa. Này đây ly rượu nồng ép từ muôn trái nho tươi. Và đây bánh tinh tuyền kết bởi ngàn hạt lúa vàng.</vt:lpstr>
      <vt:lpstr>Đk: Xin dâng lên, xin dâng lên trong niềm mến tin, trong hương kinh dâng niềm thờ kính. Nguyện xin ban ơn thiêng đổi mới lòng con, nên trinh trong như bánh rượu này, để xứng đáng tiến dâng lên Ngài.</vt:lpstr>
      <vt:lpstr>Tk2: Nguyện cầu Thiên Chúa khoan nhân, thương đoái trông lễ vật dâng tiến. Đời con bao thăng trầm giữa dòng năm tháng miên man. Nguyện dâng lên thiên tòa kiếp người từng ngày chóng tàn.</vt:lpstr>
      <vt:lpstr>Đk: Xin dâng lên, xin dâng lên trong niềm mến tin, trong hương kinh dâng niềm thờ kính. Nguyện xin ban ơn thiêng đổi mới lòng con, nên trinh trong như bánh rượu này, để xứng đáng tiến dâng lên Ngài.</vt:lpstr>
      <vt:lpstr>PowerPoint Presentation</vt:lpstr>
      <vt:lpstr>PowerPoint Presentation</vt:lpstr>
      <vt:lpstr>Ca Nguyện Hiệp Lễ Đến Dự Tiệc Thánh Lm. Nguyễn Duy</vt:lpstr>
      <vt:lpstr>Đk: Chúa mời gọi con đến dự tiệc thánh, con hân hoan vui mừng, con hân hoan vui mừng tạ ơn Chúa. Chúa ơi! Vì Chúa là lẽ sống của con rồi, là hạnh phúc suốt cuộc đời đến với Ngài nhận lãnh Nước Trời.</vt:lpstr>
      <vt:lpstr>Tk1: Đây là Tiệc Thánh Chúa thương ban tặng cho thế giới, thật hạnh phúc cho con một đời được hưởng nếm hương hoa tình mến. Nay Thịt và Máu Chúa nên lương thần nuôi con cái, dự tiệc thánh no say tràn đầy lòng con sướng vui luôn từ đây.</vt:lpstr>
      <vt:lpstr>Đk: Chúa mời gọi con đến dự tiệc thánh, con hân hoan vui mừng, con hân hoan vui mừng tạ ơn Chúa. Chúa ơi! Vì Chúa là lẽ sống của con rồi, là hạnh phúc suốt cuộc đời đến với Ngài nhận lãnh Nước Trời.</vt:lpstr>
      <vt:lpstr>Tk2: Đây là Tiệc Thánh chứa chan ân tình và ân phúc, vì tình Chúa yêu thương đời đời, Ngài dọn sẵn cho ai nghèo đói. Đây là dòng suối mát giữa sa mạc hoang khô cháy, này là bóng cây giữa hành trình, cành nặng trĩu trái ngon trường sinh.</vt:lpstr>
      <vt:lpstr>Đk: Chúa mời gọi con đến dự tiệc thánh, con hân hoan vui mừng, con hân hoan vui mừng tạ ơn Chúa. Chúa ơi! Vì Chúa là lẽ sống của con rồi, là hạnh phúc suốt cuộc đời đến với Ngài nhận lãnh Nước Trời.</vt:lpstr>
      <vt:lpstr>Tk3: Muôn người từ khắp các nơi ăn cùng một tấm bánh, ngàn giọng nói chung câu nguyện cầu ngàn ánh mắt chung trong niềm tin. Xin Ngài hiệp nhất các dân trong cùng một Thiên Chúa, tình hiệp nhất bao la tràn đầy tựa như nhánh chung trong một cây</vt:lpstr>
      <vt:lpstr>Đk: Chúa mời gọi con đến dự tiệc thánh, con hân hoan vui mừng, con hân hoan vui mừng tạ ơn Chúa. Chúa ơi! Vì Chúa là lẽ sống của con rồi, là hạnh phúc suốt cuộc đời đến với Ngài nhận lãnh Nước Trời.</vt:lpstr>
      <vt:lpstr>PowerPoint Presentation</vt:lpstr>
      <vt:lpstr>PowerPoint Presentation</vt:lpstr>
      <vt:lpstr>Ca Kết Lễ Nữ Vương Rất Thánh Mân Côi Hải Linh</vt:lpstr>
      <vt:lpstr>Đk: Ngày nay con đến hát khen mừng Mẹ Chúa Thiên Đàng. Dâng ngành Mân Côi muôn mầu hoa thắm tươi. Lạy Mẹ yêu mến! Lắng nghe lời lời con hát nhịp nhàng. </vt:lpstr>
      <vt:lpstr>**: Hòa với cung đàn xiết bao mừng vui: Ôi Maria! Phúc đức no đầy chan hòa. Lòng con yêu mến cậy trông thiết tha. Qua cơn gian nan giữa chốn sa trường nguy biến. Xin đưa hồn con tới quê thanh nhàn.</vt:lpstr>
      <vt:lpstr>Tk1: Mẹ ôi! Lời Mẹ thiết tha nài xin: “Con năng ngắm phép Mân Côi từ đây.” Này con thành tâm mến yêu cậy tin. Cao rao phép thánh Mân Côi hàng ngày.</vt:lpstr>
      <vt:lpstr>Đk: Ngày nay con đến hát khen mừng Mẹ Chúa Thiên Đàng. Dâng ngành Mân Côi muôn mầu hoa thắm tươi. Lạy Mẹ yêu mến! Lắng nghe lời lời con hát nhịp nhàng. </vt:lpstr>
      <vt:lpstr>**: Hòa với cung đàn xiết bao mừng vui: Ôi Maria! Phúc đức no đầy chan hòa. Lòng con yêu mến cậy trông thiết tha. Qua cơn gian nan giữa chốn sa trường nguy biến. Xin đưa hồn con tới quê thanh nhàn.</vt:lpstr>
      <vt:lpstr>Tk2: Mẹ ôi! Trần gian biết bao lầm than. Tan theo năm tháng chiến tranh còn chi? Này con cậy trông Nữ Vương bình an. Xin ơn phép thánh Mân Côi phù trì.</vt:lpstr>
      <vt:lpstr>Đk: Ngày nay con đến hát khen mừng Mẹ Chúa Thiên Đàng. Dâng ngành Mân Côi muôn mầu hoa thắm tươi. Lạy Mẹ yêu mến! Lắng nghe lời lời con hát nhịp nhàng. </vt:lpstr>
      <vt:lpstr>**: Hòa với cung đàn xiết bao mừng vui: Ôi Maria! Phúc đức no đầy chan hòa. Lòng con yêu mến cậy trông thiết tha. Qua cơn gian nan giữa chốn sa trường nguy biến. Xin đưa hồn con tới quê thanh nhàn.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133</cp:revision>
  <dcterms:created xsi:type="dcterms:W3CDTF">2023-05-21T07:25:42Z</dcterms:created>
  <dcterms:modified xsi:type="dcterms:W3CDTF">2023-10-08T10:45:00Z</dcterms:modified>
</cp:coreProperties>
</file>