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372" r:id="rId9"/>
    <p:sldMasterId id="2147484384" r:id="rId10"/>
    <p:sldMasterId id="2147484396" r:id="rId11"/>
    <p:sldMasterId id="2147484408" r:id="rId12"/>
    <p:sldMasterId id="2147484420" r:id="rId13"/>
  </p:sldMasterIdLst>
  <p:notesMasterIdLst>
    <p:notesMasterId r:id="rId105"/>
  </p:notesMasterIdLst>
  <p:sldIdLst>
    <p:sldId id="507" r:id="rId14"/>
    <p:sldId id="376" r:id="rId15"/>
    <p:sldId id="822" r:id="rId16"/>
    <p:sldId id="823" r:id="rId17"/>
    <p:sldId id="824" r:id="rId18"/>
    <p:sldId id="837" r:id="rId19"/>
    <p:sldId id="553" r:id="rId20"/>
    <p:sldId id="443" r:id="rId21"/>
    <p:sldId id="585" r:id="rId22"/>
    <p:sldId id="746" r:id="rId23"/>
    <p:sldId id="676" r:id="rId24"/>
    <p:sldId id="677" r:id="rId25"/>
    <p:sldId id="825" r:id="rId26"/>
    <p:sldId id="827" r:id="rId27"/>
    <p:sldId id="826" r:id="rId28"/>
    <p:sldId id="828" r:id="rId29"/>
    <p:sldId id="838" r:id="rId30"/>
    <p:sldId id="384" r:id="rId31"/>
    <p:sldId id="385" r:id="rId32"/>
    <p:sldId id="386" r:id="rId33"/>
    <p:sldId id="387" r:id="rId34"/>
    <p:sldId id="388" r:id="rId35"/>
    <p:sldId id="389" r:id="rId36"/>
    <p:sldId id="390" r:id="rId37"/>
    <p:sldId id="391" r:id="rId38"/>
    <p:sldId id="809" r:id="rId39"/>
    <p:sldId id="392" r:id="rId40"/>
    <p:sldId id="393" r:id="rId41"/>
    <p:sldId id="394" r:id="rId42"/>
    <p:sldId id="395" r:id="rId43"/>
    <p:sldId id="396" r:id="rId44"/>
    <p:sldId id="397" r:id="rId45"/>
    <p:sldId id="398" r:id="rId46"/>
    <p:sldId id="399" r:id="rId47"/>
    <p:sldId id="839" r:id="rId48"/>
    <p:sldId id="649" r:id="rId49"/>
    <p:sldId id="811" r:id="rId50"/>
    <p:sldId id="812" r:id="rId51"/>
    <p:sldId id="813" r:id="rId52"/>
    <p:sldId id="819" r:id="rId53"/>
    <p:sldId id="814" r:id="rId54"/>
    <p:sldId id="820" r:id="rId55"/>
    <p:sldId id="815" r:id="rId56"/>
    <p:sldId id="821" r:id="rId57"/>
    <p:sldId id="653" r:id="rId58"/>
    <p:sldId id="818" r:id="rId59"/>
    <p:sldId id="728" r:id="rId60"/>
    <p:sldId id="54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50" r:id="rId75"/>
    <p:sldId id="558" r:id="rId76"/>
    <p:sldId id="559" r:id="rId77"/>
    <p:sldId id="561" r:id="rId78"/>
    <p:sldId id="830" r:id="rId79"/>
    <p:sldId id="614" r:id="rId80"/>
    <p:sldId id="831" r:id="rId81"/>
    <p:sldId id="829" r:id="rId82"/>
    <p:sldId id="832" r:id="rId83"/>
    <p:sldId id="276" r:id="rId84"/>
    <p:sldId id="810" r:id="rId85"/>
    <p:sldId id="840" r:id="rId86"/>
    <p:sldId id="277" r:id="rId87"/>
    <p:sldId id="278" r:id="rId88"/>
    <p:sldId id="279" r:id="rId89"/>
    <p:sldId id="290" r:id="rId90"/>
    <p:sldId id="632" r:id="rId91"/>
    <p:sldId id="291" r:id="rId92"/>
    <p:sldId id="708" r:id="rId93"/>
    <p:sldId id="292" r:id="rId94"/>
    <p:sldId id="698" r:id="rId95"/>
    <p:sldId id="293" r:id="rId96"/>
    <p:sldId id="563" r:id="rId97"/>
    <p:sldId id="564" r:id="rId98"/>
    <p:sldId id="834" r:id="rId99"/>
    <p:sldId id="751" r:id="rId100"/>
    <p:sldId id="835" r:id="rId101"/>
    <p:sldId id="833" r:id="rId102"/>
    <p:sldId id="836" r:id="rId103"/>
    <p:sldId id="730"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tableStyles" Target="tableStyle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3003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254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320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175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260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1597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544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057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99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6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1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82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413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242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175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260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1597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544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057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9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61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19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82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413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242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682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657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8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06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940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2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7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3536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55856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558569"/>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57958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Hồn ta ơi, sao đớn đau tơi bời? Hãy tín nhiệm sức mạnh của Chúa. Sao xao xuyến băn khoăn? Chúa chính là suối mạch ủi an. </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9253168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Tk3</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Lạy Chúa Trời con, sao để con u hoài, để kẻ thù ác tâm dày xéo. Xin thương cứu giúp con thoát tay bọn bất trung tà tâm</a:t>
            </a:r>
            <a:r>
              <a:rPr lang="vi-VN" sz="6000" smtClean="0">
                <a:solidFill>
                  <a:schemeClr val="bg1"/>
                </a:solidFill>
                <a:latin typeface="+mj-lt"/>
              </a:rPr>
              <a:t>.</a:t>
            </a:r>
            <a:endParaRPr lang="vi-VN" sz="600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180088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Tk4</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Cầu Chúa thương soi ánh quang huy hoàng dẫn đưa con tới cung điện Chúa. Con nâng phím tơ vàng tán dương lòng Chúa bao tình thương.</a:t>
            </a:r>
          </a:p>
        </p:txBody>
      </p:sp>
    </p:spTree>
    <p:extLst>
      <p:ext uri="{BB962C8B-B14F-4D97-AF65-F5344CB8AC3E}">
        <p14:creationId xmlns:p14="http://schemas.microsoft.com/office/powerpoint/2010/main" val="384891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18008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30306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641648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95163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a:t>
            </a:r>
            <a:r>
              <a:rPr lang="en-US" sz="3200" b="1" smtClean="0">
                <a:ln w="1905"/>
                <a:solidFill>
                  <a:srgbClr val="A50021"/>
                </a:solidFill>
                <a:effectLst>
                  <a:innerShdw blurRad="69850" dist="43180" dir="5400000">
                    <a:srgbClr val="000000">
                      <a:alpha val="65000"/>
                    </a:srgbClr>
                  </a:innerShdw>
                </a:effectLst>
              </a:rPr>
              <a:t>sách Ma-la-khi</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Các ngươi đã đi trệch đường và làm cho nhiều người lảo đảo.</a:t>
            </a:r>
          </a:p>
        </p:txBody>
      </p:sp>
    </p:spTree>
    <p:extLst>
      <p:ext uri="{BB962C8B-B14F-4D97-AF65-F5344CB8AC3E}">
        <p14:creationId xmlns:p14="http://schemas.microsoft.com/office/powerpoint/2010/main" val="345010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130</a:t>
            </a:r>
            <a:br>
              <a:rPr lang="en-US" smtClean="0">
                <a:solidFill>
                  <a:srgbClr val="FFFF00"/>
                </a:solidFill>
              </a:rPr>
            </a:br>
            <a:r>
              <a:rPr lang="en-US" smtClean="0">
                <a:solidFill>
                  <a:srgbClr val="FFFF00"/>
                </a:solidFill>
              </a:rPr>
              <a:t>Chúa Nhật XXXI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481572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2410081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67757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905891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Hồn con, con giữ thinh lặng, chẳng hề một khi xốn xang. Như bé ngủ trong tay hiền mẫu, hồn con rày lặng lẽ yên vui.</a:t>
            </a:r>
            <a:endParaRPr lang="en-US" sz="6000">
              <a:solidFill>
                <a:schemeClr val="bg1"/>
              </a:solidFill>
            </a:endParaRPr>
          </a:p>
        </p:txBody>
      </p:sp>
    </p:spTree>
    <p:extLst>
      <p:ext uri="{BB962C8B-B14F-4D97-AF65-F5344CB8AC3E}">
        <p14:creationId xmlns:p14="http://schemas.microsoft.com/office/powerpoint/2010/main" val="919743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thứ nhất của thánh Phao-lô tông đồ gửi tín hữu Thê-xa-lô-ni-ca</a:t>
            </a:r>
            <a:r>
              <a:rPr lang="vi-VN" sz="3600" smtClean="0">
                <a:solidFill>
                  <a:srgbClr val="A50021"/>
                </a:solidFill>
              </a:rPr>
              <a:t>.</a:t>
            </a:r>
            <a:endParaRPr lang="en-US" sz="3600" smtClean="0">
              <a:solidFill>
                <a:srgbClr val="A50021"/>
              </a:solidFill>
            </a:endParaRPr>
          </a:p>
          <a:p>
            <a:r>
              <a:rPr lang="en-US" sz="3600">
                <a:solidFill>
                  <a:srgbClr val="A50021"/>
                </a:solidFill>
              </a:rPr>
              <a:t>Chúng tôi sẵn sàng hiến cho anh em, không những Tin Mừng của Thiên Chúa, mà cả mạng sống của chúng tôi nữa.</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Các con chỉ có một Cha là Cha trên trời, chỉ có một người lãnh đạo là Đức Ki-tô.</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67894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Các con chỉ có một Cha là Cha trên trời, chỉ có một người lãnh đạo là Đức Ki-tô.</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904351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30306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847207"/>
          </a:xfrm>
          <a:prstGeom prst="rect">
            <a:avLst/>
          </a:prstGeom>
        </p:spPr>
        <p:txBody>
          <a:bodyPr wrap="square">
            <a:spAutoFit/>
          </a:bodyPr>
          <a:lstStyle/>
          <a:p>
            <a:pPr algn="ctr"/>
            <a:r>
              <a:rPr lang="en-US" sz="2400" smtClean="0"/>
              <a:t>Chúa Nhật XXXI Thường Niên</a:t>
            </a:r>
          </a:p>
          <a:p>
            <a:pPr algn="ctr"/>
            <a:r>
              <a:rPr lang="en-US" sz="2400" smtClean="0"/>
              <a:t>Năm A</a:t>
            </a:r>
          </a:p>
          <a:p>
            <a:r>
              <a:rPr lang="vi-VN" sz="2800"/>
              <a:t>Chúa Giê su đã làm gương về đời sống phục vụ âm thầm trong suốt hành trình rao giảng Tin Mừng, Ngài đã sống hết mình vì con người với một thái độ khiêm nhường, tự hạ, hăng say phục vụ chứ không mong được người khác phục </a:t>
            </a:r>
            <a:r>
              <a:rPr lang="vi-VN" sz="2800" smtClean="0"/>
              <a:t>vụ</a:t>
            </a:r>
            <a:r>
              <a:rPr lang="en-US" sz="2800" smtClean="0"/>
              <a:t>.</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Của Lễ Con </a:t>
            </a:r>
            <a:r>
              <a:rPr lang="en-US" sz="4000" b="1" smtClean="0">
                <a:solidFill>
                  <a:srgbClr val="FFFF00"/>
                </a:solidFill>
              </a:rPr>
              <a:t>Dâng</a:t>
            </a:r>
          </a:p>
          <a:p>
            <a:pPr algn="ctr"/>
            <a:r>
              <a:rPr lang="en-US" sz="4000" b="1" i="1" smtClean="0">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Tk1:</a:t>
            </a:r>
            <a:r>
              <a:rPr lang="en-US" sz="6000">
                <a:solidFill>
                  <a:schemeClr val="bg1"/>
                </a:solidFill>
              </a:rPr>
              <a:t> </a:t>
            </a:r>
            <a:r>
              <a:rPr lang="vi-VN" sz="6000">
                <a:solidFill>
                  <a:schemeClr val="bg1"/>
                </a:solidFill>
              </a:rPr>
              <a:t>Từng tấm bánh con dâng để tiến Chúa khoan nhân, chút tình đoàn con bé thơ dâng Ngài từng phút mong chờ</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u="sng">
                <a:solidFill>
                  <a:srgbClr val="FFFF00"/>
                </a:solidFill>
                <a:effectLst/>
              </a:rPr>
              <a:t>:</a:t>
            </a:r>
            <a:r>
              <a:rPr lang="en-US" sz="6600" b="0">
                <a:solidFill>
                  <a:srgbClr val="FFFF00"/>
                </a:solidFill>
                <a:effectLst/>
              </a:rPr>
              <a:t> </a:t>
            </a:r>
            <a:r>
              <a:rPr lang="vi-VN" sz="6600">
                <a:solidFill>
                  <a:schemeClr val="bg1"/>
                </a:solidFill>
              </a:rPr>
              <a:t>Giọt nước vỡ tan ra là kiếp sống đơn sơ, xin được hoà trong lễ dâng ly rượu nồng thắm ân tình. </a:t>
            </a:r>
            <a:endParaRPr lang="vi-VN" sz="6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smtClean="0">
                <a:solidFill>
                  <a:srgbClr val="FFFF00"/>
                </a:solidFill>
                <a:effectLst/>
              </a:rPr>
              <a:t>Tk3:</a:t>
            </a:r>
            <a:r>
              <a:rPr lang="en-US" sz="6600" b="0" smtClean="0">
                <a:solidFill>
                  <a:srgbClr val="FFFF00"/>
                </a:solidFill>
                <a:effectLst/>
              </a:rPr>
              <a:t> </a:t>
            </a:r>
            <a:r>
              <a:rPr lang="vi-VN" sz="6600">
                <a:solidFill>
                  <a:schemeClr val="bg1"/>
                </a:solidFill>
              </a:rPr>
              <a:t>Nguyện Chúa xuống muôn ân cuộc sống mãi khang an, cho mẹ và cha chúng con suốt đời hạnh phúc dư tràn.</a:t>
            </a:r>
            <a:endParaRPr lang="vi-VN" sz="6600" dirty="0">
              <a:solidFill>
                <a:schemeClr val="bg1"/>
              </a:solidFill>
            </a:endParaRPr>
          </a:p>
        </p:txBody>
      </p:sp>
    </p:spTree>
    <p:extLst>
      <p:ext uri="{BB962C8B-B14F-4D97-AF65-F5344CB8AC3E}">
        <p14:creationId xmlns:p14="http://schemas.microsoft.com/office/powerpoint/2010/main" val="290985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Con Hân </a:t>
            </a:r>
            <a:r>
              <a:rPr lang="en-US" sz="5400" smtClean="0">
                <a:solidFill>
                  <a:srgbClr val="FFFF00"/>
                </a:solidFill>
              </a:rPr>
              <a:t>Hoan</a:t>
            </a:r>
            <a:br>
              <a:rPr lang="en-US" sz="5400" smtClean="0">
                <a:solidFill>
                  <a:srgbClr val="FFFF00"/>
                </a:solidFill>
              </a:rPr>
            </a:br>
            <a:r>
              <a:rPr lang="en-US" sz="5400" i="1"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4800">
                <a:solidFill>
                  <a:srgbClr val="FFFF00"/>
                </a:solidFill>
              </a:rPr>
              <a:t>Tâm Tình Yêu </a:t>
            </a:r>
            <a:r>
              <a:rPr lang="en-US" sz="4800" smtClean="0">
                <a:solidFill>
                  <a:srgbClr val="FFFF00"/>
                </a:solidFill>
              </a:rPr>
              <a:t>Mến</a:t>
            </a:r>
            <a:br>
              <a:rPr lang="en-US" sz="4800" smtClean="0">
                <a:solidFill>
                  <a:srgbClr val="FFFF00"/>
                </a:solidFill>
              </a:rPr>
            </a:br>
            <a:r>
              <a:rPr lang="en-US" sz="6000" i="1" smtClean="0">
                <a:solidFill>
                  <a:schemeClr val="bg1"/>
                </a:solidFill>
              </a:rPr>
              <a:t>Lm. </a:t>
            </a:r>
            <a:r>
              <a:rPr lang="en-US" sz="6000" b="0" i="1" smtClean="0">
                <a:solidFill>
                  <a:schemeClr val="bg1"/>
                </a:solidFill>
                <a:effectLst/>
                <a:latin typeface="+mj-lt"/>
              </a:rPr>
              <a:t>Thái 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vi-VN" sz="4000">
                <a:solidFill>
                  <a:schemeClr val="bg1"/>
                </a:solidFill>
              </a:rPr>
              <a:t>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a:t>
            </a:r>
            <a:r>
              <a:rPr lang="vi-VN" sz="4000" smtClean="0">
                <a:solidFill>
                  <a:schemeClr val="bg1"/>
                </a:solidFill>
              </a:rPr>
              <a:t>trinh</a:t>
            </a:r>
            <a:r>
              <a:rPr lang="en-US" sz="4000" smtClean="0">
                <a:solidFill>
                  <a:schemeClr val="bg1"/>
                </a:solidFill>
              </a:rPr>
              <a:t>.</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300" b="0" u="sng" dirty="0">
                <a:solidFill>
                  <a:srgbClr val="FFFF00"/>
                </a:solidFill>
                <a:effectLst/>
              </a:rPr>
              <a:t>Tk2</a:t>
            </a:r>
            <a:r>
              <a:rPr lang="en-US" sz="4300" b="0" u="sng">
                <a:solidFill>
                  <a:srgbClr val="FFFF00"/>
                </a:solidFill>
                <a:effectLst/>
              </a:rPr>
              <a:t>:</a:t>
            </a:r>
            <a:r>
              <a:rPr lang="en-US" sz="4300" b="0">
                <a:solidFill>
                  <a:schemeClr val="bg1"/>
                </a:solidFill>
                <a:effectLst/>
              </a:rPr>
              <a:t> </a:t>
            </a:r>
            <a:r>
              <a:rPr lang="vi-VN" sz="4300">
                <a:solidFill>
                  <a:schemeClr val="bg1"/>
                </a:solidFill>
              </a:rPr>
              <a:t>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a:t>
            </a:r>
            <a:r>
              <a:rPr lang="vi-VN" sz="4300" smtClean="0">
                <a:solidFill>
                  <a:schemeClr val="bg1"/>
                </a:solidFill>
              </a:rPr>
              <a:t>.</a:t>
            </a:r>
            <a:endParaRPr lang="en-US" sz="43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Tk3</a:t>
            </a:r>
            <a:r>
              <a:rPr lang="en-US" sz="4200" b="0" u="sng">
                <a:solidFill>
                  <a:srgbClr val="FFFF00"/>
                </a:solidFill>
                <a:effectLst/>
              </a:rPr>
              <a:t>:</a:t>
            </a:r>
            <a:r>
              <a:rPr lang="en-US" sz="4200" b="0">
                <a:solidFill>
                  <a:schemeClr val="bg1"/>
                </a:solidFill>
                <a:effectLst/>
              </a:rPr>
              <a:t> </a:t>
            </a:r>
            <a:r>
              <a:rPr lang="vi-VN" sz="4200">
                <a:solidFill>
                  <a:schemeClr val="bg1"/>
                </a:solidFill>
              </a:rPr>
              <a:t>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a:t>
            </a:r>
            <a:endParaRPr lang="en-US" sz="4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 </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6600">
                <a:solidFill>
                  <a:srgbClr val="FFFF00"/>
                </a:solidFill>
              </a:rPr>
              <a:t>Từ Chốn Tối Tăm</a:t>
            </a:r>
            <a:r>
              <a:rPr lang="en-US" sz="6600" b="0" smtClean="0">
                <a:solidFill>
                  <a:srgbClr val="FFFF00"/>
                </a:solidFill>
                <a:effectLst/>
                <a:latin typeface="+mj-lt"/>
              </a:rPr>
              <a:t/>
            </a:r>
            <a:br>
              <a:rPr lang="en-US" sz="6600" b="0" smtClean="0">
                <a:solidFill>
                  <a:srgbClr val="FFFF00"/>
                </a:solidFill>
                <a:effectLst/>
                <a:latin typeface="+mj-lt"/>
              </a:rPr>
            </a:br>
            <a:r>
              <a:rPr lang="en-US" sz="5400" i="1" smtClean="0">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Đây vực sâu thương đau, bao hồn đang khấn cầu Mẹ đến cứu đưa về nơi an vui. Trông vì bao công ân Con Mẹ xưa giáng trần, chịu chết để xóa tội cho muôn dân.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Cam chịu bao thương đau mong đền muôn lỗi lầm để Chúa dẫn đưa về nơi thiên cung. Nhưng nguyện xin Trinh Vương mau dủ thương chuyển cầu để Chúa rút bớt thời gian thương đau.</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Bao người xưa chung vui, nay còn ai đoái hoài, tình nghĩa thế gian tựa cơn mây bay. Thân phận nay cô đơn chỉ còn trông có Mẹ, Mẹ đến cứu vớt hồn bao đau thương.</a:t>
            </a:r>
            <a:endParaRPr lang="en-US" sz="4800" b="0" dirty="0">
              <a:solidFill>
                <a:schemeClr val="bg1"/>
              </a:solidFill>
              <a:effectLst/>
            </a:endParaRPr>
          </a:p>
        </p:txBody>
      </p:sp>
    </p:spTree>
    <p:extLst>
      <p:ext uri="{BB962C8B-B14F-4D97-AF65-F5344CB8AC3E}">
        <p14:creationId xmlns:p14="http://schemas.microsoft.com/office/powerpoint/2010/main" val="396190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Vào thánh cung dâng tiến hương nguyện cầu ngát bay toả tới ngai toà Chúa. Tâm tư sẽ reo mừng hướng lên bàn thánh trong niềm vui. </a:t>
            </a:r>
          </a:p>
        </p:txBody>
      </p:sp>
    </p:spTree>
    <p:extLst>
      <p:ext uri="{BB962C8B-B14F-4D97-AF65-F5344CB8AC3E}">
        <p14:creationId xmlns:p14="http://schemas.microsoft.com/office/powerpoint/2010/main" val="151990617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30143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2194</Words>
  <Application>Microsoft Office PowerPoint</Application>
  <PresentationFormat>On-screen Show (16:9)</PresentationFormat>
  <Paragraphs>118</Paragraphs>
  <Slides>91</Slides>
  <Notes>1</Notes>
  <HiddenSlides>0</HiddenSlides>
  <MMClips>0</MMClips>
  <ScaleCrop>false</ScaleCrop>
  <HeadingPairs>
    <vt:vector size="4" baseType="variant">
      <vt:variant>
        <vt:lpstr>Theme</vt:lpstr>
      </vt:variant>
      <vt:variant>
        <vt:i4>13</vt:i4>
      </vt:variant>
      <vt:variant>
        <vt:lpstr>Slide Titles</vt:lpstr>
      </vt:variant>
      <vt:variant>
        <vt:i4>91</vt:i4>
      </vt:variant>
    </vt:vector>
  </HeadingPairs>
  <TitlesOfParts>
    <vt:vector size="104" baseType="lpstr">
      <vt:lpstr>Office Theme</vt:lpstr>
      <vt:lpstr>12_Office Theme</vt:lpstr>
      <vt:lpstr>36_Default Design</vt:lpstr>
      <vt:lpstr>10_Office Theme</vt:lpstr>
      <vt:lpstr>37_Default Design</vt:lpstr>
      <vt:lpstr>6_Office Theme</vt:lpstr>
      <vt:lpstr>8_Office Theme</vt:lpstr>
      <vt:lpstr>2_Office Theme</vt:lpstr>
      <vt:lpstr>9_Office Theme</vt:lpstr>
      <vt:lpstr>1_Office Theme</vt:lpstr>
      <vt:lpstr>4_Office Theme</vt:lpstr>
      <vt:lpstr>5_Office Theme</vt:lpstr>
      <vt:lpstr>3_Office Theme</vt:lpstr>
      <vt:lpstr>PowerPoint Presentation</vt:lpstr>
      <vt:lpstr>TẬP HÁT CỘNG ĐOÀN</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Các con chỉ có một Cha là Cha trên trời, chỉ có một người lãnh đạo là Đức Ki-tô.</vt:lpstr>
      <vt:lpstr>PowerPoint Presentation</vt:lpstr>
      <vt:lpstr>Ca Nhập Lễ Con Hân Hoan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yên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nguyện cầu như hương bay thắm thiết như trời mây. Dâng lên Ngài nguyện ước thắm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thắm đầy tuổi thơ dâng trọn từ đây.</vt:lpstr>
      <vt:lpstr>Tk2: Giọt nước vỡ tan ra là kiếp sống đơn sơ, xin được hoà trong lễ dâng ly rượu nồng thắm ân tình. </vt:lpstr>
      <vt:lpstr>Đk: Lời nguyện cầu như hương bay thắm thiết như trời mây. Dâng lên Ngài nguyện ước thắm đầy tuổi thơ dâng trọn từ đây.</vt:lpstr>
      <vt:lpstr>Tk3: Nguyện Chúa xuống muôn ân cuộc sống mãi khang an, cho mẹ và cha chúng con suốt đời hạnh phúc dư tràn.</vt:lpstr>
      <vt:lpstr>Đk: Lời nguyện cầu như hương bay thắm thiết như trời mây. Dâng lên Ngài nguyện ước thắm đầy tuổi thơ dâng trọn từ đây.</vt:lpstr>
      <vt:lpstr>PowerPoint Presentation</vt:lpstr>
      <vt:lpstr>PowerPoint Presentation</vt:lpstr>
      <vt:lpstr>PowerPoint Presentation</vt:lpstr>
      <vt:lpstr>Ca Nguyện Hiệp Lễ Tâm Tình Yêu Mến Lm. Thái Nguyên</vt:lpstr>
      <vt:lpstr>Tk1: 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trinh.</vt:lpstr>
      <vt:lpstr>Đk: Con an vui sống khiêm nhường dấn thân, trong hân hoan Chúa chính là lẽ sống con suốt đời. Cho con vui theo bước đường Chúa đi con đường thập giá, dù gian nguy con đâu nề sá chi. </vt:lpstr>
      <vt:lpstr>Tk2: 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vt:lpstr>
      <vt:lpstr>Đk: Con an vui sống khiêm nhường dấn thân, trong hân hoan Chúa chính là lẽ sống con suốt đời. Cho con vui theo bước đường Chúa đi con đường thập giá, dù gian nguy con đâu nề sá chi.</vt:lpstr>
      <vt:lpstr>Tk3: 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vt:lpstr>
      <vt:lpstr>Đk: Con an vui sống khiêm nhường dấn thân, trong hân hoan Chúa chính là lẽ sống con suốt đời. Cho con vui theo bước đường Chúa đi con đường thập giá, dù gian nguy con đâu nề sá chi. </vt:lpstr>
      <vt:lpstr>PowerPoint Presentation</vt:lpstr>
      <vt:lpstr>PowerPoint Presentation</vt:lpstr>
      <vt:lpstr>Ca Kết Lễ Từ Chốn Tối Tăm Kim Long</vt:lpstr>
      <vt:lpstr>Đk: Maria, Mẹ ơi! Mẹ đoái nghe lời bao người từ chốn tối tăm vương bao u sầu, vẫn vững tin trông lên kêu cầu.</vt:lpstr>
      <vt:lpstr>Tk1: Đây vực sâu thương đau, bao hồn đang khấn cầu Mẹ đến cứu đưa về nơi an vui. Trông vì bao công ân Con Mẹ xưa giáng trần, chịu chết để xóa tội cho muôn dân.</vt:lpstr>
      <vt:lpstr>Đk: Maria, Mẹ ơi! Mẹ đoái nghe lời bao người từ chốn tối tăm vương bao u sầu, vẫn vững tin trông lên kêu cầu.</vt:lpstr>
      <vt:lpstr>Tk2: Cam chịu bao thương đau mong đền muôn lỗi lầm để Chúa dẫn đưa về nơi thiên cung. Nhưng nguyện xin Trinh Vương mau dủ thương chuyển cầu để Chúa rút bớt thời gian thương đau.</vt:lpstr>
      <vt:lpstr>Đk: Maria, Mẹ ơi! Mẹ đoái nghe lời bao người từ chốn tối tăm vương bao u sầu, vẫn vững tin trông lên kêu cầu.</vt:lpstr>
      <vt:lpstr>Tk3: Bao người xưa chung vui, nay còn ai đoái hoài, tình nghĩa thế gian tựa cơn mây bay. Thân phận nay cô đơn chỉ còn trông có Mẹ, Mẹ đến cứu vớt hồn bao đau thương.</vt:lpstr>
      <vt:lpstr>Đk: Maria, Mẹ ơi! Mẹ đoái nghe lời bao người từ chốn tối tăm vương bao u sầu, vẫn vững tin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148</cp:revision>
  <dcterms:created xsi:type="dcterms:W3CDTF">2023-05-21T07:25:42Z</dcterms:created>
  <dcterms:modified xsi:type="dcterms:W3CDTF">2023-10-28T08:48:49Z</dcterms:modified>
</cp:coreProperties>
</file>