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2" r:id="rId4"/>
    <p:sldMasterId id="2147483704" r:id="rId5"/>
    <p:sldMasterId id="2147483928" r:id="rId6"/>
    <p:sldMasterId id="2147484360" r:id="rId7"/>
    <p:sldMasterId id="2147484372" r:id="rId8"/>
    <p:sldMasterId id="2147484384" r:id="rId9"/>
    <p:sldMasterId id="2147484396" r:id="rId10"/>
  </p:sldMasterIdLst>
  <p:notesMasterIdLst>
    <p:notesMasterId r:id="rId100"/>
  </p:notesMasterIdLst>
  <p:sldIdLst>
    <p:sldId id="507" r:id="rId11"/>
    <p:sldId id="376" r:id="rId12"/>
    <p:sldId id="822" r:id="rId13"/>
    <p:sldId id="823" r:id="rId14"/>
    <p:sldId id="824" r:id="rId15"/>
    <p:sldId id="837" r:id="rId16"/>
    <p:sldId id="553" r:id="rId17"/>
    <p:sldId id="443" r:id="rId18"/>
    <p:sldId id="585" r:id="rId19"/>
    <p:sldId id="746" r:id="rId20"/>
    <p:sldId id="676" r:id="rId21"/>
    <p:sldId id="677" r:id="rId22"/>
    <p:sldId id="825" r:id="rId23"/>
    <p:sldId id="827" r:id="rId24"/>
    <p:sldId id="826" r:id="rId25"/>
    <p:sldId id="828" r:id="rId26"/>
    <p:sldId id="841" r:id="rId27"/>
    <p:sldId id="384" r:id="rId28"/>
    <p:sldId id="385" r:id="rId29"/>
    <p:sldId id="386" r:id="rId30"/>
    <p:sldId id="387" r:id="rId31"/>
    <p:sldId id="388" r:id="rId32"/>
    <p:sldId id="389" r:id="rId33"/>
    <p:sldId id="390" r:id="rId34"/>
    <p:sldId id="391" r:id="rId35"/>
    <p:sldId id="842" r:id="rId36"/>
    <p:sldId id="392" r:id="rId37"/>
    <p:sldId id="393" r:id="rId38"/>
    <p:sldId id="394" r:id="rId39"/>
    <p:sldId id="395" r:id="rId40"/>
    <p:sldId id="396" r:id="rId41"/>
    <p:sldId id="397" r:id="rId42"/>
    <p:sldId id="398" r:id="rId43"/>
    <p:sldId id="399" r:id="rId44"/>
    <p:sldId id="843" r:id="rId45"/>
    <p:sldId id="811" r:id="rId46"/>
    <p:sldId id="812" r:id="rId47"/>
    <p:sldId id="813" r:id="rId48"/>
    <p:sldId id="819" r:id="rId49"/>
    <p:sldId id="814" r:id="rId50"/>
    <p:sldId id="820" r:id="rId51"/>
    <p:sldId id="815" r:id="rId52"/>
    <p:sldId id="821" r:id="rId53"/>
    <p:sldId id="844" r:id="rId54"/>
    <p:sldId id="818" r:id="rId55"/>
    <p:sldId id="845" r:id="rId56"/>
    <p:sldId id="549" r:id="rId57"/>
    <p:sldId id="400" r:id="rId58"/>
    <p:sldId id="401" r:id="rId59"/>
    <p:sldId id="402" r:id="rId60"/>
    <p:sldId id="403" r:id="rId61"/>
    <p:sldId id="404" r:id="rId62"/>
    <p:sldId id="405" r:id="rId63"/>
    <p:sldId id="406" r:id="rId64"/>
    <p:sldId id="407" r:id="rId65"/>
    <p:sldId id="408" r:id="rId66"/>
    <p:sldId id="409" r:id="rId67"/>
    <p:sldId id="410" r:id="rId68"/>
    <p:sldId id="411" r:id="rId69"/>
    <p:sldId id="412" r:id="rId70"/>
    <p:sldId id="846" r:id="rId71"/>
    <p:sldId id="558" r:id="rId72"/>
    <p:sldId id="559" r:id="rId73"/>
    <p:sldId id="561" r:id="rId74"/>
    <p:sldId id="830" r:id="rId75"/>
    <p:sldId id="614" r:id="rId76"/>
    <p:sldId id="831" r:id="rId77"/>
    <p:sldId id="829" r:id="rId78"/>
    <p:sldId id="832" r:id="rId79"/>
    <p:sldId id="847" r:id="rId80"/>
    <p:sldId id="810" r:id="rId81"/>
    <p:sldId id="277" r:id="rId82"/>
    <p:sldId id="278" r:id="rId83"/>
    <p:sldId id="279" r:id="rId84"/>
    <p:sldId id="290" r:id="rId85"/>
    <p:sldId id="632" r:id="rId86"/>
    <p:sldId id="291" r:id="rId87"/>
    <p:sldId id="708" r:id="rId88"/>
    <p:sldId id="292" r:id="rId89"/>
    <p:sldId id="848" r:id="rId90"/>
    <p:sldId id="293" r:id="rId91"/>
    <p:sldId id="563" r:id="rId92"/>
    <p:sldId id="564" r:id="rId93"/>
    <p:sldId id="834" r:id="rId94"/>
    <p:sldId id="751" r:id="rId95"/>
    <p:sldId id="835" r:id="rId96"/>
    <p:sldId id="833" r:id="rId97"/>
    <p:sldId id="836" r:id="rId98"/>
    <p:sldId id="849" r:id="rId9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33CC33"/>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25" d="100"/>
          <a:sy n="125" d="100"/>
        </p:scale>
        <p:origin x="-3144" y="-1482"/>
      </p:cViewPr>
      <p:guideLst>
        <p:guide orient="horz" pos="1620"/>
        <p:guide pos="2880"/>
      </p:guideLst>
    </p:cSldViewPr>
  </p:slideViewPr>
  <p:outlineViewPr>
    <p:cViewPr>
      <p:scale>
        <a:sx n="33" d="100"/>
        <a:sy n="33" d="100"/>
      </p:scale>
      <p:origin x="0" y="19445"/>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6.xml"/><Relationship Id="rId21" Type="http://schemas.openxmlformats.org/officeDocument/2006/relationships/slide" Target="slides/slide11.xml"/><Relationship Id="rId42" Type="http://schemas.openxmlformats.org/officeDocument/2006/relationships/slide" Target="slides/slide32.xml"/><Relationship Id="rId47" Type="http://schemas.openxmlformats.org/officeDocument/2006/relationships/slide" Target="slides/slide37.xml"/><Relationship Id="rId63" Type="http://schemas.openxmlformats.org/officeDocument/2006/relationships/slide" Target="slides/slide53.xml"/><Relationship Id="rId68" Type="http://schemas.openxmlformats.org/officeDocument/2006/relationships/slide" Target="slides/slide58.xml"/><Relationship Id="rId84" Type="http://schemas.openxmlformats.org/officeDocument/2006/relationships/slide" Target="slides/slide74.xml"/><Relationship Id="rId89" Type="http://schemas.openxmlformats.org/officeDocument/2006/relationships/slide" Target="slides/slide79.xml"/><Relationship Id="rId7" Type="http://schemas.openxmlformats.org/officeDocument/2006/relationships/slideMaster" Target="slideMasters/slideMaster7.xml"/><Relationship Id="rId71" Type="http://schemas.openxmlformats.org/officeDocument/2006/relationships/slide" Target="slides/slide61.xml"/><Relationship Id="rId92" Type="http://schemas.openxmlformats.org/officeDocument/2006/relationships/slide" Target="slides/slide82.xml"/><Relationship Id="rId2" Type="http://schemas.openxmlformats.org/officeDocument/2006/relationships/slideMaster" Target="slideMasters/slideMaster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slide" Target="slides/slide48.xml"/><Relationship Id="rId66" Type="http://schemas.openxmlformats.org/officeDocument/2006/relationships/slide" Target="slides/slide56.xml"/><Relationship Id="rId74" Type="http://schemas.openxmlformats.org/officeDocument/2006/relationships/slide" Target="slides/slide64.xml"/><Relationship Id="rId79" Type="http://schemas.openxmlformats.org/officeDocument/2006/relationships/slide" Target="slides/slide69.xml"/><Relationship Id="rId87" Type="http://schemas.openxmlformats.org/officeDocument/2006/relationships/slide" Target="slides/slide77.xml"/><Relationship Id="rId102"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51.xml"/><Relationship Id="rId82" Type="http://schemas.openxmlformats.org/officeDocument/2006/relationships/slide" Target="slides/slide72.xml"/><Relationship Id="rId90" Type="http://schemas.openxmlformats.org/officeDocument/2006/relationships/slide" Target="slides/slide80.xml"/><Relationship Id="rId95" Type="http://schemas.openxmlformats.org/officeDocument/2006/relationships/slide" Target="slides/slide85.xml"/><Relationship Id="rId19" Type="http://schemas.openxmlformats.org/officeDocument/2006/relationships/slide" Target="slides/slide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slide" Target="slides/slide54.xml"/><Relationship Id="rId69" Type="http://schemas.openxmlformats.org/officeDocument/2006/relationships/slide" Target="slides/slide59.xml"/><Relationship Id="rId77" Type="http://schemas.openxmlformats.org/officeDocument/2006/relationships/slide" Target="slides/slide67.xml"/><Relationship Id="rId100"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slide" Target="slides/slide41.xml"/><Relationship Id="rId72" Type="http://schemas.openxmlformats.org/officeDocument/2006/relationships/slide" Target="slides/slide62.xml"/><Relationship Id="rId80" Type="http://schemas.openxmlformats.org/officeDocument/2006/relationships/slide" Target="slides/slide70.xml"/><Relationship Id="rId85" Type="http://schemas.openxmlformats.org/officeDocument/2006/relationships/slide" Target="slides/slide75.xml"/><Relationship Id="rId93" Type="http://schemas.openxmlformats.org/officeDocument/2006/relationships/slide" Target="slides/slide83.xml"/><Relationship Id="rId98" Type="http://schemas.openxmlformats.org/officeDocument/2006/relationships/slide" Target="slides/slide88.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slide" Target="slides/slide57.xml"/><Relationship Id="rId103" Type="http://schemas.openxmlformats.org/officeDocument/2006/relationships/theme" Target="theme/theme1.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slide" Target="slides/slide60.xml"/><Relationship Id="rId75" Type="http://schemas.openxmlformats.org/officeDocument/2006/relationships/slide" Target="slides/slide65.xml"/><Relationship Id="rId83" Type="http://schemas.openxmlformats.org/officeDocument/2006/relationships/slide" Target="slides/slide73.xml"/><Relationship Id="rId88" Type="http://schemas.openxmlformats.org/officeDocument/2006/relationships/slide" Target="slides/slide78.xml"/><Relationship Id="rId91" Type="http://schemas.openxmlformats.org/officeDocument/2006/relationships/slide" Target="slides/slide81.xml"/><Relationship Id="rId96" Type="http://schemas.openxmlformats.org/officeDocument/2006/relationships/slide" Target="slides/slide86.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10" Type="http://schemas.openxmlformats.org/officeDocument/2006/relationships/slideMaster" Target="slideMasters/slideMaster10.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73" Type="http://schemas.openxmlformats.org/officeDocument/2006/relationships/slide" Target="slides/slide63.xml"/><Relationship Id="rId78" Type="http://schemas.openxmlformats.org/officeDocument/2006/relationships/slide" Target="slides/slide68.xml"/><Relationship Id="rId81" Type="http://schemas.openxmlformats.org/officeDocument/2006/relationships/slide" Target="slides/slide71.xml"/><Relationship Id="rId86" Type="http://schemas.openxmlformats.org/officeDocument/2006/relationships/slide" Target="slides/slide76.xml"/><Relationship Id="rId94" Type="http://schemas.openxmlformats.org/officeDocument/2006/relationships/slide" Target="slides/slide84.xml"/><Relationship Id="rId99" Type="http://schemas.openxmlformats.org/officeDocument/2006/relationships/slide" Target="slides/slide89.xml"/><Relationship Id="rId10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 Id="rId34" Type="http://schemas.openxmlformats.org/officeDocument/2006/relationships/slide" Target="slides/slide24.xml"/><Relationship Id="rId50" Type="http://schemas.openxmlformats.org/officeDocument/2006/relationships/slide" Target="slides/slide40.xml"/><Relationship Id="rId55" Type="http://schemas.openxmlformats.org/officeDocument/2006/relationships/slide" Target="slides/slide45.xml"/><Relationship Id="rId76" Type="http://schemas.openxmlformats.org/officeDocument/2006/relationships/slide" Target="slides/slide66.xml"/><Relationship Id="rId97" Type="http://schemas.openxmlformats.org/officeDocument/2006/relationships/slide" Target="slides/slide87.xml"/><Relationship Id="rId10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C0324E-2BF0-4F5E-8572-1634D72B40AD}" type="datetimeFigureOut">
              <a:rPr lang="en-US" smtClean="0"/>
              <a:t>10/28/2023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FEB0A7-AB1D-4D04-B523-39A6F4B83193}" type="slidenum">
              <a:rPr lang="en-US" smtClean="0"/>
              <a:t>‹#›</a:t>
            </a:fld>
            <a:endParaRPr lang="en-US"/>
          </a:p>
        </p:txBody>
      </p:sp>
    </p:spTree>
    <p:extLst>
      <p:ext uri="{BB962C8B-B14F-4D97-AF65-F5344CB8AC3E}">
        <p14:creationId xmlns:p14="http://schemas.microsoft.com/office/powerpoint/2010/main" val="550365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FEB0A7-AB1D-4D04-B523-39A6F4B83193}" type="slidenum">
              <a:rPr lang="en-US" smtClean="0"/>
              <a:t>77</a:t>
            </a:fld>
            <a:endParaRPr lang="en-US"/>
          </a:p>
        </p:txBody>
      </p:sp>
    </p:spTree>
    <p:extLst>
      <p:ext uri="{BB962C8B-B14F-4D97-AF65-F5344CB8AC3E}">
        <p14:creationId xmlns:p14="http://schemas.microsoft.com/office/powerpoint/2010/main" val="8618471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10/28/2023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10/28/2023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378213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694131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0924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10/28/2023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10/28/2023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526643"/>
      </p:ext>
    </p:extLst>
  </p:cSld>
  <p:clrMapOvr>
    <a:masterClrMapping/>
  </p:clrMapOvr>
  <p:transition spd="slow" advClick="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10/28/2023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319383"/>
      </p:ext>
    </p:extLst>
  </p:cSld>
  <p:clrMapOvr>
    <a:masterClrMapping/>
  </p:clrMapOvr>
  <p:transition spd="slow"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10/28/2023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365108"/>
      </p:ext>
    </p:extLst>
  </p:cSld>
  <p:clrMapOvr>
    <a:masterClrMapping/>
  </p:clrMapOvr>
  <p:transition spd="slow"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10/28/2023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193730"/>
      </p:ext>
    </p:extLst>
  </p:cSld>
  <p:clrMapOvr>
    <a:masterClrMapping/>
  </p:clrMapOvr>
  <p:transition spd="slow"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10/28/2023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216233"/>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10/28/2023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06212"/>
      </p:ext>
    </p:extLst>
  </p:cSld>
  <p:clrMapOvr>
    <a:masterClrMapping/>
  </p:clrMapOvr>
  <p:transition spd="slow"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10/28/2023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819458"/>
      </p:ext>
    </p:extLst>
  </p:cSld>
  <p:clrMapOvr>
    <a:masterClrMapping/>
  </p:clrMapOvr>
  <p:transition spd="slow"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10/28/2023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205029"/>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10/28/2023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10/28/2023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8986"/>
      </p:ext>
    </p:extLst>
  </p:cSld>
  <p:clrMapOvr>
    <a:masterClrMapping/>
  </p:clrMapOvr>
  <p:transition spd="slow"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10/28/2023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039423"/>
      </p:ext>
    </p:extLst>
  </p:cSld>
  <p:clrMapOvr>
    <a:masterClrMapping/>
  </p:clrMapOvr>
  <p:transition spd="slow"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10/28/2023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237270"/>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13443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65650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3441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80327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446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85763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13738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10/28/2023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10/28/2023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10/28/2023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10/28/2023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10/28/2023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10/28/2023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10/28/2023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10/28/2023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10/28/2023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10/28/2023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10/28/2023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10/28/2023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10/28/2023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472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953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10/28/2023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99828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06813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10/28/2023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94151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10/28/2023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23801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10/28/2023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90583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87203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85311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02706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88672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13164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10/28/2023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492956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62401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148702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10/28/2023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549163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10/28/2023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925292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10/28/2023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900387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116831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187957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679968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55602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10/28/2023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10/28/2023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5266124"/>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10/28/2023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480781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10/28/2023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612323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10/28/2023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117864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133ACE7-4E4E-45DC-ACC2-E4D9C78A23A2}" type="datetimeFigureOut">
              <a:rPr lang="en-US" smtClean="0">
                <a:solidFill>
                  <a:prstClr val="black">
                    <a:tint val="75000"/>
                  </a:prstClr>
                </a:solidFill>
              </a:rPr>
              <a:pPr/>
              <a:t>10/28/2023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342139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133ACE7-4E4E-45DC-ACC2-E4D9C78A23A2}" type="datetimeFigureOut">
              <a:rPr lang="en-US" smtClean="0">
                <a:solidFill>
                  <a:prstClr val="black">
                    <a:tint val="75000"/>
                  </a:prstClr>
                </a:solidFill>
              </a:rPr>
              <a:pPr/>
              <a:t>10/28/2023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604113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3ACE7-4E4E-45DC-ACC2-E4D9C78A23A2}" type="datetimeFigureOut">
              <a:rPr lang="en-US" smtClean="0">
                <a:solidFill>
                  <a:prstClr val="black">
                    <a:tint val="75000"/>
                  </a:prstClr>
                </a:solidFill>
              </a:rPr>
              <a:pPr/>
              <a:t>10/28/2023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308095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10/28/2023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356081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10/28/2023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398212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10/28/2023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45627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10/28/2023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10/28/2023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609200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796824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786571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37867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346068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10/28/2023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594008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10/28/2023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02755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10/28/2023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5129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937670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93003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10/28/2023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332546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603209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311754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682603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615974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405442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10/28/2023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905773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10/28/2023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519952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10/28/2023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346100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4019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2.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3.jp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3.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10/28/2023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10/28/2023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0558569"/>
      </p:ext>
    </p:extLst>
  </p:cSld>
  <p:clrMap bg1="lt1" tx1="dk1" bg2="lt2" tx2="dk2" accent1="accent1" accent2="accent2" accent3="accent3" accent4="accent4" accent5="accent5" accent6="accent6" hlink="hlink" folHlink="folHlink"/>
  <p:sldLayoutIdLst>
    <p:sldLayoutId id="2147484397" r:id="rId1"/>
    <p:sldLayoutId id="2147484398" r:id="rId2"/>
    <p:sldLayoutId id="2147484399" r:id="rId3"/>
    <p:sldLayoutId id="2147484400" r:id="rId4"/>
    <p:sldLayoutId id="2147484401" r:id="rId5"/>
    <p:sldLayoutId id="2147484402" r:id="rId6"/>
    <p:sldLayoutId id="2147484403" r:id="rId7"/>
    <p:sldLayoutId id="2147484404" r:id="rId8"/>
    <p:sldLayoutId id="2147484405" r:id="rId9"/>
    <p:sldLayoutId id="2147484406" r:id="rId10"/>
    <p:sldLayoutId id="21474844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10/28/2023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548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92057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10/28/2023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10/28/2023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940846"/>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10/28/2023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5324173"/>
      </p:ext>
    </p:extLst>
  </p:cSld>
  <p:clrMap bg1="lt1" tx1="dk1" bg2="lt2" tx2="dk2" accent1="accent1" accent2="accent2" accent3="accent3" accent4="accent4" accent5="accent5" accent6="accent6" hlink="hlink" folHlink="folHlink"/>
  <p:sldLayoutIdLst>
    <p:sldLayoutId id="2147484361" r:id="rId1"/>
    <p:sldLayoutId id="2147484362" r:id="rId2"/>
    <p:sldLayoutId id="2147484363" r:id="rId3"/>
    <p:sldLayoutId id="2147484364" r:id="rId4"/>
    <p:sldLayoutId id="2147484365" r:id="rId5"/>
    <p:sldLayoutId id="2147484366" r:id="rId6"/>
    <p:sldLayoutId id="2147484367" r:id="rId7"/>
    <p:sldLayoutId id="2147484368" r:id="rId8"/>
    <p:sldLayoutId id="2147484369" r:id="rId9"/>
    <p:sldLayoutId id="2147484370" r:id="rId10"/>
    <p:sldLayoutId id="21474843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133ACE7-4E4E-45DC-ACC2-E4D9C78A23A2}" type="datetimeFigureOut">
              <a:rPr lang="en-US" smtClean="0">
                <a:solidFill>
                  <a:prstClr val="black">
                    <a:tint val="75000"/>
                  </a:prstClr>
                </a:solidFill>
              </a:rPr>
              <a:pPr/>
              <a:t>10/28/2023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6538686"/>
      </p:ext>
    </p:extLst>
  </p:cSld>
  <p:clrMap bg1="lt1" tx1="dk1" bg2="lt2" tx2="dk2" accent1="accent1" accent2="accent2" accent3="accent3" accent4="accent4" accent5="accent5" accent6="accent6" hlink="hlink" folHlink="folHlink"/>
  <p:sldLayoutIdLst>
    <p:sldLayoutId id="2147484373" r:id="rId1"/>
    <p:sldLayoutId id="2147484374" r:id="rId2"/>
    <p:sldLayoutId id="2147484375" r:id="rId3"/>
    <p:sldLayoutId id="2147484376" r:id="rId4"/>
    <p:sldLayoutId id="2147484377" r:id="rId5"/>
    <p:sldLayoutId id="2147484378" r:id="rId6"/>
    <p:sldLayoutId id="2147484379" r:id="rId7"/>
    <p:sldLayoutId id="2147484380" r:id="rId8"/>
    <p:sldLayoutId id="2147484381" r:id="rId9"/>
    <p:sldLayoutId id="2147484382" r:id="rId10"/>
    <p:sldLayoutId id="21474843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10/28/2023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4735361"/>
      </p:ext>
    </p:extLst>
  </p:cSld>
  <p:clrMap bg1="lt1" tx1="dk1" bg2="lt2" tx2="dk2" accent1="accent1" accent2="accent2" accent3="accent3" accent4="accent4" accent5="accent5" accent6="accent6" hlink="hlink" folHlink="folHlink"/>
  <p:sldLayoutIdLst>
    <p:sldLayoutId id="2147484385" r:id="rId1"/>
    <p:sldLayoutId id="2147484386" r:id="rId2"/>
    <p:sldLayoutId id="2147484387" r:id="rId3"/>
    <p:sldLayoutId id="2147484388" r:id="rId4"/>
    <p:sldLayoutId id="2147484389" r:id="rId5"/>
    <p:sldLayoutId id="2147484390" r:id="rId6"/>
    <p:sldLayoutId id="2147484391" r:id="rId7"/>
    <p:sldLayoutId id="2147484392" r:id="rId8"/>
    <p:sldLayoutId id="2147484393" r:id="rId9"/>
    <p:sldLayoutId id="2147484394" r:id="rId10"/>
    <p:sldLayoutId id="21474843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3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3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3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5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1.xml"/></Relationships>
</file>

<file path=ppt/slides/_rels/slide5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6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59.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114550"/>
            <a:ext cx="9143999" cy="1323439"/>
          </a:xfrm>
          <a:prstGeom prst="rect">
            <a:avLst/>
          </a:prstGeom>
        </p:spPr>
        <p:txBody>
          <a:bodyPr wrap="square">
            <a:spAutoFit/>
          </a:bodyPr>
          <a:lstStyle/>
          <a:p>
            <a:pPr algn="ctr"/>
            <a:r>
              <a:rPr lang="en-US" sz="4000" smtClean="0">
                <a:solidFill>
                  <a:srgbClr val="FFFF00"/>
                </a:solidFill>
              </a:rPr>
              <a:t>CHÚA NHẬT XXXI THƯỜNG NIÊN</a:t>
            </a:r>
          </a:p>
          <a:p>
            <a:pPr algn="ctr"/>
            <a:r>
              <a:rPr lang="en-US" sz="4000" smtClean="0">
                <a:solidFill>
                  <a:srgbClr val="FFFF00"/>
                </a:solidFill>
              </a:rPr>
              <a:t>NĂM A</a:t>
            </a:r>
            <a:endParaRPr lang="en-US" sz="4000">
              <a:solidFill>
                <a:srgbClr val="FFFF00"/>
              </a:solidFill>
            </a:endParaRPr>
          </a:p>
        </p:txBody>
      </p:sp>
    </p:spTree>
    <p:extLst>
      <p:ext uri="{BB962C8B-B14F-4D97-AF65-F5344CB8AC3E}">
        <p14:creationId xmlns:p14="http://schemas.microsoft.com/office/powerpoint/2010/main" val="1186081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000" b="0" u="sng" smtClean="0">
                <a:solidFill>
                  <a:srgbClr val="FFFF00"/>
                </a:solidFill>
                <a:effectLst/>
                <a:latin typeface="+mj-lt"/>
              </a:rPr>
              <a:t>Đ</a:t>
            </a:r>
            <a:r>
              <a:rPr lang="en-US" sz="6000" b="0" u="sng" dirty="0">
                <a:solidFill>
                  <a:srgbClr val="FFFF00"/>
                </a:solidFill>
                <a:effectLst/>
                <a:latin typeface="+mj-lt"/>
              </a:rPr>
              <a:t>k</a:t>
            </a:r>
            <a:r>
              <a:rPr lang="vi-VN" sz="6000" b="0" u="sng" smtClean="0">
                <a:solidFill>
                  <a:srgbClr val="FFFF00"/>
                </a:solidFill>
                <a:effectLst/>
                <a:latin typeface="+mj-lt"/>
              </a:rPr>
              <a:t>:</a:t>
            </a:r>
            <a:r>
              <a:rPr lang="vi-VN" sz="6000" b="0" smtClean="0">
                <a:solidFill>
                  <a:schemeClr val="bg1"/>
                </a:solidFill>
                <a:effectLst/>
                <a:latin typeface="+mj-lt"/>
              </a:rPr>
              <a:t> </a:t>
            </a:r>
            <a:r>
              <a:rPr lang="vi-VN" sz="6000">
                <a:solidFill>
                  <a:schemeClr val="bg1"/>
                </a:solidFill>
                <a:latin typeface="+mj-lt"/>
              </a:rPr>
              <a:t>Con hân hoan bước lên bàn thờ Chúa, Chúa là hoan lạc tuổi xuân xanh con. Con nâng muôn phím tơ ngợi khen Chúa, tiếng lòng rung nhịp với muôn tâm hồn.</a:t>
            </a:r>
          </a:p>
        </p:txBody>
      </p:sp>
    </p:spTree>
    <p:extLst>
      <p:ext uri="{BB962C8B-B14F-4D97-AF65-F5344CB8AC3E}">
        <p14:creationId xmlns:p14="http://schemas.microsoft.com/office/powerpoint/2010/main" val="857958041"/>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000" b="0" u="sng" smtClean="0">
                <a:solidFill>
                  <a:srgbClr val="FFFF00"/>
                </a:solidFill>
                <a:effectLst/>
                <a:latin typeface="+mj-lt"/>
              </a:rPr>
              <a:t>Tk2</a:t>
            </a:r>
            <a:r>
              <a:rPr lang="vi-VN" sz="6000" b="0" u="sng" smtClean="0">
                <a:solidFill>
                  <a:srgbClr val="FFFF00"/>
                </a:solidFill>
                <a:effectLst/>
                <a:latin typeface="+mj-lt"/>
              </a:rPr>
              <a:t>:</a:t>
            </a:r>
            <a:r>
              <a:rPr lang="en-US" sz="6000">
                <a:solidFill>
                  <a:schemeClr val="bg1"/>
                </a:solidFill>
                <a:latin typeface="+mj-lt"/>
              </a:rPr>
              <a:t> </a:t>
            </a:r>
            <a:r>
              <a:rPr lang="vi-VN" sz="6000">
                <a:solidFill>
                  <a:schemeClr val="bg1"/>
                </a:solidFill>
                <a:latin typeface="+mj-lt"/>
              </a:rPr>
              <a:t>Hồn ta ơi, sao đớn đau tơi bời? Hãy tín nhiệm sức mạnh của Chúa. Sao xao xuyến băn khoăn? Chúa chính là suối mạch ủi an. </a:t>
            </a:r>
          </a:p>
        </p:txBody>
      </p:sp>
    </p:spTree>
    <p:extLst>
      <p:ext uri="{BB962C8B-B14F-4D97-AF65-F5344CB8AC3E}">
        <p14:creationId xmlns:p14="http://schemas.microsoft.com/office/powerpoint/2010/main" val="2805845330"/>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000" b="0" u="sng" smtClean="0">
                <a:solidFill>
                  <a:srgbClr val="FFFF00"/>
                </a:solidFill>
                <a:effectLst/>
                <a:latin typeface="+mj-lt"/>
              </a:rPr>
              <a:t>Đ</a:t>
            </a:r>
            <a:r>
              <a:rPr lang="en-US" sz="6000" b="0" u="sng" dirty="0">
                <a:solidFill>
                  <a:srgbClr val="FFFF00"/>
                </a:solidFill>
                <a:effectLst/>
                <a:latin typeface="+mj-lt"/>
              </a:rPr>
              <a:t>k</a:t>
            </a:r>
            <a:r>
              <a:rPr lang="vi-VN" sz="6000" b="0" u="sng" smtClean="0">
                <a:solidFill>
                  <a:srgbClr val="FFFF00"/>
                </a:solidFill>
                <a:effectLst/>
                <a:latin typeface="+mj-lt"/>
              </a:rPr>
              <a:t>:</a:t>
            </a:r>
            <a:r>
              <a:rPr lang="vi-VN" sz="6000" b="0" smtClean="0">
                <a:solidFill>
                  <a:schemeClr val="bg1"/>
                </a:solidFill>
                <a:effectLst/>
                <a:latin typeface="+mj-lt"/>
              </a:rPr>
              <a:t> </a:t>
            </a:r>
            <a:r>
              <a:rPr lang="vi-VN" sz="6000">
                <a:solidFill>
                  <a:schemeClr val="bg1"/>
                </a:solidFill>
                <a:latin typeface="+mj-lt"/>
              </a:rPr>
              <a:t>Con hân hoan bước lên bàn thờ Chúa, Chúa là hoan lạc tuổi xuân xanh con. Con nâng muôn phím tơ ngợi khen Chúa, tiếng lòng rung nhịp với muôn tâm hồn.</a:t>
            </a:r>
          </a:p>
        </p:txBody>
      </p:sp>
    </p:spTree>
    <p:extLst>
      <p:ext uri="{BB962C8B-B14F-4D97-AF65-F5344CB8AC3E}">
        <p14:creationId xmlns:p14="http://schemas.microsoft.com/office/powerpoint/2010/main" val="2925316826"/>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000" b="0" u="sng" smtClean="0">
                <a:solidFill>
                  <a:srgbClr val="FFFF00"/>
                </a:solidFill>
                <a:effectLst/>
                <a:latin typeface="+mj-lt"/>
              </a:rPr>
              <a:t>Tk3</a:t>
            </a:r>
            <a:r>
              <a:rPr lang="vi-VN" sz="6000" b="0" u="sng" smtClean="0">
                <a:solidFill>
                  <a:srgbClr val="FFFF00"/>
                </a:solidFill>
                <a:effectLst/>
                <a:latin typeface="+mj-lt"/>
              </a:rPr>
              <a:t>:</a:t>
            </a:r>
            <a:r>
              <a:rPr lang="en-US" sz="6000" smtClean="0">
                <a:solidFill>
                  <a:schemeClr val="bg1"/>
                </a:solidFill>
                <a:latin typeface="+mj-lt"/>
              </a:rPr>
              <a:t> </a:t>
            </a:r>
            <a:r>
              <a:rPr lang="vi-VN" sz="6000">
                <a:solidFill>
                  <a:schemeClr val="bg1"/>
                </a:solidFill>
                <a:latin typeface="+mj-lt"/>
              </a:rPr>
              <a:t>Lạy Chúa Trời con, sao để con u hoài, để kẻ thù ác tâm dày xéo. Xin thương cứu giúp con thoát tay bọn bất trung tà tâm</a:t>
            </a:r>
            <a:r>
              <a:rPr lang="vi-VN" sz="6000" smtClean="0">
                <a:solidFill>
                  <a:schemeClr val="bg1"/>
                </a:solidFill>
                <a:latin typeface="+mj-lt"/>
              </a:rPr>
              <a:t>.</a:t>
            </a:r>
            <a:endParaRPr lang="vi-VN" sz="6000">
              <a:solidFill>
                <a:schemeClr val="bg1"/>
              </a:solidFill>
              <a:latin typeface="+mj-lt"/>
            </a:endParaRPr>
          </a:p>
        </p:txBody>
      </p:sp>
    </p:spTree>
    <p:extLst>
      <p:ext uri="{BB962C8B-B14F-4D97-AF65-F5344CB8AC3E}">
        <p14:creationId xmlns:p14="http://schemas.microsoft.com/office/powerpoint/2010/main" val="38489195"/>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000" b="0" u="sng" smtClean="0">
                <a:solidFill>
                  <a:srgbClr val="FFFF00"/>
                </a:solidFill>
                <a:effectLst/>
                <a:latin typeface="+mj-lt"/>
              </a:rPr>
              <a:t>Đ</a:t>
            </a:r>
            <a:r>
              <a:rPr lang="en-US" sz="6000" b="0" u="sng" dirty="0">
                <a:solidFill>
                  <a:srgbClr val="FFFF00"/>
                </a:solidFill>
                <a:effectLst/>
                <a:latin typeface="+mj-lt"/>
              </a:rPr>
              <a:t>k</a:t>
            </a:r>
            <a:r>
              <a:rPr lang="vi-VN" sz="6000" b="0" u="sng" smtClean="0">
                <a:solidFill>
                  <a:srgbClr val="FFFF00"/>
                </a:solidFill>
                <a:effectLst/>
                <a:latin typeface="+mj-lt"/>
              </a:rPr>
              <a:t>:</a:t>
            </a:r>
            <a:r>
              <a:rPr lang="vi-VN" sz="6000" b="0" smtClean="0">
                <a:solidFill>
                  <a:schemeClr val="bg1"/>
                </a:solidFill>
                <a:effectLst/>
                <a:latin typeface="+mj-lt"/>
              </a:rPr>
              <a:t> </a:t>
            </a:r>
            <a:r>
              <a:rPr lang="vi-VN" sz="6000">
                <a:solidFill>
                  <a:schemeClr val="bg1"/>
                </a:solidFill>
                <a:latin typeface="+mj-lt"/>
              </a:rPr>
              <a:t>Con hân hoan bước lên bàn thờ Chúa, Chúa là hoan lạc tuổi xuân xanh con. Con nâng muôn phím tơ ngợi khen Chúa, tiếng lòng rung nhịp với muôn tâm hồn.</a:t>
            </a:r>
          </a:p>
        </p:txBody>
      </p:sp>
    </p:spTree>
    <p:extLst>
      <p:ext uri="{BB962C8B-B14F-4D97-AF65-F5344CB8AC3E}">
        <p14:creationId xmlns:p14="http://schemas.microsoft.com/office/powerpoint/2010/main" val="818008822"/>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000" b="0" u="sng" smtClean="0">
                <a:solidFill>
                  <a:srgbClr val="FFFF00"/>
                </a:solidFill>
                <a:effectLst/>
                <a:latin typeface="+mj-lt"/>
              </a:rPr>
              <a:t>Tk4</a:t>
            </a:r>
            <a:r>
              <a:rPr lang="vi-VN" sz="6000" b="0" u="sng" smtClean="0">
                <a:solidFill>
                  <a:srgbClr val="FFFF00"/>
                </a:solidFill>
                <a:effectLst/>
                <a:latin typeface="+mj-lt"/>
              </a:rPr>
              <a:t>:</a:t>
            </a:r>
            <a:r>
              <a:rPr lang="en-US" sz="6000" smtClean="0">
                <a:solidFill>
                  <a:schemeClr val="bg1"/>
                </a:solidFill>
                <a:latin typeface="+mj-lt"/>
              </a:rPr>
              <a:t> </a:t>
            </a:r>
            <a:r>
              <a:rPr lang="vi-VN" sz="6000">
                <a:solidFill>
                  <a:schemeClr val="bg1"/>
                </a:solidFill>
                <a:latin typeface="+mj-lt"/>
              </a:rPr>
              <a:t>Cầu Chúa thương soi ánh quang huy hoàng dẫn đưa con tới cung điện Chúa. Con nâng phím tơ vàng tán dương lòng Chúa bao tình thương.</a:t>
            </a:r>
          </a:p>
        </p:txBody>
      </p:sp>
    </p:spTree>
    <p:extLst>
      <p:ext uri="{BB962C8B-B14F-4D97-AF65-F5344CB8AC3E}">
        <p14:creationId xmlns:p14="http://schemas.microsoft.com/office/powerpoint/2010/main" val="38489195"/>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000" b="0" u="sng" smtClean="0">
                <a:solidFill>
                  <a:srgbClr val="FFFF00"/>
                </a:solidFill>
                <a:effectLst/>
                <a:latin typeface="+mj-lt"/>
              </a:rPr>
              <a:t>Đ</a:t>
            </a:r>
            <a:r>
              <a:rPr lang="en-US" sz="6000" b="0" u="sng" dirty="0">
                <a:solidFill>
                  <a:srgbClr val="FFFF00"/>
                </a:solidFill>
                <a:effectLst/>
                <a:latin typeface="+mj-lt"/>
              </a:rPr>
              <a:t>k</a:t>
            </a:r>
            <a:r>
              <a:rPr lang="vi-VN" sz="6000" b="0" u="sng" smtClean="0">
                <a:solidFill>
                  <a:srgbClr val="FFFF00"/>
                </a:solidFill>
                <a:effectLst/>
                <a:latin typeface="+mj-lt"/>
              </a:rPr>
              <a:t>:</a:t>
            </a:r>
            <a:r>
              <a:rPr lang="vi-VN" sz="6000" b="0" smtClean="0">
                <a:solidFill>
                  <a:schemeClr val="bg1"/>
                </a:solidFill>
                <a:effectLst/>
                <a:latin typeface="+mj-lt"/>
              </a:rPr>
              <a:t> </a:t>
            </a:r>
            <a:r>
              <a:rPr lang="vi-VN" sz="6000">
                <a:solidFill>
                  <a:schemeClr val="bg1"/>
                </a:solidFill>
                <a:latin typeface="+mj-lt"/>
              </a:rPr>
              <a:t>Con hân hoan bước lên bàn thờ Chúa, Chúa là hoan lạc tuổi xuân xanh con. Con nâng muôn phím tơ ngợi khen Chúa, tiếng lòng rung nhịp với muôn tâm hồn.</a:t>
            </a:r>
          </a:p>
        </p:txBody>
      </p:sp>
    </p:spTree>
    <p:extLst>
      <p:ext uri="{BB962C8B-B14F-4D97-AF65-F5344CB8AC3E}">
        <p14:creationId xmlns:p14="http://schemas.microsoft.com/office/powerpoint/2010/main" val="818008822"/>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85138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i="1">
                <a:solidFill>
                  <a:srgbClr val="FFFF00"/>
                </a:solidFill>
                <a:effectLst/>
                <a:latin typeface="+mj-lt"/>
                <a:cs typeface="Times New Roman" panose="02020603050405020304" pitchFamily="18" charset="0"/>
              </a:rPr>
              <a:t>KINH VINH DANH</a:t>
            </a:r>
          </a:p>
          <a:p>
            <a:pPr eaLnBrk="1" hangingPunct="1">
              <a:lnSpc>
                <a:spcPct val="150000"/>
              </a:lnSpc>
            </a:pPr>
            <a:r>
              <a:rPr lang="en-US" sz="7200" b="0" i="1">
                <a:solidFill>
                  <a:srgbClr val="FFFF00"/>
                </a:solidFill>
                <a:effectLst/>
                <a:latin typeface="+mj-lt"/>
                <a:cs typeface="Times New Roman" panose="02020603050405020304" pitchFamily="18" charset="0"/>
              </a:rPr>
              <a:t>Ca Lên Đi 2</a:t>
            </a:r>
            <a:endParaRPr lang="vi-VN" sz="7200" b="0" i="1">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687447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a:solidFill>
                  <a:srgbClr val="FFFF00"/>
                </a:solidFill>
                <a:effectLst/>
                <a:latin typeface="+mj-lt"/>
                <a:cs typeface="Times New Roman" panose="02020603050405020304" pitchFamily="18" charset="0"/>
              </a:rPr>
              <a:t>KINH VINH DANH</a:t>
            </a:r>
            <a:endParaRPr lang="vi-VN" sz="7200" b="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49860697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a:solidFill>
                  <a:srgbClr val="FFFF00"/>
                </a:solidFill>
                <a:effectLst/>
                <a:latin typeface="+mj-lt"/>
              </a:rPr>
              <a:t>TẬP HÁT CỘNG ĐOÀN</a:t>
            </a:r>
          </a:p>
        </p:txBody>
      </p:sp>
    </p:spTree>
    <p:extLst>
      <p:ext uri="{BB962C8B-B14F-4D97-AF65-F5344CB8AC3E}">
        <p14:creationId xmlns:p14="http://schemas.microsoft.com/office/powerpoint/2010/main" val="6024125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vi-VN" sz="5400" b="0" i="1" u="sng">
                <a:solidFill>
                  <a:srgbClr val="FFFF00"/>
                </a:solidFill>
                <a:effectLst/>
                <a:latin typeface="+mj-lt"/>
                <a:cs typeface="Times New Roman" panose="02020603050405020304" pitchFamily="18" charset="0"/>
              </a:rPr>
              <a:t>Chủ tế: </a:t>
            </a:r>
            <a:r>
              <a:rPr lang="vi-VN" sz="5400" b="0" i="1">
                <a:solidFill>
                  <a:srgbClr val="FFFF00"/>
                </a:solidFill>
                <a:effectLst/>
                <a:latin typeface="+mj-lt"/>
                <a:cs typeface="Times New Roman" panose="02020603050405020304" pitchFamily="18" charset="0"/>
              </a:rPr>
              <a:t>Vinh danh Thiên Chúa trên các tầng trời. </a:t>
            </a:r>
            <a:r>
              <a:rPr lang="vi-VN" sz="5400" b="0">
                <a:solidFill>
                  <a:schemeClr val="bg1"/>
                </a:solidFill>
                <a:effectLst/>
                <a:latin typeface="+mj-lt"/>
                <a:cs typeface="Times New Roman" panose="02020603050405020304" pitchFamily="18" charset="0"/>
              </a:rPr>
              <a:t>Và bình an dưới thế, bình an dưới thế cho người thiện tâm. </a:t>
            </a:r>
            <a:endParaRPr lang="vi-VN" sz="72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9327871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just" eaLnBrk="1" hangingPunct="1">
              <a:lnSpc>
                <a:spcPct val="140000"/>
              </a:lnSpc>
            </a:pPr>
            <a:r>
              <a:rPr lang="en-US" sz="4800" b="0">
                <a:solidFill>
                  <a:schemeClr val="bg1"/>
                </a:solidFill>
                <a:effectLst/>
                <a:latin typeface="+mj-lt"/>
                <a:cs typeface="Times New Roman" panose="02020603050405020304" pitchFamily="18" charset="0"/>
              </a:rPr>
              <a:t>Chúng con ca ngợi Chúa. Chúng con chúc tụng Chúa. Chúng con thờ lạy Chúa. Chúng con tôn vinh Chúa. Chúng con cảm tạ Chúa vì vinh quang cao cả Chúa. </a:t>
            </a:r>
          </a:p>
        </p:txBody>
      </p:sp>
    </p:spTree>
    <p:extLst>
      <p:ext uri="{BB962C8B-B14F-4D97-AF65-F5344CB8AC3E}">
        <p14:creationId xmlns:p14="http://schemas.microsoft.com/office/powerpoint/2010/main" val="34530946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400" b="0">
                <a:solidFill>
                  <a:schemeClr val="bg1"/>
                </a:solidFill>
                <a:effectLst/>
                <a:latin typeface="+mj-lt"/>
                <a:cs typeface="Times New Roman" panose="02020603050405020304" pitchFamily="18" charset="0"/>
              </a:rPr>
              <a:t>Lạy Chúa là Thiên Chúa, là Vua trên trời, là Chúa Cha toàn năng. Lạy Con Một Thiên Chúa, </a:t>
            </a:r>
            <a:r>
              <a:rPr lang="vi-VN" sz="5400" b="0">
                <a:solidFill>
                  <a:srgbClr val="FFFF00"/>
                </a:solidFill>
                <a:effectLst/>
                <a:latin typeface="+mj-lt"/>
                <a:cs typeface="Times New Roman" panose="02020603050405020304" pitchFamily="18" charset="0"/>
              </a:rPr>
              <a:t>Chúa Giê-su Ki-tô. </a:t>
            </a:r>
          </a:p>
        </p:txBody>
      </p:sp>
    </p:spTree>
    <p:extLst>
      <p:ext uri="{BB962C8B-B14F-4D97-AF65-F5344CB8AC3E}">
        <p14:creationId xmlns:p14="http://schemas.microsoft.com/office/powerpoint/2010/main" val="13612673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vi-VN" sz="4800" b="0">
                <a:solidFill>
                  <a:schemeClr val="bg1"/>
                </a:solidFill>
                <a:effectLst/>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393044910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vi-VN" sz="4800" b="0">
                <a:solidFill>
                  <a:schemeClr val="bg1"/>
                </a:solidFill>
                <a:effectLst/>
                <a:latin typeface="+mj-lt"/>
                <a:cs typeface="Times New Roman" panose="02020603050405020304" pitchFamily="18" charset="0"/>
              </a:rPr>
              <a:t>Chúa xoá tội trần gian, Xin nhận lời chúng con cầu khẩn. Chúa ngự bên hữu Đức Chúa Cha, xin thương, xin thương, xin thương xót chúng con.</a:t>
            </a:r>
            <a:endParaRPr lang="en-US" sz="48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5550585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400" b="0">
                <a:solidFill>
                  <a:schemeClr val="bg1"/>
                </a:solidFill>
                <a:effectLst/>
                <a:latin typeface="+mj-lt"/>
                <a:cs typeface="Times New Roman" panose="02020603050405020304" pitchFamily="18" charset="0"/>
              </a:rPr>
              <a:t>Vì lạy </a:t>
            </a:r>
            <a:r>
              <a:rPr lang="en-US" sz="4400" b="0">
                <a:solidFill>
                  <a:srgbClr val="FFFF00"/>
                </a:solidFill>
                <a:effectLst/>
                <a:latin typeface="+mj-lt"/>
                <a:cs typeface="Times New Roman" panose="02020603050405020304" pitchFamily="18" charset="0"/>
              </a:rPr>
              <a:t>Chúa Giê-su Ki-tô, </a:t>
            </a:r>
            <a:r>
              <a:rPr lang="en-US" sz="4400" b="0">
                <a:solidFill>
                  <a:schemeClr val="bg1"/>
                </a:solidFill>
                <a:effectLst/>
                <a:latin typeface="+mj-lt"/>
                <a:cs typeface="Times New Roman" panose="02020603050405020304" pitchFamily="18" charset="0"/>
              </a:rPr>
              <a:t>chỉ có Chúa là Đấng Thánh, chỉ có Chúa là Chúa, chỉ có Chúa là Đấng Tối Cao, cùng Đức Chúa Thánh Thần trong vinh quang Đức Chúa Cha. </a:t>
            </a:r>
            <a:r>
              <a:rPr lang="en-US" sz="4400" b="0" u="sng">
                <a:solidFill>
                  <a:srgbClr val="FFFF00"/>
                </a:solidFill>
                <a:effectLst/>
                <a:latin typeface="+mj-lt"/>
                <a:cs typeface="Times New Roman" panose="02020603050405020304" pitchFamily="18" charset="0"/>
              </a:rPr>
              <a:t>A-men. A-men. </a:t>
            </a:r>
            <a:endParaRPr lang="vi-VN" sz="4400" b="0" u="sng">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41955961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85138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a:solidFill>
                  <a:srgbClr val="FFFF00"/>
                </a:solidFill>
                <a:effectLst/>
                <a:latin typeface="+mj-lt"/>
                <a:cs typeface="Times New Roman" panose="02020603050405020304" pitchFamily="18" charset="0"/>
              </a:rPr>
              <a:t>KINH VINH DANH</a:t>
            </a:r>
            <a:endParaRPr lang="vi-VN" sz="7200" b="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7798389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0" u="sng">
                <a:solidFill>
                  <a:srgbClr val="FFFF00"/>
                </a:solidFill>
                <a:effectLst/>
                <a:latin typeface="+mj-lt"/>
                <a:cs typeface="Times New Roman" panose="02020603050405020304" pitchFamily="18" charset="0"/>
              </a:rPr>
              <a:t>Chủ tế:</a:t>
            </a:r>
            <a:r>
              <a:rPr lang="en-US" sz="4000" b="0">
                <a:solidFill>
                  <a:srgbClr val="FFFF00"/>
                </a:solidFill>
                <a:effectLst/>
                <a:latin typeface="+mj-lt"/>
                <a:cs typeface="Times New Roman" panose="02020603050405020304" pitchFamily="18" charset="0"/>
              </a:rPr>
              <a:t> </a:t>
            </a:r>
            <a:r>
              <a:rPr lang="en-US" sz="5400" b="0" i="1">
                <a:solidFill>
                  <a:srgbClr val="FFFF00"/>
                </a:solidFill>
                <a:effectLst/>
                <a:latin typeface="+mj-lt"/>
                <a:cs typeface="Times New Roman" panose="02020603050405020304" pitchFamily="18" charset="0"/>
              </a:rPr>
              <a:t>Vinh danh Thiên Chúa trên các tầng trời.</a:t>
            </a:r>
            <a:br>
              <a:rPr lang="en-US" sz="5400" b="0" i="1">
                <a:solidFill>
                  <a:srgbClr val="FFFF00"/>
                </a:solidFill>
                <a:effectLst/>
                <a:latin typeface="+mj-lt"/>
                <a:cs typeface="Times New Roman" panose="02020603050405020304" pitchFamily="18" charset="0"/>
              </a:rPr>
            </a:br>
            <a:r>
              <a:rPr lang="vi-VN" sz="5400" b="0">
                <a:solidFill>
                  <a:srgbClr val="FFFF00"/>
                </a:solidFill>
                <a:effectLst/>
                <a:latin typeface="+mj-lt"/>
                <a:cs typeface="Times New Roman" panose="02020603050405020304" pitchFamily="18" charset="0"/>
              </a:rPr>
              <a:t>A+B:</a:t>
            </a:r>
            <a:r>
              <a:rPr lang="vi-VN" sz="5400" b="0">
                <a:solidFill>
                  <a:schemeClr val="bg1"/>
                </a:solidFill>
                <a:effectLst/>
                <a:latin typeface="+mj-lt"/>
                <a:cs typeface="Times New Roman" panose="02020603050405020304" pitchFamily="18" charset="0"/>
              </a:rPr>
              <a:t> Và bình an dưới thế cho người thiện tâm</a:t>
            </a:r>
            <a:r>
              <a:rPr lang="en-US" sz="5400" b="0">
                <a:solidFill>
                  <a:schemeClr val="bg1"/>
                </a:solidFill>
                <a:effectLst/>
                <a:latin typeface="+mj-lt"/>
                <a:cs typeface="Times New Roman" panose="02020603050405020304" pitchFamily="18" charset="0"/>
              </a:rPr>
              <a:t>.</a:t>
            </a:r>
            <a:endParaRPr lang="vi-VN" sz="54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9006529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0" u="sng">
                <a:solidFill>
                  <a:srgbClr val="FFFF00"/>
                </a:solidFill>
                <a:effectLst/>
                <a:latin typeface="+mj-lt"/>
                <a:cs typeface="Times New Roman" panose="02020603050405020304" pitchFamily="18" charset="0"/>
              </a:rPr>
              <a:t>A:</a:t>
            </a:r>
            <a:r>
              <a:rPr lang="en-US" sz="5000" b="0">
                <a:solidFill>
                  <a:schemeClr val="bg1"/>
                </a:solidFill>
                <a:effectLst/>
                <a:latin typeface="+mj-lt"/>
                <a:cs typeface="Times New Roman" panose="02020603050405020304" pitchFamily="18" charset="0"/>
              </a:rPr>
              <a:t> Chúng con ca ngợi Chúa.</a:t>
            </a:r>
          </a:p>
          <a:p>
            <a:pPr algn="l" eaLnBrk="1" hangingPunct="1">
              <a:lnSpc>
                <a:spcPct val="140000"/>
              </a:lnSpc>
            </a:pPr>
            <a:r>
              <a:rPr lang="en-US" sz="5000" b="0" u="sng">
                <a:solidFill>
                  <a:srgbClr val="FFFF00"/>
                </a:solidFill>
                <a:effectLst/>
                <a:latin typeface="+mj-lt"/>
                <a:cs typeface="Times New Roman" panose="02020603050405020304" pitchFamily="18" charset="0"/>
              </a:rPr>
              <a:t>B:</a:t>
            </a:r>
            <a:r>
              <a:rPr lang="en-US" sz="5000" b="0">
                <a:solidFill>
                  <a:schemeClr val="bg1"/>
                </a:solidFill>
                <a:effectLst/>
                <a:latin typeface="+mj-lt"/>
                <a:cs typeface="Times New Roman" panose="02020603050405020304" pitchFamily="18" charset="0"/>
              </a:rPr>
              <a:t> Chúng con chúc tụng Chúa. </a:t>
            </a:r>
            <a:br>
              <a:rPr lang="en-US" sz="5000" b="0">
                <a:solidFill>
                  <a:schemeClr val="bg1"/>
                </a:solidFill>
                <a:effectLst/>
                <a:latin typeface="+mj-lt"/>
                <a:cs typeface="Times New Roman" panose="02020603050405020304" pitchFamily="18" charset="0"/>
              </a:rPr>
            </a:br>
            <a:r>
              <a:rPr lang="en-US" sz="5000" b="0">
                <a:solidFill>
                  <a:srgbClr val="FFFF00"/>
                </a:solidFill>
                <a:effectLst/>
                <a:latin typeface="+mj-lt"/>
                <a:cs typeface="Times New Roman" panose="02020603050405020304" pitchFamily="18" charset="0"/>
              </a:rPr>
              <a:t>A:</a:t>
            </a:r>
            <a:r>
              <a:rPr lang="en-US" sz="5000" b="0">
                <a:solidFill>
                  <a:schemeClr val="bg1"/>
                </a:solidFill>
                <a:effectLst/>
                <a:latin typeface="+mj-lt"/>
                <a:cs typeface="Times New Roman" panose="02020603050405020304" pitchFamily="18" charset="0"/>
              </a:rPr>
              <a:t> Chúng con thờ lạy Chúa. </a:t>
            </a:r>
          </a:p>
          <a:p>
            <a:pPr algn="l" eaLnBrk="1" hangingPunct="1">
              <a:lnSpc>
                <a:spcPct val="140000"/>
              </a:lnSpc>
            </a:pPr>
            <a:r>
              <a:rPr lang="en-US" sz="5000" b="0">
                <a:solidFill>
                  <a:srgbClr val="FFFF00"/>
                </a:solidFill>
                <a:effectLst/>
                <a:latin typeface="+mj-lt"/>
                <a:cs typeface="Times New Roman" panose="02020603050405020304" pitchFamily="18" charset="0"/>
              </a:rPr>
              <a:t>B:</a:t>
            </a:r>
            <a:r>
              <a:rPr lang="en-US" sz="5000" b="0">
                <a:solidFill>
                  <a:schemeClr val="bg1"/>
                </a:solidFill>
                <a:effectLst/>
                <a:latin typeface="+mj-lt"/>
                <a:cs typeface="Times New Roman" panose="02020603050405020304" pitchFamily="18" charset="0"/>
              </a:rPr>
              <a:t> Chúng con tôn vinh Chúa.</a:t>
            </a:r>
          </a:p>
        </p:txBody>
      </p:sp>
    </p:spTree>
    <p:extLst>
      <p:ext uri="{BB962C8B-B14F-4D97-AF65-F5344CB8AC3E}">
        <p14:creationId xmlns:p14="http://schemas.microsoft.com/office/powerpoint/2010/main" val="110553222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6600" u="sng" smtClean="0">
                <a:solidFill>
                  <a:srgbClr val="FFFF00"/>
                </a:solidFill>
              </a:rPr>
              <a:t>Đk:</a:t>
            </a:r>
            <a:r>
              <a:rPr lang="en-US" sz="6600" smtClean="0">
                <a:solidFill>
                  <a:schemeClr val="bg1"/>
                </a:solidFill>
              </a:rPr>
              <a:t> </a:t>
            </a:r>
            <a:r>
              <a:rPr lang="vi-VN" sz="6600" smtClean="0">
                <a:solidFill>
                  <a:schemeClr val="bg1"/>
                </a:solidFill>
              </a:rPr>
              <a:t>Lạy Chúa, xin gìn giữ linh hồn con trong bình an của Ngài.</a:t>
            </a:r>
          </a:p>
        </p:txBody>
      </p:sp>
    </p:spTree>
    <p:extLst>
      <p:ext uri="{BB962C8B-B14F-4D97-AF65-F5344CB8AC3E}">
        <p14:creationId xmlns:p14="http://schemas.microsoft.com/office/powerpoint/2010/main" val="95163042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Chúng con cảm tạ Chúa vì vinh quang cao cả Chúa.</a:t>
            </a:r>
          </a:p>
          <a:p>
            <a:pPr marL="0" indent="0" algn="just" eaLnBrk="1" hangingPunct="1">
              <a:lnSpc>
                <a:spcPct val="140000"/>
              </a:lnSpc>
              <a:buFontTx/>
              <a:buNone/>
            </a:pPr>
            <a:r>
              <a:rPr lang="vi-VN" sz="4800" b="0">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20529939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Lạy con một Thiên Chúa,            Chúa Giêsu Kitô.</a:t>
            </a:r>
          </a:p>
          <a:p>
            <a:pPr marL="0" indent="0" algn="just" eaLnBrk="1" hangingPunct="1">
              <a:lnSpc>
                <a:spcPct val="145000"/>
              </a:lnSpc>
              <a:buFontTx/>
              <a:buNone/>
            </a:pPr>
            <a:r>
              <a:rPr lang="vi-VN" sz="4800" b="0">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42616669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A:</a:t>
            </a:r>
            <a:r>
              <a:rPr lang="en-US" sz="5400" b="0">
                <a:solidFill>
                  <a:schemeClr val="bg1"/>
                </a:solidFill>
                <a:effectLst/>
                <a:latin typeface="+mj-lt"/>
                <a:cs typeface="Times New Roman" panose="02020603050405020304" pitchFamily="18" charset="0"/>
              </a:rPr>
              <a:t> Chúa xóa tội trần gian, xin thương xót chúng con.</a:t>
            </a:r>
          </a:p>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B:</a:t>
            </a:r>
            <a:r>
              <a:rPr lang="en-US" sz="5400" b="0">
                <a:solidFill>
                  <a:schemeClr val="bg1"/>
                </a:solidFill>
                <a:effectLst/>
                <a:latin typeface="+mj-lt"/>
                <a:cs typeface="Times New Roman" panose="02020603050405020304" pitchFamily="18" charset="0"/>
              </a:rPr>
              <a:t> Chúa xóa tội trần gian, xin nhậm lời chúng con cầu khẩn.</a:t>
            </a:r>
          </a:p>
        </p:txBody>
      </p:sp>
    </p:spTree>
    <p:extLst>
      <p:ext uri="{BB962C8B-B14F-4D97-AF65-F5344CB8AC3E}">
        <p14:creationId xmlns:p14="http://schemas.microsoft.com/office/powerpoint/2010/main" val="363437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Chúa ngự bên hữu Đức Chúa Cha, xin thương xót chúng con.</a:t>
            </a:r>
          </a:p>
          <a:p>
            <a:pPr marL="0" indent="0" algn="just" eaLnBrk="1" hangingPunct="1">
              <a:lnSpc>
                <a:spcPct val="150000"/>
              </a:lnSpc>
              <a:buFontTx/>
              <a:buNone/>
            </a:pPr>
            <a:r>
              <a:rPr lang="vi-VN" sz="4800" b="0" u="sng">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Vì lạy Chúa Giêsu Kitô, chỉ có Chúa là Đấng Thánh.</a:t>
            </a:r>
          </a:p>
        </p:txBody>
      </p:sp>
    </p:spTree>
    <p:extLst>
      <p:ext uri="{BB962C8B-B14F-4D97-AF65-F5344CB8AC3E}">
        <p14:creationId xmlns:p14="http://schemas.microsoft.com/office/powerpoint/2010/main" val="11773311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0">
                <a:solidFill>
                  <a:schemeClr val="bg1"/>
                </a:solidFill>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a:t>
            </a:r>
            <a:r>
              <a:rPr lang="en-US" sz="4400" b="0" u="sng">
                <a:solidFill>
                  <a:srgbClr val="FFFF00"/>
                </a:solidFill>
                <a:effectLst/>
                <a:latin typeface="+mj-lt"/>
                <a:cs typeface="Times New Roman" panose="02020603050405020304" pitchFamily="18" charset="0"/>
              </a:rPr>
              <a:t>B</a:t>
            </a:r>
            <a:r>
              <a:rPr lang="vi-VN" sz="4400" b="0" u="sng">
                <a:solidFill>
                  <a:srgbClr val="FFFF00"/>
                </a:solidFill>
                <a:effectLst/>
                <a:latin typeface="+mj-lt"/>
                <a:cs typeface="Times New Roman" panose="02020603050405020304" pitchFamily="18" charset="0"/>
              </a:rPr>
              <a:t>:</a:t>
            </a:r>
            <a:r>
              <a:rPr lang="vi-VN" sz="4400" b="0">
                <a:solidFill>
                  <a:schemeClr val="bg1"/>
                </a:solidFill>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27410706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85138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lstStyle/>
          <a:p>
            <a:r>
              <a:rPr lang="en-US" smtClean="0">
                <a:solidFill>
                  <a:srgbClr val="FFFF00"/>
                </a:solidFill>
              </a:rPr>
              <a:t>Thánh Vịnh 130</a:t>
            </a:r>
            <a:br>
              <a:rPr lang="en-US" smtClean="0">
                <a:solidFill>
                  <a:srgbClr val="FFFF00"/>
                </a:solidFill>
              </a:rPr>
            </a:br>
            <a:r>
              <a:rPr lang="en-US" smtClean="0">
                <a:solidFill>
                  <a:srgbClr val="FFFF00"/>
                </a:solidFill>
              </a:rPr>
              <a:t>Chúa Nhật XXXI Thường Niên</a:t>
            </a:r>
            <a:br>
              <a:rPr lang="en-US" smtClean="0">
                <a:solidFill>
                  <a:srgbClr val="FFFF00"/>
                </a:solidFill>
              </a:rPr>
            </a:br>
            <a:r>
              <a:rPr lang="en-US" smtClean="0">
                <a:solidFill>
                  <a:srgbClr val="FFFF00"/>
                </a:solidFill>
              </a:rPr>
              <a:t>Năm A</a:t>
            </a:r>
            <a:br>
              <a:rPr lang="en-US" smtClean="0">
                <a:solidFill>
                  <a:srgbClr val="FFFF00"/>
                </a:solidFill>
              </a:rPr>
            </a:br>
            <a:r>
              <a:rPr lang="en-US" i="1" smtClean="0">
                <a:solidFill>
                  <a:schemeClr val="bg1"/>
                </a:solidFill>
              </a:rPr>
              <a:t>Kim Long</a:t>
            </a:r>
            <a:br>
              <a:rPr lang="en-US" i="1" smtClean="0">
                <a:solidFill>
                  <a:schemeClr val="bg1"/>
                </a:solidFill>
              </a:rPr>
            </a:br>
            <a:r>
              <a:rPr lang="en-US" i="1" smtClean="0">
                <a:solidFill>
                  <a:schemeClr val="bg1"/>
                </a:solidFill>
              </a:rPr>
              <a:t>03 Câu</a:t>
            </a:r>
            <a:endParaRPr lang="en-US" i="1">
              <a:solidFill>
                <a:schemeClr val="bg1"/>
              </a:solidFill>
            </a:endParaRPr>
          </a:p>
        </p:txBody>
      </p:sp>
    </p:spTree>
    <p:extLst>
      <p:ext uri="{BB962C8B-B14F-4D97-AF65-F5344CB8AC3E}">
        <p14:creationId xmlns:p14="http://schemas.microsoft.com/office/powerpoint/2010/main" val="248157267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6600" u="sng" smtClean="0">
                <a:solidFill>
                  <a:srgbClr val="FFFF00"/>
                </a:solidFill>
              </a:rPr>
              <a:t>Đk:</a:t>
            </a:r>
            <a:r>
              <a:rPr lang="en-US" sz="6600" smtClean="0">
                <a:solidFill>
                  <a:schemeClr val="bg1"/>
                </a:solidFill>
              </a:rPr>
              <a:t> </a:t>
            </a:r>
            <a:r>
              <a:rPr lang="vi-VN" sz="6600" smtClean="0">
                <a:solidFill>
                  <a:schemeClr val="bg1"/>
                </a:solidFill>
              </a:rPr>
              <a:t>Lạy Chúa, xin gìn giữ linh hồn con trong bình an của Ngài.</a:t>
            </a:r>
          </a:p>
        </p:txBody>
      </p:sp>
    </p:spTree>
    <p:extLst>
      <p:ext uri="{BB962C8B-B14F-4D97-AF65-F5344CB8AC3E}">
        <p14:creationId xmlns:p14="http://schemas.microsoft.com/office/powerpoint/2010/main" val="241008190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smtClean="0">
                <a:solidFill>
                  <a:srgbClr val="FFFF00"/>
                </a:solidFill>
              </a:rPr>
              <a:t>Tk1:</a:t>
            </a:r>
            <a:r>
              <a:rPr lang="en-US" sz="5400">
                <a:solidFill>
                  <a:schemeClr val="bg1"/>
                </a:solidFill>
              </a:rPr>
              <a:t> </a:t>
            </a:r>
            <a:r>
              <a:rPr lang="vi-VN" sz="5400" smtClean="0">
                <a:solidFill>
                  <a:schemeClr val="bg1"/>
                </a:solidFill>
              </a:rPr>
              <a:t>Lòng con không dám tự hào, mắt này nguyện chẳng nhắm cao. Đường danh vọng con không đặt bước, việc phi thường nào dám mưu cầu.</a:t>
            </a:r>
            <a:endParaRPr lang="en-US" sz="5400">
              <a:solidFill>
                <a:schemeClr val="bg1"/>
              </a:solidFill>
            </a:endParaRPr>
          </a:p>
        </p:txBody>
      </p:sp>
    </p:spTree>
    <p:extLst>
      <p:ext uri="{BB962C8B-B14F-4D97-AF65-F5344CB8AC3E}">
        <p14:creationId xmlns:p14="http://schemas.microsoft.com/office/powerpoint/2010/main" val="6775768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6600" u="sng" smtClean="0">
                <a:solidFill>
                  <a:srgbClr val="FFFF00"/>
                </a:solidFill>
              </a:rPr>
              <a:t>Đk:</a:t>
            </a:r>
            <a:r>
              <a:rPr lang="en-US" sz="6600" smtClean="0">
                <a:solidFill>
                  <a:schemeClr val="bg1"/>
                </a:solidFill>
              </a:rPr>
              <a:t> </a:t>
            </a:r>
            <a:r>
              <a:rPr lang="vi-VN" sz="6600" smtClean="0">
                <a:solidFill>
                  <a:schemeClr val="bg1"/>
                </a:solidFill>
              </a:rPr>
              <a:t>Lạy Chúa, xin gìn giữ linh hồn con trong bình an của Ngài.</a:t>
            </a:r>
          </a:p>
        </p:txBody>
      </p:sp>
    </p:spTree>
    <p:extLst>
      <p:ext uri="{BB962C8B-B14F-4D97-AF65-F5344CB8AC3E}">
        <p14:creationId xmlns:p14="http://schemas.microsoft.com/office/powerpoint/2010/main" val="4724367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smtClean="0">
                <a:solidFill>
                  <a:srgbClr val="FFFF00"/>
                </a:solidFill>
              </a:rPr>
              <a:t>Tk1:</a:t>
            </a:r>
            <a:r>
              <a:rPr lang="en-US" sz="5400">
                <a:solidFill>
                  <a:schemeClr val="bg1"/>
                </a:solidFill>
              </a:rPr>
              <a:t> </a:t>
            </a:r>
            <a:r>
              <a:rPr lang="vi-VN" sz="5400" smtClean="0">
                <a:solidFill>
                  <a:schemeClr val="bg1"/>
                </a:solidFill>
              </a:rPr>
              <a:t>Lòng con không dám tự hào, mắt này nguyện chẳng nhắm cao. Đường danh vọng con không đặt bước, việc phi thường nào dám mưu cầu.</a:t>
            </a:r>
            <a:endParaRPr lang="en-US" sz="5400">
              <a:solidFill>
                <a:schemeClr val="bg1"/>
              </a:solidFill>
            </a:endParaRPr>
          </a:p>
        </p:txBody>
      </p:sp>
    </p:spTree>
    <p:extLst>
      <p:ext uri="{BB962C8B-B14F-4D97-AF65-F5344CB8AC3E}">
        <p14:creationId xmlns:p14="http://schemas.microsoft.com/office/powerpoint/2010/main" val="90589185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6000" u="sng" smtClean="0">
                <a:solidFill>
                  <a:srgbClr val="FFFF00"/>
                </a:solidFill>
              </a:rPr>
              <a:t>Tk2:</a:t>
            </a:r>
            <a:r>
              <a:rPr lang="en-US" sz="6000" smtClean="0">
                <a:solidFill>
                  <a:schemeClr val="bg1"/>
                </a:solidFill>
              </a:rPr>
              <a:t> </a:t>
            </a:r>
            <a:r>
              <a:rPr lang="vi-VN" sz="6000" smtClean="0">
                <a:solidFill>
                  <a:schemeClr val="bg1"/>
                </a:solidFill>
              </a:rPr>
              <a:t>Hồn con, con giữ thinh lặng, chẳng hề một khi xốn xang. Như bé ngủ trong tay hiền mẫu, hồn con rày lặng lẽ yên vui.</a:t>
            </a:r>
            <a:endParaRPr lang="en-US" sz="6000">
              <a:solidFill>
                <a:schemeClr val="bg1"/>
              </a:solidFill>
            </a:endParaRPr>
          </a:p>
        </p:txBody>
      </p:sp>
    </p:spTree>
    <p:extLst>
      <p:ext uri="{BB962C8B-B14F-4D97-AF65-F5344CB8AC3E}">
        <p14:creationId xmlns:p14="http://schemas.microsoft.com/office/powerpoint/2010/main" val="91974391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6600" u="sng" smtClean="0">
                <a:solidFill>
                  <a:srgbClr val="FFFF00"/>
                </a:solidFill>
              </a:rPr>
              <a:t>Đk:</a:t>
            </a:r>
            <a:r>
              <a:rPr lang="en-US" sz="6600" smtClean="0">
                <a:solidFill>
                  <a:schemeClr val="bg1"/>
                </a:solidFill>
              </a:rPr>
              <a:t> </a:t>
            </a:r>
            <a:r>
              <a:rPr lang="vi-VN" sz="6600" smtClean="0">
                <a:solidFill>
                  <a:schemeClr val="bg1"/>
                </a:solidFill>
              </a:rPr>
              <a:t>Lạy Chúa, xin gìn giữ linh hồn con trong bình an của Ngài.</a:t>
            </a:r>
          </a:p>
        </p:txBody>
      </p:sp>
    </p:spTree>
    <p:extLst>
      <p:ext uri="{BB962C8B-B14F-4D97-AF65-F5344CB8AC3E}">
        <p14:creationId xmlns:p14="http://schemas.microsoft.com/office/powerpoint/2010/main" val="47243671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6000" u="sng" smtClean="0">
                <a:solidFill>
                  <a:srgbClr val="FFFF00"/>
                </a:solidFill>
              </a:rPr>
              <a:t>Tk3:</a:t>
            </a:r>
            <a:r>
              <a:rPr lang="en-US" sz="6000">
                <a:solidFill>
                  <a:schemeClr val="bg1"/>
                </a:solidFill>
              </a:rPr>
              <a:t> </a:t>
            </a:r>
            <a:r>
              <a:rPr lang="vi-VN" sz="6000" smtClean="0">
                <a:solidFill>
                  <a:schemeClr val="bg1"/>
                </a:solidFill>
              </a:rPr>
              <a:t>Giờ đây cho đến muôn đời, vững lòng, nào hỡi Ích-diên, mà trông cậy kiên trung vào Chúa, vì chỉ Ngài là Chúa ta thờ.</a:t>
            </a:r>
          </a:p>
        </p:txBody>
      </p:sp>
    </p:spTree>
    <p:extLst>
      <p:ext uri="{BB962C8B-B14F-4D97-AF65-F5344CB8AC3E}">
        <p14:creationId xmlns:p14="http://schemas.microsoft.com/office/powerpoint/2010/main" val="126438046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6600" u="sng" smtClean="0">
                <a:solidFill>
                  <a:srgbClr val="FFFF00"/>
                </a:solidFill>
              </a:rPr>
              <a:t>Đk:</a:t>
            </a:r>
            <a:r>
              <a:rPr lang="en-US" sz="6600" smtClean="0">
                <a:solidFill>
                  <a:schemeClr val="bg1"/>
                </a:solidFill>
              </a:rPr>
              <a:t> </a:t>
            </a:r>
            <a:r>
              <a:rPr lang="vi-VN" sz="6600" smtClean="0">
                <a:solidFill>
                  <a:schemeClr val="bg1"/>
                </a:solidFill>
              </a:rPr>
              <a:t>Lạy Chúa, xin gìn giữ linh hồn con trong bình an của Ngài.</a:t>
            </a:r>
          </a:p>
        </p:txBody>
      </p:sp>
    </p:spTree>
    <p:extLst>
      <p:ext uri="{BB962C8B-B14F-4D97-AF65-F5344CB8AC3E}">
        <p14:creationId xmlns:p14="http://schemas.microsoft.com/office/powerpoint/2010/main" val="47243671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851386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r>
              <a:rPr lang="vi-VN" sz="6600" smtClean="0">
                <a:solidFill>
                  <a:schemeClr val="bg1"/>
                </a:solidFill>
              </a:rPr>
              <a:t>Các con chỉ có một Cha là Cha trên trời, chỉ có một người lãnh đạo là Đức Ki-tô.</a:t>
            </a:r>
            <a:endParaRPr lang="en-US" sz="6600">
              <a:solidFill>
                <a:schemeClr val="bg1"/>
              </a:solidFill>
            </a:endParaRPr>
          </a:p>
        </p:txBody>
      </p:sp>
      <p:sp>
        <p:nvSpPr>
          <p:cNvPr id="3" name="TextBox 2"/>
          <p:cNvSpPr txBox="1"/>
          <p:nvPr/>
        </p:nvSpPr>
        <p:spPr>
          <a:xfrm>
            <a:off x="0" y="1"/>
            <a:ext cx="3886200" cy="646331"/>
          </a:xfrm>
          <a:prstGeom prst="rect">
            <a:avLst/>
          </a:prstGeom>
          <a:noFill/>
        </p:spPr>
        <p:txBody>
          <a:bodyPr wrap="square" rtlCol="0">
            <a:spAutoFit/>
          </a:bodyPr>
          <a:lstStyle/>
          <a:p>
            <a:r>
              <a:rPr lang="en-US" sz="3600">
                <a:solidFill>
                  <a:srgbClr val="FFFF00"/>
                </a:solidFill>
              </a:rPr>
              <a:t>Alleluia - Alleluia:</a:t>
            </a:r>
          </a:p>
        </p:txBody>
      </p:sp>
      <p:sp>
        <p:nvSpPr>
          <p:cNvPr id="4" name="Rectangle 3"/>
          <p:cNvSpPr/>
          <p:nvPr/>
        </p:nvSpPr>
        <p:spPr>
          <a:xfrm>
            <a:off x="6477000" y="4497169"/>
            <a:ext cx="2053767" cy="646331"/>
          </a:xfrm>
          <a:prstGeom prst="rect">
            <a:avLst/>
          </a:prstGeom>
        </p:spPr>
        <p:txBody>
          <a:bodyPr wrap="none">
            <a:spAutoFit/>
          </a:bodyPr>
          <a:lstStyle/>
          <a:p>
            <a:r>
              <a:rPr lang="en-US" sz="3600">
                <a:solidFill>
                  <a:srgbClr val="FFFF00"/>
                </a:solidFill>
              </a:rPr>
              <a:t>Alleluia …</a:t>
            </a:r>
          </a:p>
        </p:txBody>
      </p:sp>
    </p:spTree>
    <p:extLst>
      <p:ext uri="{BB962C8B-B14F-4D97-AF65-F5344CB8AC3E}">
        <p14:creationId xmlns:p14="http://schemas.microsoft.com/office/powerpoint/2010/main" val="406789476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851386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536339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Tôi tin kính một Thiên Chúa là Cha toàn năng, </a:t>
            </a:r>
            <a:r>
              <a:rPr lang="vi-VN" sz="6600" b="0" dirty="0">
                <a:solidFill>
                  <a:schemeClr val="bg1"/>
                </a:solidFill>
                <a:effectLst/>
                <a:latin typeface="+mj-lt"/>
                <a:cs typeface="Times New Roman" pitchFamily="18" charset="0"/>
              </a:rPr>
              <a:t>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376345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r>
              <a:rPr lang="vi-VN" sz="6600" smtClean="0">
                <a:solidFill>
                  <a:schemeClr val="bg1"/>
                </a:solidFill>
              </a:rPr>
              <a:t>Các con chỉ có một Cha là Cha trên trời, chỉ có một người lãnh đạo là Đức Ki-tô.</a:t>
            </a:r>
            <a:endParaRPr lang="en-US" sz="6600">
              <a:solidFill>
                <a:schemeClr val="bg1"/>
              </a:solidFill>
            </a:endParaRPr>
          </a:p>
        </p:txBody>
      </p:sp>
      <p:sp>
        <p:nvSpPr>
          <p:cNvPr id="3" name="TextBox 2"/>
          <p:cNvSpPr txBox="1"/>
          <p:nvPr/>
        </p:nvSpPr>
        <p:spPr>
          <a:xfrm>
            <a:off x="0" y="1"/>
            <a:ext cx="3886200" cy="646331"/>
          </a:xfrm>
          <a:prstGeom prst="rect">
            <a:avLst/>
          </a:prstGeom>
          <a:noFill/>
        </p:spPr>
        <p:txBody>
          <a:bodyPr wrap="square" rtlCol="0">
            <a:spAutoFit/>
          </a:bodyPr>
          <a:lstStyle/>
          <a:p>
            <a:r>
              <a:rPr lang="en-US" sz="3600">
                <a:solidFill>
                  <a:srgbClr val="FFFF00"/>
                </a:solidFill>
              </a:rPr>
              <a:t>Alleluia - Alleluia:</a:t>
            </a:r>
          </a:p>
        </p:txBody>
      </p:sp>
      <p:sp>
        <p:nvSpPr>
          <p:cNvPr id="4" name="Rectangle 3"/>
          <p:cNvSpPr/>
          <p:nvPr/>
        </p:nvSpPr>
        <p:spPr>
          <a:xfrm>
            <a:off x="6477000" y="4497169"/>
            <a:ext cx="2053767" cy="646331"/>
          </a:xfrm>
          <a:prstGeom prst="rect">
            <a:avLst/>
          </a:prstGeom>
        </p:spPr>
        <p:txBody>
          <a:bodyPr wrap="none">
            <a:spAutoFit/>
          </a:bodyPr>
          <a:lstStyle/>
          <a:p>
            <a:r>
              <a:rPr lang="en-US" sz="3600">
                <a:solidFill>
                  <a:srgbClr val="FFFF00"/>
                </a:solidFill>
              </a:rPr>
              <a:t>Alleluia …</a:t>
            </a:r>
          </a:p>
        </p:txBody>
      </p:sp>
    </p:spTree>
    <p:extLst>
      <p:ext uri="{BB962C8B-B14F-4D97-AF65-F5344CB8AC3E}">
        <p14:creationId xmlns:p14="http://schemas.microsoft.com/office/powerpoint/2010/main" val="90435170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279830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2216442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7635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264921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274055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820554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124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98178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14898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47424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306095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dirty="0">
                <a:solidFill>
                  <a:srgbClr val="FFFF00"/>
                </a:solidFill>
                <a:effectLst/>
                <a:latin typeface="+mj-lt"/>
                <a:cs typeface="Times New Roman" pitchFamily="18" charset="0"/>
              </a:rPr>
              <a:t>Amen.</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405411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851386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3350"/>
            <a:ext cx="9144000" cy="5010150"/>
          </a:xfrm>
          <a:prstGeom prst="rect">
            <a:avLst/>
          </a:prstGeom>
        </p:spPr>
      </p:pic>
      <p:sp>
        <p:nvSpPr>
          <p:cNvPr id="4" name="Rectangle 3"/>
          <p:cNvSpPr/>
          <p:nvPr/>
        </p:nvSpPr>
        <p:spPr>
          <a:xfrm>
            <a:off x="3810000" y="2570911"/>
            <a:ext cx="5181600" cy="1323439"/>
          </a:xfrm>
          <a:prstGeom prst="rect">
            <a:avLst/>
          </a:prstGeom>
        </p:spPr>
        <p:txBody>
          <a:bodyPr wrap="square">
            <a:spAutoFit/>
          </a:bodyPr>
          <a:lstStyle/>
          <a:p>
            <a:pPr algn="ctr"/>
            <a:r>
              <a:rPr lang="en-US" sz="4000" b="1">
                <a:solidFill>
                  <a:srgbClr val="FFFF00"/>
                </a:solidFill>
              </a:rPr>
              <a:t>Của Lễ Con </a:t>
            </a:r>
            <a:r>
              <a:rPr lang="en-US" sz="4000" b="1" smtClean="0">
                <a:solidFill>
                  <a:srgbClr val="FFFF00"/>
                </a:solidFill>
              </a:rPr>
              <a:t>Dâng</a:t>
            </a:r>
          </a:p>
          <a:p>
            <a:pPr algn="ctr"/>
            <a:r>
              <a:rPr lang="en-US" sz="4000" b="1" i="1" smtClean="0">
                <a:solidFill>
                  <a:schemeClr val="bg1"/>
                </a:solidFill>
              </a:rPr>
              <a:t>Nguyễn Duy</a:t>
            </a:r>
            <a:endParaRPr lang="en-US" sz="4000" b="1" i="1" dirty="0">
              <a:solidFill>
                <a:schemeClr val="bg1"/>
              </a:solidFill>
            </a:endParaRPr>
          </a:p>
        </p:txBody>
      </p:sp>
    </p:spTree>
    <p:extLst>
      <p:ext uri="{BB962C8B-B14F-4D97-AF65-F5344CB8AC3E}">
        <p14:creationId xmlns:p14="http://schemas.microsoft.com/office/powerpoint/2010/main" val="123585548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smtClean="0">
                <a:solidFill>
                  <a:srgbClr val="FFFF00"/>
                </a:solidFill>
                <a:effectLst/>
              </a:rPr>
              <a:t>Đk:</a:t>
            </a:r>
            <a:r>
              <a:rPr lang="en-US" sz="6000">
                <a:solidFill>
                  <a:schemeClr val="bg1"/>
                </a:solidFill>
              </a:rPr>
              <a:t> </a:t>
            </a:r>
            <a:r>
              <a:rPr lang="vi-VN" sz="6000" smtClean="0">
                <a:solidFill>
                  <a:schemeClr val="bg1"/>
                </a:solidFill>
              </a:rPr>
              <a:t>Lời </a:t>
            </a:r>
            <a:r>
              <a:rPr lang="vi-VN" sz="6000">
                <a:solidFill>
                  <a:schemeClr val="bg1"/>
                </a:solidFill>
              </a:rPr>
              <a:t>nguyện cầu như hương bay thắm thiết như trời mây. Dâng lên Ngài nguyện ước thắm đầy tuổi thơ dâng trọn từ đây</a:t>
            </a:r>
            <a:r>
              <a:rPr lang="vi-VN" sz="6000" smtClean="0">
                <a:solidFill>
                  <a:schemeClr val="bg1"/>
                </a:solidFill>
              </a:rPr>
              <a:t>.</a:t>
            </a:r>
            <a:endParaRPr lang="en-US" sz="6000" b="0" dirty="0">
              <a:solidFill>
                <a:schemeClr val="bg1"/>
              </a:solidFill>
              <a:effectLst/>
            </a:endParaRPr>
          </a:p>
        </p:txBody>
      </p:sp>
    </p:spTree>
    <p:extLst>
      <p:ext uri="{BB962C8B-B14F-4D97-AF65-F5344CB8AC3E}">
        <p14:creationId xmlns:p14="http://schemas.microsoft.com/office/powerpoint/2010/main" val="375939920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smtClean="0">
                <a:solidFill>
                  <a:srgbClr val="FFFF00"/>
                </a:solidFill>
                <a:effectLst/>
              </a:rPr>
              <a:t>Tk1:</a:t>
            </a:r>
            <a:r>
              <a:rPr lang="en-US" sz="6000">
                <a:solidFill>
                  <a:schemeClr val="bg1"/>
                </a:solidFill>
              </a:rPr>
              <a:t> </a:t>
            </a:r>
            <a:r>
              <a:rPr lang="vi-VN" sz="6000">
                <a:solidFill>
                  <a:schemeClr val="bg1"/>
                </a:solidFill>
              </a:rPr>
              <a:t>Từng tấm bánh con dâng để tiến Chúa khoan nhân, chút tình đoàn con bé thơ dâng Ngài từng phút mong chờ</a:t>
            </a:r>
            <a:r>
              <a:rPr lang="vi-VN" sz="6000" smtClean="0">
                <a:solidFill>
                  <a:schemeClr val="bg1"/>
                </a:solidFill>
              </a:rPr>
              <a:t>.</a:t>
            </a:r>
            <a:endParaRPr lang="en-US" sz="6000" b="0" dirty="0">
              <a:solidFill>
                <a:schemeClr val="bg1"/>
              </a:solidFill>
              <a:effectLst/>
            </a:endParaRPr>
          </a:p>
        </p:txBody>
      </p:sp>
    </p:spTree>
    <p:extLst>
      <p:ext uri="{BB962C8B-B14F-4D97-AF65-F5344CB8AC3E}">
        <p14:creationId xmlns:p14="http://schemas.microsoft.com/office/powerpoint/2010/main" val="220090980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smtClean="0">
                <a:solidFill>
                  <a:srgbClr val="FFFF00"/>
                </a:solidFill>
                <a:effectLst/>
              </a:rPr>
              <a:t>Đk:</a:t>
            </a:r>
            <a:r>
              <a:rPr lang="en-US" sz="6000">
                <a:solidFill>
                  <a:schemeClr val="bg1"/>
                </a:solidFill>
              </a:rPr>
              <a:t> </a:t>
            </a:r>
            <a:r>
              <a:rPr lang="vi-VN" sz="6000" smtClean="0">
                <a:solidFill>
                  <a:schemeClr val="bg1"/>
                </a:solidFill>
              </a:rPr>
              <a:t>Lời </a:t>
            </a:r>
            <a:r>
              <a:rPr lang="vi-VN" sz="6000">
                <a:solidFill>
                  <a:schemeClr val="bg1"/>
                </a:solidFill>
              </a:rPr>
              <a:t>nguyện cầu như hương bay thắm thiết như trời mây. Dâng lên Ngài nguyện ước thắm đầy tuổi thơ dâng trọn từ đây</a:t>
            </a:r>
            <a:r>
              <a:rPr lang="vi-VN" sz="6000" smtClean="0">
                <a:solidFill>
                  <a:schemeClr val="bg1"/>
                </a:solidFill>
              </a:rPr>
              <a:t>.</a:t>
            </a:r>
            <a:endParaRPr lang="en-US" sz="6000" b="0" dirty="0">
              <a:solidFill>
                <a:schemeClr val="bg1"/>
              </a:solidFill>
              <a:effectLst/>
            </a:endParaRPr>
          </a:p>
        </p:txBody>
      </p:sp>
    </p:spTree>
    <p:extLst>
      <p:ext uri="{BB962C8B-B14F-4D97-AF65-F5344CB8AC3E}">
        <p14:creationId xmlns:p14="http://schemas.microsoft.com/office/powerpoint/2010/main" val="263882916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b="0" u="sng" dirty="0">
                <a:solidFill>
                  <a:srgbClr val="FFFF00"/>
                </a:solidFill>
                <a:effectLst/>
              </a:rPr>
              <a:t>Tk2</a:t>
            </a:r>
            <a:r>
              <a:rPr lang="en-US" sz="6600" b="0" u="sng">
                <a:solidFill>
                  <a:srgbClr val="FFFF00"/>
                </a:solidFill>
                <a:effectLst/>
              </a:rPr>
              <a:t>:</a:t>
            </a:r>
            <a:r>
              <a:rPr lang="en-US" sz="6600" b="0">
                <a:solidFill>
                  <a:srgbClr val="FFFF00"/>
                </a:solidFill>
                <a:effectLst/>
              </a:rPr>
              <a:t> </a:t>
            </a:r>
            <a:r>
              <a:rPr lang="vi-VN" sz="6600">
                <a:solidFill>
                  <a:schemeClr val="bg1"/>
                </a:solidFill>
              </a:rPr>
              <a:t>Giọt nước vỡ tan ra là kiếp sống đơn sơ, xin được hoà trong lễ dâng ly rượu nồng thắm ân tình. </a:t>
            </a:r>
            <a:endParaRPr lang="vi-VN" sz="6600" dirty="0">
              <a:solidFill>
                <a:schemeClr val="bg1"/>
              </a:solidFill>
            </a:endParaRPr>
          </a:p>
        </p:txBody>
      </p:sp>
    </p:spTree>
    <p:extLst>
      <p:ext uri="{BB962C8B-B14F-4D97-AF65-F5344CB8AC3E}">
        <p14:creationId xmlns:p14="http://schemas.microsoft.com/office/powerpoint/2010/main" val="219970942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smtClean="0">
                <a:solidFill>
                  <a:srgbClr val="FFFF00"/>
                </a:solidFill>
                <a:effectLst/>
              </a:rPr>
              <a:t>Đk:</a:t>
            </a:r>
            <a:r>
              <a:rPr lang="en-US" sz="6000">
                <a:solidFill>
                  <a:schemeClr val="bg1"/>
                </a:solidFill>
              </a:rPr>
              <a:t> </a:t>
            </a:r>
            <a:r>
              <a:rPr lang="vi-VN" sz="6000" smtClean="0">
                <a:solidFill>
                  <a:schemeClr val="bg1"/>
                </a:solidFill>
              </a:rPr>
              <a:t>Lời </a:t>
            </a:r>
            <a:r>
              <a:rPr lang="vi-VN" sz="6000">
                <a:solidFill>
                  <a:schemeClr val="bg1"/>
                </a:solidFill>
              </a:rPr>
              <a:t>nguyện cầu như hương bay thắm thiết như trời mây. Dâng lên Ngài nguyện ước thắm đầy tuổi thơ dâng trọn từ đây</a:t>
            </a:r>
            <a:r>
              <a:rPr lang="vi-VN" sz="6000" smtClean="0">
                <a:solidFill>
                  <a:schemeClr val="bg1"/>
                </a:solidFill>
              </a:rPr>
              <a:t>.</a:t>
            </a:r>
            <a:endParaRPr lang="en-US" sz="6000" b="0" dirty="0">
              <a:solidFill>
                <a:schemeClr val="bg1"/>
              </a:solidFill>
              <a:effectLst/>
            </a:endParaRPr>
          </a:p>
        </p:txBody>
      </p:sp>
    </p:spTree>
    <p:extLst>
      <p:ext uri="{BB962C8B-B14F-4D97-AF65-F5344CB8AC3E}">
        <p14:creationId xmlns:p14="http://schemas.microsoft.com/office/powerpoint/2010/main" val="263882916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b="0" u="sng" smtClean="0">
                <a:solidFill>
                  <a:srgbClr val="FFFF00"/>
                </a:solidFill>
                <a:effectLst/>
              </a:rPr>
              <a:t>Tk3:</a:t>
            </a:r>
            <a:r>
              <a:rPr lang="en-US" sz="6600" b="0" smtClean="0">
                <a:solidFill>
                  <a:srgbClr val="FFFF00"/>
                </a:solidFill>
                <a:effectLst/>
              </a:rPr>
              <a:t> </a:t>
            </a:r>
            <a:r>
              <a:rPr lang="vi-VN" sz="6600">
                <a:solidFill>
                  <a:schemeClr val="bg1"/>
                </a:solidFill>
              </a:rPr>
              <a:t>Nguyện Chúa xuống muôn ân cuộc sống mãi khang an, cho mẹ và cha chúng con suốt đời hạnh phúc dư tràn.</a:t>
            </a:r>
            <a:endParaRPr lang="vi-VN" sz="6600" dirty="0">
              <a:solidFill>
                <a:schemeClr val="bg1"/>
              </a:solidFill>
            </a:endParaRPr>
          </a:p>
        </p:txBody>
      </p:sp>
    </p:spTree>
    <p:extLst>
      <p:ext uri="{BB962C8B-B14F-4D97-AF65-F5344CB8AC3E}">
        <p14:creationId xmlns:p14="http://schemas.microsoft.com/office/powerpoint/2010/main" val="290985297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smtClean="0">
                <a:solidFill>
                  <a:srgbClr val="FFFF00"/>
                </a:solidFill>
                <a:effectLst/>
              </a:rPr>
              <a:t>Đk:</a:t>
            </a:r>
            <a:r>
              <a:rPr lang="en-US" sz="6000">
                <a:solidFill>
                  <a:schemeClr val="bg1"/>
                </a:solidFill>
              </a:rPr>
              <a:t> </a:t>
            </a:r>
            <a:r>
              <a:rPr lang="vi-VN" sz="6000" smtClean="0">
                <a:solidFill>
                  <a:schemeClr val="bg1"/>
                </a:solidFill>
              </a:rPr>
              <a:t>Lời </a:t>
            </a:r>
            <a:r>
              <a:rPr lang="vi-VN" sz="6000">
                <a:solidFill>
                  <a:schemeClr val="bg1"/>
                </a:solidFill>
              </a:rPr>
              <a:t>nguyện cầu như hương bay thắm thiết như trời mây. Dâng lên Ngài nguyện ước thắm đầy tuổi thơ dâng trọn từ đây</a:t>
            </a:r>
            <a:r>
              <a:rPr lang="vi-VN" sz="6000" smtClean="0">
                <a:solidFill>
                  <a:schemeClr val="bg1"/>
                </a:solidFill>
              </a:rPr>
              <a:t>.</a:t>
            </a:r>
            <a:endParaRPr lang="en-US" sz="6000" b="0" dirty="0">
              <a:solidFill>
                <a:schemeClr val="bg1"/>
              </a:solidFill>
              <a:effectLst/>
            </a:endParaRPr>
          </a:p>
        </p:txBody>
      </p:sp>
    </p:spTree>
    <p:extLst>
      <p:ext uri="{BB962C8B-B14F-4D97-AF65-F5344CB8AC3E}">
        <p14:creationId xmlns:p14="http://schemas.microsoft.com/office/powerpoint/2010/main" val="26388291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8000" b="0" smtClean="0">
                <a:solidFill>
                  <a:srgbClr val="FFFF00"/>
                </a:solidFill>
                <a:effectLst/>
                <a:latin typeface="+mj-lt"/>
              </a:rPr>
              <a:t>Ca </a:t>
            </a:r>
            <a:r>
              <a:rPr lang="en-US" sz="8000" b="0" dirty="0" err="1">
                <a:solidFill>
                  <a:srgbClr val="FFFF00"/>
                </a:solidFill>
                <a:effectLst/>
                <a:latin typeface="+mj-lt"/>
              </a:rPr>
              <a:t>Nhập</a:t>
            </a:r>
            <a:r>
              <a:rPr lang="en-US" sz="8000" b="0" dirty="0">
                <a:solidFill>
                  <a:srgbClr val="FFFF00"/>
                </a:solidFill>
                <a:effectLst/>
                <a:latin typeface="+mj-lt"/>
              </a:rPr>
              <a:t> </a:t>
            </a:r>
            <a:r>
              <a:rPr lang="en-US" sz="8000" b="0" dirty="0" err="1">
                <a:solidFill>
                  <a:srgbClr val="FFFF00"/>
                </a:solidFill>
                <a:effectLst/>
                <a:latin typeface="+mj-lt"/>
              </a:rPr>
              <a:t>Lễ</a:t>
            </a:r>
            <a:r>
              <a:rPr lang="en-US" sz="8000" b="0">
                <a:solidFill>
                  <a:srgbClr val="FFFF00"/>
                </a:solidFill>
                <a:effectLst/>
                <a:latin typeface="+mj-lt"/>
              </a:rPr>
              <a:t/>
            </a:r>
            <a:br>
              <a:rPr lang="en-US" sz="8000" b="0">
                <a:solidFill>
                  <a:srgbClr val="FFFF00"/>
                </a:solidFill>
                <a:effectLst/>
                <a:latin typeface="+mj-lt"/>
              </a:rPr>
            </a:br>
            <a:r>
              <a:rPr lang="en-US" sz="5400">
                <a:solidFill>
                  <a:srgbClr val="FFFF00"/>
                </a:solidFill>
              </a:rPr>
              <a:t>Con Hân </a:t>
            </a:r>
            <a:r>
              <a:rPr lang="en-US" sz="5400" smtClean="0">
                <a:solidFill>
                  <a:srgbClr val="FFFF00"/>
                </a:solidFill>
              </a:rPr>
              <a:t>Hoan</a:t>
            </a:r>
            <a:br>
              <a:rPr lang="en-US" sz="5400" smtClean="0">
                <a:solidFill>
                  <a:srgbClr val="FFFF00"/>
                </a:solidFill>
              </a:rPr>
            </a:br>
            <a:r>
              <a:rPr lang="en-US" sz="5400" i="1" smtClean="0">
                <a:solidFill>
                  <a:schemeClr val="bg1"/>
                </a:solidFill>
              </a:rPr>
              <a:t>Lm. Kim Long</a:t>
            </a:r>
            <a:endParaRPr lang="en-US" sz="6000" b="0" i="1" dirty="0">
              <a:solidFill>
                <a:schemeClr val="bg1"/>
              </a:solidFill>
              <a:effectLst/>
            </a:endParaRPr>
          </a:p>
        </p:txBody>
      </p:sp>
    </p:spTree>
    <p:extLst>
      <p:ext uri="{BB962C8B-B14F-4D97-AF65-F5344CB8AC3E}">
        <p14:creationId xmlns:p14="http://schemas.microsoft.com/office/powerpoint/2010/main" val="114841572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851386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72996591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dirty="0">
                <a:solidFill>
                  <a:srgbClr val="FFFF00"/>
                </a:solidFill>
                <a:effectLst/>
                <a:latin typeface="+mj-lt"/>
              </a:rPr>
              <a:t>Ca </a:t>
            </a:r>
            <a:r>
              <a:rPr lang="en-US" sz="6600" b="0" dirty="0" err="1">
                <a:solidFill>
                  <a:srgbClr val="FFFF00"/>
                </a:solidFill>
                <a:effectLst/>
                <a:latin typeface="+mj-lt"/>
              </a:rPr>
              <a:t>Nguyện</a:t>
            </a:r>
            <a:r>
              <a:rPr lang="en-US" sz="6600" b="0" dirty="0">
                <a:solidFill>
                  <a:srgbClr val="FFFF00"/>
                </a:solidFill>
                <a:effectLst/>
                <a:latin typeface="+mj-lt"/>
              </a:rPr>
              <a:t> </a:t>
            </a:r>
            <a:r>
              <a:rPr lang="en-US" sz="6600" b="0" dirty="0" err="1">
                <a:solidFill>
                  <a:srgbClr val="FFFF00"/>
                </a:solidFill>
                <a:effectLst/>
                <a:latin typeface="+mj-lt"/>
              </a:rPr>
              <a:t>Hiệp</a:t>
            </a:r>
            <a:r>
              <a:rPr lang="en-US" sz="6600" b="0" dirty="0">
                <a:solidFill>
                  <a:srgbClr val="FFFF00"/>
                </a:solidFill>
                <a:effectLst/>
                <a:latin typeface="+mj-lt"/>
              </a:rPr>
              <a:t> </a:t>
            </a:r>
            <a:r>
              <a:rPr lang="en-US" sz="6600" b="0" dirty="0" err="1">
                <a:solidFill>
                  <a:srgbClr val="FFFF00"/>
                </a:solidFill>
                <a:effectLst/>
                <a:latin typeface="+mj-lt"/>
              </a:rPr>
              <a:t>Lễ</a:t>
            </a:r>
            <a:r>
              <a:rPr lang="en-US" sz="6600" b="0">
                <a:solidFill>
                  <a:srgbClr val="FFFF00"/>
                </a:solidFill>
                <a:effectLst/>
                <a:latin typeface="+mj-lt"/>
              </a:rPr>
              <a:t/>
            </a:r>
            <a:br>
              <a:rPr lang="en-US" sz="6600" b="0">
                <a:solidFill>
                  <a:srgbClr val="FFFF00"/>
                </a:solidFill>
                <a:effectLst/>
                <a:latin typeface="+mj-lt"/>
              </a:rPr>
            </a:br>
            <a:r>
              <a:rPr lang="en-US" sz="4800">
                <a:solidFill>
                  <a:srgbClr val="FFFF00"/>
                </a:solidFill>
              </a:rPr>
              <a:t>Tâm Tình Yêu </a:t>
            </a:r>
            <a:r>
              <a:rPr lang="en-US" sz="4800" smtClean="0">
                <a:solidFill>
                  <a:srgbClr val="FFFF00"/>
                </a:solidFill>
              </a:rPr>
              <a:t>Mến</a:t>
            </a:r>
            <a:br>
              <a:rPr lang="en-US" sz="4800" smtClean="0">
                <a:solidFill>
                  <a:srgbClr val="FFFF00"/>
                </a:solidFill>
              </a:rPr>
            </a:br>
            <a:r>
              <a:rPr lang="en-US" sz="6000" i="1" smtClean="0">
                <a:solidFill>
                  <a:schemeClr val="bg1"/>
                </a:solidFill>
              </a:rPr>
              <a:t>Lm. </a:t>
            </a:r>
            <a:r>
              <a:rPr lang="en-US" sz="6000" b="0" i="1" smtClean="0">
                <a:solidFill>
                  <a:schemeClr val="bg1"/>
                </a:solidFill>
                <a:effectLst/>
                <a:latin typeface="+mj-lt"/>
              </a:rPr>
              <a:t>Thái Nguyên</a:t>
            </a:r>
            <a:endParaRPr lang="en-US" sz="9600" b="0" i="1" dirty="0">
              <a:solidFill>
                <a:schemeClr val="bg1"/>
              </a:solidFill>
              <a:effectLst/>
              <a:latin typeface="+mj-lt"/>
            </a:endParaRPr>
          </a:p>
        </p:txBody>
      </p:sp>
    </p:spTree>
    <p:extLst>
      <p:ext uri="{BB962C8B-B14F-4D97-AF65-F5344CB8AC3E}">
        <p14:creationId xmlns:p14="http://schemas.microsoft.com/office/powerpoint/2010/main" val="353878427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4000" b="0" u="sng" dirty="0">
                <a:solidFill>
                  <a:srgbClr val="FFFF00"/>
                </a:solidFill>
                <a:effectLst/>
              </a:rPr>
              <a:t>Tk1</a:t>
            </a:r>
            <a:r>
              <a:rPr lang="en-US" sz="4000" b="0" u="sng">
                <a:solidFill>
                  <a:srgbClr val="FFFF00"/>
                </a:solidFill>
                <a:effectLst/>
              </a:rPr>
              <a:t>:</a:t>
            </a:r>
            <a:r>
              <a:rPr lang="en-US" sz="4000" b="0">
                <a:solidFill>
                  <a:srgbClr val="FFFF00"/>
                </a:solidFill>
                <a:effectLst/>
              </a:rPr>
              <a:t> </a:t>
            </a:r>
            <a:r>
              <a:rPr lang="vi-VN" sz="4000">
                <a:solidFill>
                  <a:schemeClr val="bg1"/>
                </a:solidFill>
              </a:rPr>
              <a:t>Xin cho con trở nên bé nhỏ để con dễ nghe tiếng Chúa, để con thấy Chúa hiện diện trong hết mọi biến cố đời con. Xin cho con tình yêu thắm nồng để con sống trong niềm hy vọng, biết âm thầm lặng lẽ hy sinh, phụng sự Chúa với lòng trung </a:t>
            </a:r>
            <a:r>
              <a:rPr lang="vi-VN" sz="4000" smtClean="0">
                <a:solidFill>
                  <a:schemeClr val="bg1"/>
                </a:solidFill>
              </a:rPr>
              <a:t>trinh</a:t>
            </a:r>
            <a:r>
              <a:rPr lang="en-US" sz="4000" smtClean="0">
                <a:solidFill>
                  <a:schemeClr val="bg1"/>
                </a:solidFill>
              </a:rPr>
              <a:t>.</a:t>
            </a:r>
            <a:endParaRPr lang="vi-VN" sz="4000" b="0" dirty="0">
              <a:solidFill>
                <a:schemeClr val="bg1"/>
              </a:solidFill>
              <a:effectLst/>
            </a:endParaRPr>
          </a:p>
        </p:txBody>
      </p:sp>
    </p:spTree>
    <p:extLst>
      <p:ext uri="{BB962C8B-B14F-4D97-AF65-F5344CB8AC3E}">
        <p14:creationId xmlns:p14="http://schemas.microsoft.com/office/powerpoint/2010/main" val="5203507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err="1">
                <a:solidFill>
                  <a:srgbClr val="FFFF00"/>
                </a:solidFill>
                <a:effectLst/>
              </a:rPr>
              <a:t>Đk</a:t>
            </a:r>
            <a:r>
              <a:rPr lang="en-US" sz="4800" b="0" u="sng">
                <a:solidFill>
                  <a:srgbClr val="FFFF00"/>
                </a:solidFill>
                <a:effectLst/>
              </a:rPr>
              <a:t>:</a:t>
            </a:r>
            <a:r>
              <a:rPr lang="en-US" sz="4800" b="0">
                <a:solidFill>
                  <a:schemeClr val="bg1"/>
                </a:solidFill>
                <a:effectLst/>
              </a:rPr>
              <a:t> </a:t>
            </a:r>
            <a:r>
              <a:rPr lang="vi-VN" sz="4800">
                <a:solidFill>
                  <a:schemeClr val="bg1"/>
                </a:solidFill>
              </a:rPr>
              <a:t>Con an vui sống khiêm nhường dấn thân, trong hân hoan Chúa chính là lẽ sống con suốt đời. Cho con vui theo bước đường Chúa đi con đường thập giá, dù gian nguy con đâu nề sá chi. </a:t>
            </a:r>
            <a:endParaRPr lang="en-US" sz="4800" b="0" dirty="0">
              <a:solidFill>
                <a:schemeClr val="bg1"/>
              </a:solidFill>
              <a:effectLst/>
            </a:endParaRPr>
          </a:p>
        </p:txBody>
      </p:sp>
    </p:spTree>
    <p:extLst>
      <p:ext uri="{BB962C8B-B14F-4D97-AF65-F5344CB8AC3E}">
        <p14:creationId xmlns:p14="http://schemas.microsoft.com/office/powerpoint/2010/main" val="171877077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4300" b="0" u="sng" dirty="0">
                <a:solidFill>
                  <a:srgbClr val="FFFF00"/>
                </a:solidFill>
                <a:effectLst/>
              </a:rPr>
              <a:t>Tk2</a:t>
            </a:r>
            <a:r>
              <a:rPr lang="en-US" sz="4300" b="0" u="sng">
                <a:solidFill>
                  <a:srgbClr val="FFFF00"/>
                </a:solidFill>
                <a:effectLst/>
              </a:rPr>
              <a:t>:</a:t>
            </a:r>
            <a:r>
              <a:rPr lang="en-US" sz="4300" b="0">
                <a:solidFill>
                  <a:schemeClr val="bg1"/>
                </a:solidFill>
                <a:effectLst/>
              </a:rPr>
              <a:t> </a:t>
            </a:r>
            <a:r>
              <a:rPr lang="vi-VN" sz="4300">
                <a:solidFill>
                  <a:schemeClr val="bg1"/>
                </a:solidFill>
              </a:rPr>
              <a:t>Cho con vui vì bao thống khổ để chia sớt cùng với Chúa cảm thông với những đau buồn đang trĩu nặng trong cõi lòng ai. Xin cho con hiệp thông với Ngài bao khốn khó trong đời nhân loại bao u hoài thổn thức khôn vơi để tình yêu sáng đẹp muôn nơi</a:t>
            </a:r>
            <a:r>
              <a:rPr lang="vi-VN" sz="4300" smtClean="0">
                <a:solidFill>
                  <a:schemeClr val="bg1"/>
                </a:solidFill>
              </a:rPr>
              <a:t>.</a:t>
            </a:r>
            <a:endParaRPr lang="en-US" sz="43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err="1">
                <a:solidFill>
                  <a:srgbClr val="FFFF00"/>
                </a:solidFill>
                <a:effectLst/>
              </a:rPr>
              <a:t>Đk</a:t>
            </a:r>
            <a:r>
              <a:rPr lang="en-US" sz="4800" b="0" u="sng">
                <a:solidFill>
                  <a:srgbClr val="FFFF00"/>
                </a:solidFill>
                <a:effectLst/>
              </a:rPr>
              <a:t>:</a:t>
            </a:r>
            <a:r>
              <a:rPr lang="en-US" sz="4800" b="0">
                <a:solidFill>
                  <a:schemeClr val="bg1"/>
                </a:solidFill>
                <a:effectLst/>
              </a:rPr>
              <a:t> </a:t>
            </a:r>
            <a:r>
              <a:rPr lang="vi-VN" sz="4800">
                <a:solidFill>
                  <a:schemeClr val="bg1"/>
                </a:solidFill>
              </a:rPr>
              <a:t>Con an vui sống khiêm nhường dấn thân, trong hân hoan Chúa chính là lẽ sống con suốt đời. Cho con vui theo bước đường Chúa đi con đường thập giá, dù gian nguy con đâu nề sá chi</a:t>
            </a:r>
            <a:r>
              <a:rPr lang="vi-VN" sz="4800" smtClean="0">
                <a:solidFill>
                  <a:schemeClr val="bg1"/>
                </a:solidFill>
              </a:rPr>
              <a:t>.</a:t>
            </a:r>
            <a:endParaRPr lang="en-US" sz="4800" b="0" dirty="0">
              <a:solidFill>
                <a:schemeClr val="bg1"/>
              </a:solidFill>
              <a:effectLst/>
            </a:endParaRPr>
          </a:p>
        </p:txBody>
      </p:sp>
    </p:spTree>
    <p:extLst>
      <p:ext uri="{BB962C8B-B14F-4D97-AF65-F5344CB8AC3E}">
        <p14:creationId xmlns:p14="http://schemas.microsoft.com/office/powerpoint/2010/main" val="229503757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200" b="0" u="sng" dirty="0">
                <a:solidFill>
                  <a:srgbClr val="FFFF00"/>
                </a:solidFill>
                <a:effectLst/>
              </a:rPr>
              <a:t>Tk3</a:t>
            </a:r>
            <a:r>
              <a:rPr lang="en-US" sz="4200" b="0" u="sng">
                <a:solidFill>
                  <a:srgbClr val="FFFF00"/>
                </a:solidFill>
                <a:effectLst/>
              </a:rPr>
              <a:t>:</a:t>
            </a:r>
            <a:r>
              <a:rPr lang="en-US" sz="4200" b="0">
                <a:solidFill>
                  <a:schemeClr val="bg1"/>
                </a:solidFill>
                <a:effectLst/>
              </a:rPr>
              <a:t> </a:t>
            </a:r>
            <a:r>
              <a:rPr lang="vi-VN" sz="4200">
                <a:solidFill>
                  <a:schemeClr val="bg1"/>
                </a:solidFill>
              </a:rPr>
              <a:t>Cho tim con đừng nên cứng cỏi để con sống đời thanh thoát, để như tiếng hát nhẹ nhàng luôn thắm tình yêu mến hòa chan. Xin cho con được nên vững vàng vượt qua những nẻo đường nguy nàn, biết sẵn sàng nhận lấy đau thương một đời không bao giờ tơ vương.</a:t>
            </a:r>
            <a:endParaRPr lang="en-US" sz="42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err="1">
                <a:solidFill>
                  <a:srgbClr val="FFFF00"/>
                </a:solidFill>
                <a:effectLst/>
              </a:rPr>
              <a:t>Đk</a:t>
            </a:r>
            <a:r>
              <a:rPr lang="en-US" sz="4800" b="0" u="sng">
                <a:solidFill>
                  <a:srgbClr val="FFFF00"/>
                </a:solidFill>
                <a:effectLst/>
              </a:rPr>
              <a:t>:</a:t>
            </a:r>
            <a:r>
              <a:rPr lang="en-US" sz="4800" b="0">
                <a:solidFill>
                  <a:schemeClr val="bg1"/>
                </a:solidFill>
                <a:effectLst/>
              </a:rPr>
              <a:t> </a:t>
            </a:r>
            <a:r>
              <a:rPr lang="vi-VN" sz="4800">
                <a:solidFill>
                  <a:schemeClr val="bg1"/>
                </a:solidFill>
              </a:rPr>
              <a:t>Con an vui sống khiêm nhường dấn thân, trong hân hoan Chúa chính là lẽ sống con suốt đời. Cho con vui theo bước đường Chúa đi con đường thập giá, dù gian nguy con đâu nề sá chi. </a:t>
            </a:r>
            <a:endParaRPr lang="en-US" sz="4800" b="0" dirty="0">
              <a:solidFill>
                <a:schemeClr val="bg1"/>
              </a:solidFill>
              <a:effectLst/>
            </a:endParaRPr>
          </a:p>
        </p:txBody>
      </p:sp>
    </p:spTree>
    <p:extLst>
      <p:ext uri="{BB962C8B-B14F-4D97-AF65-F5344CB8AC3E}">
        <p14:creationId xmlns:p14="http://schemas.microsoft.com/office/powerpoint/2010/main" val="197163470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262661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000" b="0" u="sng" smtClean="0">
                <a:solidFill>
                  <a:srgbClr val="FFFF00"/>
                </a:solidFill>
                <a:effectLst/>
                <a:latin typeface="+mj-lt"/>
              </a:rPr>
              <a:t>Đk</a:t>
            </a:r>
            <a:r>
              <a:rPr lang="vi-VN" sz="6000" b="0" u="sng" smtClean="0">
                <a:solidFill>
                  <a:srgbClr val="FFFF00"/>
                </a:solidFill>
                <a:effectLst/>
                <a:latin typeface="+mj-lt"/>
              </a:rPr>
              <a:t>:</a:t>
            </a:r>
            <a:r>
              <a:rPr lang="en-US" sz="6000">
                <a:solidFill>
                  <a:schemeClr val="bg1"/>
                </a:solidFill>
                <a:latin typeface="+mj-lt"/>
              </a:rPr>
              <a:t> </a:t>
            </a:r>
            <a:r>
              <a:rPr lang="vi-VN" sz="6000">
                <a:solidFill>
                  <a:schemeClr val="bg1"/>
                </a:solidFill>
                <a:latin typeface="+mj-lt"/>
              </a:rPr>
              <a:t>Con hân hoan bước lên bàn thờ Chúa, Chúa là hoan lạc tuổi xuân xanh con. Con nâng muôn phím tơ ngợi khen Chúa, tiếng lòng rung nhịp với muôn tâm hồn.</a:t>
            </a:r>
          </a:p>
        </p:txBody>
      </p:sp>
    </p:spTree>
    <p:extLst>
      <p:ext uri="{BB962C8B-B14F-4D97-AF65-F5344CB8AC3E}">
        <p14:creationId xmlns:p14="http://schemas.microsoft.com/office/powerpoint/2010/main" val="2315032721"/>
      </p:ext>
    </p:extLst>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851386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400550"/>
          </a:xfrm>
        </p:spPr>
        <p:txBody>
          <a:bodyPr>
            <a:normAutofit/>
          </a:bodyPr>
          <a:lstStyle/>
          <a:p>
            <a:r>
              <a:rPr lang="en-US" sz="8000" b="0" dirty="0">
                <a:solidFill>
                  <a:srgbClr val="FFFF00"/>
                </a:solidFill>
                <a:effectLst/>
                <a:latin typeface="+mj-lt"/>
              </a:rPr>
              <a:t>Ca </a:t>
            </a:r>
            <a:r>
              <a:rPr lang="en-US" sz="8000" b="0" dirty="0" err="1">
                <a:solidFill>
                  <a:srgbClr val="FFFF00"/>
                </a:solidFill>
                <a:effectLst/>
                <a:latin typeface="+mj-lt"/>
              </a:rPr>
              <a:t>Kết</a:t>
            </a:r>
            <a:r>
              <a:rPr lang="en-US" sz="8000" b="0" dirty="0">
                <a:solidFill>
                  <a:srgbClr val="FFFF00"/>
                </a:solidFill>
                <a:effectLst/>
                <a:latin typeface="+mj-lt"/>
              </a:rPr>
              <a:t> </a:t>
            </a:r>
            <a:r>
              <a:rPr lang="en-US" sz="8000" b="0" dirty="0" err="1">
                <a:solidFill>
                  <a:srgbClr val="FFFF00"/>
                </a:solidFill>
                <a:effectLst/>
                <a:latin typeface="+mj-lt"/>
              </a:rPr>
              <a:t>Lễ</a:t>
            </a:r>
            <a:r>
              <a:rPr lang="en-US" sz="8000" b="0">
                <a:solidFill>
                  <a:srgbClr val="FFFF00"/>
                </a:solidFill>
                <a:effectLst/>
                <a:latin typeface="+mj-lt"/>
              </a:rPr>
              <a:t/>
            </a:r>
            <a:br>
              <a:rPr lang="en-US" sz="8000" b="0">
                <a:solidFill>
                  <a:srgbClr val="FFFF00"/>
                </a:solidFill>
                <a:effectLst/>
                <a:latin typeface="+mj-lt"/>
              </a:rPr>
            </a:br>
            <a:r>
              <a:rPr lang="vi-VN" sz="6600">
                <a:solidFill>
                  <a:srgbClr val="FFFF00"/>
                </a:solidFill>
              </a:rPr>
              <a:t>Từ Chốn Tối Tăm</a:t>
            </a:r>
            <a:r>
              <a:rPr lang="en-US" sz="6600" b="0" smtClean="0">
                <a:solidFill>
                  <a:srgbClr val="FFFF00"/>
                </a:solidFill>
                <a:effectLst/>
                <a:latin typeface="+mj-lt"/>
              </a:rPr>
              <a:t/>
            </a:r>
            <a:br>
              <a:rPr lang="en-US" sz="6600" b="0" smtClean="0">
                <a:solidFill>
                  <a:srgbClr val="FFFF00"/>
                </a:solidFill>
                <a:effectLst/>
                <a:latin typeface="+mj-lt"/>
              </a:rPr>
            </a:br>
            <a:r>
              <a:rPr lang="en-US" sz="5400" i="1" smtClean="0">
                <a:solidFill>
                  <a:schemeClr val="bg1"/>
                </a:solidFill>
              </a:rPr>
              <a:t>Kim Long</a:t>
            </a:r>
            <a:endParaRPr lang="en-US" sz="6000" b="0" i="1" dirty="0">
              <a:solidFill>
                <a:schemeClr val="bg1"/>
              </a:solidFill>
              <a:effectLst/>
              <a:latin typeface="+mj-lt"/>
            </a:endParaRPr>
          </a:p>
        </p:txBody>
      </p:sp>
    </p:spTree>
    <p:extLst>
      <p:ext uri="{BB962C8B-B14F-4D97-AF65-F5344CB8AC3E}">
        <p14:creationId xmlns:p14="http://schemas.microsoft.com/office/powerpoint/2010/main" val="35085029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b="0" u="sng" dirty="0" err="1">
                <a:solidFill>
                  <a:srgbClr val="FFFF00"/>
                </a:solidFill>
                <a:effectLst/>
              </a:rPr>
              <a:t>Đk</a:t>
            </a:r>
            <a:r>
              <a:rPr lang="en-US" sz="6600" b="0" u="sng">
                <a:solidFill>
                  <a:srgbClr val="FFFF00"/>
                </a:solidFill>
                <a:effectLst/>
              </a:rPr>
              <a:t>:</a:t>
            </a:r>
            <a:r>
              <a:rPr lang="en-US" sz="6600" b="0">
                <a:solidFill>
                  <a:schemeClr val="bg1"/>
                </a:solidFill>
                <a:effectLst/>
              </a:rPr>
              <a:t> </a:t>
            </a:r>
            <a:r>
              <a:rPr lang="vi-VN" sz="6600">
                <a:solidFill>
                  <a:schemeClr val="bg1"/>
                </a:solidFill>
              </a:rPr>
              <a:t>Maria, Mẹ ơi! Mẹ đoái nghe lời bao người từ chốn tối tăm vương bao u sầu, vẫn vững tin trông lên kêu cầu.</a:t>
            </a:r>
            <a:endParaRPr lang="vi-VN" sz="6600" b="0" dirty="0">
              <a:solidFill>
                <a:schemeClr val="bg1"/>
              </a:solidFill>
              <a:effectLst/>
            </a:endParaRPr>
          </a:p>
        </p:txBody>
      </p:sp>
    </p:spTree>
    <p:extLst>
      <p:ext uri="{BB962C8B-B14F-4D97-AF65-F5344CB8AC3E}">
        <p14:creationId xmlns:p14="http://schemas.microsoft.com/office/powerpoint/2010/main" val="427835381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smtClean="0">
                <a:solidFill>
                  <a:srgbClr val="FFFF00"/>
                </a:solidFill>
              </a:rPr>
              <a:t>Tk</a:t>
            </a:r>
            <a:r>
              <a:rPr lang="en-US" sz="5400" b="0" u="sng" smtClean="0">
                <a:solidFill>
                  <a:srgbClr val="FFFF00"/>
                </a:solidFill>
                <a:effectLst/>
              </a:rPr>
              <a:t>1:</a:t>
            </a:r>
            <a:r>
              <a:rPr lang="en-US" sz="5400" b="0" smtClean="0">
                <a:solidFill>
                  <a:schemeClr val="bg1"/>
                </a:solidFill>
                <a:effectLst/>
              </a:rPr>
              <a:t> </a:t>
            </a:r>
            <a:r>
              <a:rPr lang="vi-VN" sz="5400">
                <a:solidFill>
                  <a:schemeClr val="bg1"/>
                </a:solidFill>
              </a:rPr>
              <a:t>Đây vực sâu thương đau, bao hồn đang khấn cầu Mẹ đến cứu đưa về nơi an vui. Trông vì bao công ân Con Mẹ xưa giáng trần, chịu chết để xóa tội cho muôn dân.</a:t>
            </a:r>
            <a:endParaRPr lang="en-US" sz="5400" b="0" dirty="0">
              <a:solidFill>
                <a:schemeClr val="bg1"/>
              </a:solidFill>
              <a:effectLst/>
            </a:endParaRPr>
          </a:p>
        </p:txBody>
      </p:sp>
    </p:spTree>
    <p:extLst>
      <p:ext uri="{BB962C8B-B14F-4D97-AF65-F5344CB8AC3E}">
        <p14:creationId xmlns:p14="http://schemas.microsoft.com/office/powerpoint/2010/main" val="281753161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b="0" u="sng" dirty="0" err="1">
                <a:solidFill>
                  <a:srgbClr val="FFFF00"/>
                </a:solidFill>
                <a:effectLst/>
              </a:rPr>
              <a:t>Đk</a:t>
            </a:r>
            <a:r>
              <a:rPr lang="en-US" sz="6600" b="0" u="sng">
                <a:solidFill>
                  <a:srgbClr val="FFFF00"/>
                </a:solidFill>
                <a:effectLst/>
              </a:rPr>
              <a:t>:</a:t>
            </a:r>
            <a:r>
              <a:rPr lang="en-US" sz="6600" b="0">
                <a:solidFill>
                  <a:schemeClr val="bg1"/>
                </a:solidFill>
                <a:effectLst/>
              </a:rPr>
              <a:t> </a:t>
            </a:r>
            <a:r>
              <a:rPr lang="vi-VN" sz="6600">
                <a:solidFill>
                  <a:schemeClr val="bg1"/>
                </a:solidFill>
              </a:rPr>
              <a:t>Maria, Mẹ ơi! Mẹ đoái nghe lời bao người từ chốn tối tăm vương bao u sầu, vẫn vững tin trông lên kêu cầu.</a:t>
            </a:r>
            <a:endParaRPr lang="vi-VN" sz="6600" b="0" dirty="0">
              <a:solidFill>
                <a:schemeClr val="bg1"/>
              </a:solidFill>
              <a:effectLst/>
            </a:endParaRPr>
          </a:p>
        </p:txBody>
      </p:sp>
    </p:spTree>
    <p:extLst>
      <p:ext uri="{BB962C8B-B14F-4D97-AF65-F5344CB8AC3E}">
        <p14:creationId xmlns:p14="http://schemas.microsoft.com/office/powerpoint/2010/main" val="110188546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u="sng" smtClean="0">
                <a:solidFill>
                  <a:srgbClr val="FFFF00"/>
                </a:solidFill>
              </a:rPr>
              <a:t>Tk2</a:t>
            </a:r>
            <a:r>
              <a:rPr lang="en-US" sz="4800" b="0" u="sng" smtClean="0">
                <a:solidFill>
                  <a:srgbClr val="FFFF00"/>
                </a:solidFill>
                <a:effectLst/>
              </a:rPr>
              <a:t>:</a:t>
            </a:r>
            <a:r>
              <a:rPr lang="en-US" sz="4800" b="0" smtClean="0">
                <a:solidFill>
                  <a:schemeClr val="bg1"/>
                </a:solidFill>
                <a:effectLst/>
              </a:rPr>
              <a:t> </a:t>
            </a:r>
            <a:r>
              <a:rPr lang="vi-VN" sz="4800">
                <a:solidFill>
                  <a:schemeClr val="bg1"/>
                </a:solidFill>
              </a:rPr>
              <a:t>Cam chịu bao thương đau mong đền muôn lỗi lầm để Chúa dẫn đưa về nơi thiên cung. Nhưng nguyện xin Trinh Vương mau dủ thương chuyển cầu để Chúa rút bớt thời gian thương đau.</a:t>
            </a:r>
            <a:endParaRPr lang="en-US" sz="4800" b="0" dirty="0">
              <a:solidFill>
                <a:schemeClr val="bg1"/>
              </a:solidFill>
              <a:effectLst/>
            </a:endParaRPr>
          </a:p>
        </p:txBody>
      </p:sp>
    </p:spTree>
    <p:extLst>
      <p:ext uri="{BB962C8B-B14F-4D97-AF65-F5344CB8AC3E}">
        <p14:creationId xmlns:p14="http://schemas.microsoft.com/office/powerpoint/2010/main" val="177274889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b="0" u="sng" dirty="0" err="1">
                <a:solidFill>
                  <a:srgbClr val="FFFF00"/>
                </a:solidFill>
                <a:effectLst/>
              </a:rPr>
              <a:t>Đk</a:t>
            </a:r>
            <a:r>
              <a:rPr lang="en-US" sz="6600" b="0" u="sng">
                <a:solidFill>
                  <a:srgbClr val="FFFF00"/>
                </a:solidFill>
                <a:effectLst/>
              </a:rPr>
              <a:t>:</a:t>
            </a:r>
            <a:r>
              <a:rPr lang="en-US" sz="6600" b="0">
                <a:solidFill>
                  <a:schemeClr val="bg1"/>
                </a:solidFill>
                <a:effectLst/>
              </a:rPr>
              <a:t> </a:t>
            </a:r>
            <a:r>
              <a:rPr lang="vi-VN" sz="6600">
                <a:solidFill>
                  <a:schemeClr val="bg1"/>
                </a:solidFill>
              </a:rPr>
              <a:t>Maria, Mẹ ơi! Mẹ đoái nghe lời bao người từ chốn tối tăm vương bao u sầu, vẫn vững tin trông lên kêu cầu.</a:t>
            </a:r>
            <a:endParaRPr lang="vi-VN" sz="6600" b="0" dirty="0">
              <a:solidFill>
                <a:schemeClr val="bg1"/>
              </a:solidFill>
              <a:effectLst/>
            </a:endParaRPr>
          </a:p>
        </p:txBody>
      </p:sp>
    </p:spTree>
    <p:extLst>
      <p:ext uri="{BB962C8B-B14F-4D97-AF65-F5344CB8AC3E}">
        <p14:creationId xmlns:p14="http://schemas.microsoft.com/office/powerpoint/2010/main" val="110188546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u="sng" smtClean="0">
                <a:solidFill>
                  <a:srgbClr val="FFFF00"/>
                </a:solidFill>
              </a:rPr>
              <a:t>Tk3</a:t>
            </a:r>
            <a:r>
              <a:rPr lang="en-US" sz="4800" b="0" u="sng" smtClean="0">
                <a:solidFill>
                  <a:srgbClr val="FFFF00"/>
                </a:solidFill>
                <a:effectLst/>
              </a:rPr>
              <a:t>:</a:t>
            </a:r>
            <a:r>
              <a:rPr lang="en-US" sz="4800" b="0" smtClean="0">
                <a:solidFill>
                  <a:schemeClr val="bg1"/>
                </a:solidFill>
                <a:effectLst/>
              </a:rPr>
              <a:t> </a:t>
            </a:r>
            <a:r>
              <a:rPr lang="vi-VN" sz="4800">
                <a:solidFill>
                  <a:schemeClr val="bg1"/>
                </a:solidFill>
              </a:rPr>
              <a:t>Bao người xưa chung vui, nay còn ai đoái hoài, tình nghĩa thế gian tựa cơn mây bay. Thân phận nay cô đơn chỉ còn trông có Mẹ, Mẹ đến cứu vớt hồn bao đau thương.</a:t>
            </a:r>
            <a:endParaRPr lang="en-US" sz="4800" b="0" dirty="0">
              <a:solidFill>
                <a:schemeClr val="bg1"/>
              </a:solidFill>
              <a:effectLst/>
            </a:endParaRPr>
          </a:p>
        </p:txBody>
      </p:sp>
    </p:spTree>
    <p:extLst>
      <p:ext uri="{BB962C8B-B14F-4D97-AF65-F5344CB8AC3E}">
        <p14:creationId xmlns:p14="http://schemas.microsoft.com/office/powerpoint/2010/main" val="396190522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b="0" u="sng" dirty="0" err="1">
                <a:solidFill>
                  <a:srgbClr val="FFFF00"/>
                </a:solidFill>
                <a:effectLst/>
              </a:rPr>
              <a:t>Đk</a:t>
            </a:r>
            <a:r>
              <a:rPr lang="en-US" sz="6600" b="0" u="sng">
                <a:solidFill>
                  <a:srgbClr val="FFFF00"/>
                </a:solidFill>
                <a:effectLst/>
              </a:rPr>
              <a:t>:</a:t>
            </a:r>
            <a:r>
              <a:rPr lang="en-US" sz="6600" b="0">
                <a:solidFill>
                  <a:schemeClr val="bg1"/>
                </a:solidFill>
                <a:effectLst/>
              </a:rPr>
              <a:t> </a:t>
            </a:r>
            <a:r>
              <a:rPr lang="vi-VN" sz="6600">
                <a:solidFill>
                  <a:schemeClr val="bg1"/>
                </a:solidFill>
              </a:rPr>
              <a:t>Maria, Mẹ ơi! Mẹ đoái nghe lời bao người từ chốn tối tăm vương bao u sầu, vẫn vững tin trông lên kêu cầu.</a:t>
            </a:r>
            <a:endParaRPr lang="vi-VN" sz="6600" b="0" dirty="0">
              <a:solidFill>
                <a:schemeClr val="bg1"/>
              </a:solidFill>
              <a:effectLst/>
            </a:endParaRPr>
          </a:p>
        </p:txBody>
      </p:sp>
    </p:spTree>
    <p:extLst>
      <p:ext uri="{BB962C8B-B14F-4D97-AF65-F5344CB8AC3E}">
        <p14:creationId xmlns:p14="http://schemas.microsoft.com/office/powerpoint/2010/main" val="110188546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85138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000" b="0" u="sng" smtClean="0">
                <a:solidFill>
                  <a:srgbClr val="FFFF00"/>
                </a:solidFill>
                <a:effectLst/>
                <a:latin typeface="+mj-lt"/>
              </a:rPr>
              <a:t>Tk1</a:t>
            </a:r>
            <a:r>
              <a:rPr lang="vi-VN" sz="6000" b="0" u="sng">
                <a:solidFill>
                  <a:srgbClr val="FFFF00"/>
                </a:solidFill>
                <a:effectLst/>
                <a:latin typeface="+mj-lt"/>
              </a:rPr>
              <a:t>:</a:t>
            </a:r>
            <a:r>
              <a:rPr lang="vi-VN" sz="6000" b="0">
                <a:solidFill>
                  <a:schemeClr val="bg1"/>
                </a:solidFill>
                <a:effectLst/>
                <a:latin typeface="+mj-lt"/>
              </a:rPr>
              <a:t> </a:t>
            </a:r>
            <a:r>
              <a:rPr lang="vi-VN" sz="6000">
                <a:solidFill>
                  <a:schemeClr val="bg1"/>
                </a:solidFill>
                <a:latin typeface="+mj-lt"/>
              </a:rPr>
              <a:t>Vào thánh cung dâng tiến hương nguyện cầu ngát bay toả tới ngai toà Chúa. Tâm tư sẽ reo mừng hướng lên bàn thánh trong niềm vui. </a:t>
            </a:r>
          </a:p>
        </p:txBody>
      </p:sp>
    </p:spTree>
    <p:extLst>
      <p:ext uri="{BB962C8B-B14F-4D97-AF65-F5344CB8AC3E}">
        <p14:creationId xmlns:p14="http://schemas.microsoft.com/office/powerpoint/2010/main" val="1519906175"/>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1195</TotalTime>
  <Words>2074</Words>
  <Application>Microsoft Office PowerPoint</Application>
  <PresentationFormat>On-screen Show (16:9)</PresentationFormat>
  <Paragraphs>111</Paragraphs>
  <Slides>89</Slides>
  <Notes>1</Notes>
  <HiddenSlides>0</HiddenSlides>
  <MMClips>0</MMClips>
  <ScaleCrop>false</ScaleCrop>
  <HeadingPairs>
    <vt:vector size="4" baseType="variant">
      <vt:variant>
        <vt:lpstr>Theme</vt:lpstr>
      </vt:variant>
      <vt:variant>
        <vt:i4>10</vt:i4>
      </vt:variant>
      <vt:variant>
        <vt:lpstr>Slide Titles</vt:lpstr>
      </vt:variant>
      <vt:variant>
        <vt:i4>89</vt:i4>
      </vt:variant>
    </vt:vector>
  </HeadingPairs>
  <TitlesOfParts>
    <vt:vector size="99" baseType="lpstr">
      <vt:lpstr>Office Theme</vt:lpstr>
      <vt:lpstr>12_Office Theme</vt:lpstr>
      <vt:lpstr>36_Default Design</vt:lpstr>
      <vt:lpstr>10_Office Theme</vt:lpstr>
      <vt:lpstr>37_Default Design</vt:lpstr>
      <vt:lpstr>6_Office Theme</vt:lpstr>
      <vt:lpstr>2_Office Theme</vt:lpstr>
      <vt:lpstr>9_Office Theme</vt:lpstr>
      <vt:lpstr>1_Office Theme</vt:lpstr>
      <vt:lpstr>4_Office Theme</vt:lpstr>
      <vt:lpstr>PowerPoint Presentation</vt:lpstr>
      <vt:lpstr>TẬP HÁT CỘNG ĐOÀN</vt:lpstr>
      <vt:lpstr>Đk: Lạy Chúa, xin gìn giữ linh hồn con trong bình an của Ngài.</vt:lpstr>
      <vt:lpstr>Tk1: Lòng con không dám tự hào, mắt này nguyện chẳng nhắm cao. Đường danh vọng con không đặt bước, việc phi thường nào dám mưu cầu.</vt:lpstr>
      <vt:lpstr>Các con chỉ có một Cha là Cha trên trời, chỉ có một người lãnh đạo là Đức Ki-tô.</vt:lpstr>
      <vt:lpstr>PowerPoint Presentation</vt:lpstr>
      <vt:lpstr>Ca Nhập Lễ Con Hân Hoan Lm. Kim Long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 </vt:lpstr>
      <vt:lpstr> </vt:lpstr>
      <vt:lpstr> </vt:lpstr>
      <vt:lpstr> </vt:lpstr>
      <vt:lpstr> </vt:lpstr>
      <vt:lpstr> </vt:lpstr>
      <vt:lpstr> </vt:lpstr>
      <vt:lpstr> </vt:lpstr>
      <vt:lpstr>PowerPoint Presentation</vt:lpstr>
      <vt:lpstr>Thánh Vịnh 130 Chúa Nhật XXXI Thường Niên Năm A Kim Long 03 Câu</vt:lpstr>
      <vt:lpstr>Đk: Lạy Chúa, xin gìn giữ linh hồn con trong bình an của Ngài.</vt:lpstr>
      <vt:lpstr>Tk1: Lòng con không dám tự hào, mắt này nguyện chẳng nhắm cao. Đường danh vọng con không đặt bước, việc phi thường nào dám mưu cầu.</vt:lpstr>
      <vt:lpstr>Đk: Lạy Chúa, xin gìn giữ linh hồn con trong bình an của Ngài.</vt:lpstr>
      <vt:lpstr>Tk2: Hồn con, con giữ thinh lặng, chẳng hề một khi xốn xang. Như bé ngủ trong tay hiền mẫu, hồn con rày lặng lẽ yên vui.</vt:lpstr>
      <vt:lpstr>Đk: Lạy Chúa, xin gìn giữ linh hồn con trong bình an của Ngài.</vt:lpstr>
      <vt:lpstr>Tk3: Giờ đây cho đến muôn đời, vững lòng, nào hỡi Ích-diên, mà trông cậy kiên trung vào Chúa, vì chỉ Ngài là Chúa ta thờ.</vt:lpstr>
      <vt:lpstr>Đk: Lạy Chúa, xin gìn giữ linh hồn con trong bình an của Ngài.</vt:lpstr>
      <vt:lpstr>PowerPoint Presentation</vt:lpstr>
      <vt:lpstr>Các con chỉ có một Cha là Cha trên trời, chỉ có một người lãnh đạo là Đức Ki-tô.</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Đk: Lời nguyện cầu như hương bay thắm thiết như trời mây. Dâng lên Ngài nguyện ước thắm đầy tuổi thơ dâng trọn từ đây.</vt:lpstr>
      <vt:lpstr>Tk1: Từng tấm bánh con dâng để tiến Chúa khoan nhân, chút tình đoàn con bé thơ dâng Ngài từng phút mong chờ.</vt:lpstr>
      <vt:lpstr>Đk: Lời nguyện cầu như hương bay thắm thiết như trời mây. Dâng lên Ngài nguyện ước thắm đầy tuổi thơ dâng trọn từ đây.</vt:lpstr>
      <vt:lpstr>Tk2: Giọt nước vỡ tan ra là kiếp sống đơn sơ, xin được hoà trong lễ dâng ly rượu nồng thắm ân tình. </vt:lpstr>
      <vt:lpstr>Đk: Lời nguyện cầu như hương bay thắm thiết như trời mây. Dâng lên Ngài nguyện ước thắm đầy tuổi thơ dâng trọn từ đây.</vt:lpstr>
      <vt:lpstr>Tk3: Nguyện Chúa xuống muôn ân cuộc sống mãi khang an, cho mẹ và cha chúng con suốt đời hạnh phúc dư tràn.</vt:lpstr>
      <vt:lpstr>Đk: Lời nguyện cầu như hương bay thắm thiết như trời mây. Dâng lên Ngài nguyện ước thắm đầy tuổi thơ dâng trọn từ đây.</vt:lpstr>
      <vt:lpstr>PowerPoint Presentation</vt:lpstr>
      <vt:lpstr>PowerPoint Presentation</vt:lpstr>
      <vt:lpstr>Ca Nguyện Hiệp Lễ Tâm Tình Yêu Mến Lm. Thái Nguyên</vt:lpstr>
      <vt:lpstr>Tk1: Xin cho con trở nên bé nhỏ để con dễ nghe tiếng Chúa, để con thấy Chúa hiện diện trong hết mọi biến cố đời con. Xin cho con tình yêu thắm nồng để con sống trong niềm hy vọng, biết âm thầm lặng lẽ hy sinh, phụng sự Chúa với lòng trung trinh.</vt:lpstr>
      <vt:lpstr>Đk: Con an vui sống khiêm nhường dấn thân, trong hân hoan Chúa chính là lẽ sống con suốt đời. Cho con vui theo bước đường Chúa đi con đường thập giá, dù gian nguy con đâu nề sá chi. </vt:lpstr>
      <vt:lpstr>Tk2: Cho con vui vì bao thống khổ để chia sớt cùng với Chúa cảm thông với những đau buồn đang trĩu nặng trong cõi lòng ai. Xin cho con hiệp thông với Ngài bao khốn khó trong đời nhân loại bao u hoài thổn thức khôn vơi để tình yêu sáng đẹp muôn nơi.</vt:lpstr>
      <vt:lpstr>Đk: Con an vui sống khiêm nhường dấn thân, trong hân hoan Chúa chính là lẽ sống con suốt đời. Cho con vui theo bước đường Chúa đi con đường thập giá, dù gian nguy con đâu nề sá chi.</vt:lpstr>
      <vt:lpstr>Tk3: Cho tim con đừng nên cứng cỏi để con sống đời thanh thoát, để như tiếng hát nhẹ nhàng luôn thắm tình yêu mến hòa chan. Xin cho con được nên vững vàng vượt qua những nẻo đường nguy nàn, biết sẵn sàng nhận lấy đau thương một đời không bao giờ tơ vương.</vt:lpstr>
      <vt:lpstr>Đk: Con an vui sống khiêm nhường dấn thân, trong hân hoan Chúa chính là lẽ sống con suốt đời. Cho con vui theo bước đường Chúa đi con đường thập giá, dù gian nguy con đâu nề sá chi. </vt:lpstr>
      <vt:lpstr>PowerPoint Presentation</vt:lpstr>
      <vt:lpstr>PowerPoint Presentation</vt:lpstr>
      <vt:lpstr>Ca Kết Lễ Từ Chốn Tối Tăm Kim Long</vt:lpstr>
      <vt:lpstr>Đk: Maria, Mẹ ơi! Mẹ đoái nghe lời bao người từ chốn tối tăm vương bao u sầu, vẫn vững tin trông lên kêu cầu.</vt:lpstr>
      <vt:lpstr>Tk1: Đây vực sâu thương đau, bao hồn đang khấn cầu Mẹ đến cứu đưa về nơi an vui. Trông vì bao công ân Con Mẹ xưa giáng trần, chịu chết để xóa tội cho muôn dân.</vt:lpstr>
      <vt:lpstr>Đk: Maria, Mẹ ơi! Mẹ đoái nghe lời bao người từ chốn tối tăm vương bao u sầu, vẫn vững tin trông lên kêu cầu.</vt:lpstr>
      <vt:lpstr>Tk2: Cam chịu bao thương đau mong đền muôn lỗi lầm để Chúa dẫn đưa về nơi thiên cung. Nhưng nguyện xin Trinh Vương mau dủ thương chuyển cầu để Chúa rút bớt thời gian thương đau.</vt:lpstr>
      <vt:lpstr>Đk: Maria, Mẹ ơi! Mẹ đoái nghe lời bao người từ chốn tối tăm vương bao u sầu, vẫn vững tin trông lên kêu cầu.</vt:lpstr>
      <vt:lpstr>Tk3: Bao người xưa chung vui, nay còn ai đoái hoài, tình nghĩa thế gian tựa cơn mây bay. Thân phận nay cô đơn chỉ còn trông có Mẹ, Mẹ đến cứu vớt hồn bao đau thương.</vt:lpstr>
      <vt:lpstr>Đk: Maria, Mẹ ơi! Mẹ đoái nghe lời bao người từ chốn tối tăm vương bao u sầu, vẫn vững tin trông lên kêu cầu.</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Hung Nam</cp:lastModifiedBy>
  <cp:revision>149</cp:revision>
  <dcterms:created xsi:type="dcterms:W3CDTF">2023-05-21T07:25:42Z</dcterms:created>
  <dcterms:modified xsi:type="dcterms:W3CDTF">2023-10-28T08:51:10Z</dcterms:modified>
</cp:coreProperties>
</file>