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360" r:id="rId9"/>
    <p:sldMasterId id="2147484372" r:id="rId10"/>
    <p:sldMasterId id="2147484384" r:id="rId11"/>
    <p:sldMasterId id="2147484396" r:id="rId12"/>
    <p:sldMasterId id="2147484408" r:id="rId13"/>
    <p:sldMasterId id="2147484420" r:id="rId14"/>
  </p:sldMasterIdLst>
  <p:notesMasterIdLst>
    <p:notesMasterId r:id="rId102"/>
  </p:notesMasterIdLst>
  <p:sldIdLst>
    <p:sldId id="507" r:id="rId15"/>
    <p:sldId id="376" r:id="rId16"/>
    <p:sldId id="824" r:id="rId17"/>
    <p:sldId id="825" r:id="rId18"/>
    <p:sldId id="826" r:id="rId19"/>
    <p:sldId id="827" r:id="rId20"/>
    <p:sldId id="553" r:id="rId21"/>
    <p:sldId id="585" r:id="rId22"/>
    <p:sldId id="746" r:id="rId23"/>
    <p:sldId id="676" r:id="rId24"/>
    <p:sldId id="833" r:id="rId25"/>
    <p:sldId id="832" r:id="rId26"/>
    <p:sldId id="834" r:id="rId27"/>
    <p:sldId id="828" r:id="rId28"/>
    <p:sldId id="384" r:id="rId29"/>
    <p:sldId id="385" r:id="rId30"/>
    <p:sldId id="386" r:id="rId31"/>
    <p:sldId id="387" r:id="rId32"/>
    <p:sldId id="388" r:id="rId33"/>
    <p:sldId id="389" r:id="rId34"/>
    <p:sldId id="390" r:id="rId35"/>
    <p:sldId id="391" r:id="rId36"/>
    <p:sldId id="829" r:id="rId37"/>
    <p:sldId id="392" r:id="rId38"/>
    <p:sldId id="393" r:id="rId39"/>
    <p:sldId id="394" r:id="rId40"/>
    <p:sldId id="395" r:id="rId41"/>
    <p:sldId id="396" r:id="rId42"/>
    <p:sldId id="397" r:id="rId43"/>
    <p:sldId id="398" r:id="rId44"/>
    <p:sldId id="399" r:id="rId45"/>
    <p:sldId id="647" r:id="rId46"/>
    <p:sldId id="649" r:id="rId47"/>
    <p:sldId id="811" r:id="rId48"/>
    <p:sldId id="812" r:id="rId49"/>
    <p:sldId id="813" r:id="rId50"/>
    <p:sldId id="820" r:id="rId51"/>
    <p:sldId id="814" r:id="rId52"/>
    <p:sldId id="821" r:id="rId53"/>
    <p:sldId id="815" r:id="rId54"/>
    <p:sldId id="822" r:id="rId55"/>
    <p:sldId id="816" r:id="rId56"/>
    <p:sldId id="823" r:id="rId57"/>
    <p:sldId id="830" r:id="rId58"/>
    <p:sldId id="653" r:id="rId59"/>
    <p:sldId id="819" r:id="rId60"/>
    <p:sldId id="728" r:id="rId61"/>
    <p:sldId id="549" r:id="rId62"/>
    <p:sldId id="400" r:id="rId63"/>
    <p:sldId id="401" r:id="rId64"/>
    <p:sldId id="402" r:id="rId65"/>
    <p:sldId id="403" r:id="rId66"/>
    <p:sldId id="404" r:id="rId67"/>
    <p:sldId id="405" r:id="rId68"/>
    <p:sldId id="406" r:id="rId69"/>
    <p:sldId id="407" r:id="rId70"/>
    <p:sldId id="408" r:id="rId71"/>
    <p:sldId id="409" r:id="rId72"/>
    <p:sldId id="410" r:id="rId73"/>
    <p:sldId id="411" r:id="rId74"/>
    <p:sldId id="412" r:id="rId75"/>
    <p:sldId id="550" r:id="rId76"/>
    <p:sldId id="558" r:id="rId77"/>
    <p:sldId id="561" r:id="rId78"/>
    <p:sldId id="559" r:id="rId79"/>
    <p:sldId id="614" r:id="rId80"/>
    <p:sldId id="745" r:id="rId81"/>
    <p:sldId id="835" r:id="rId82"/>
    <p:sldId id="836" r:id="rId83"/>
    <p:sldId id="276" r:id="rId84"/>
    <p:sldId id="810" r:id="rId85"/>
    <p:sldId id="729" r:id="rId86"/>
    <p:sldId id="277" r:id="rId87"/>
    <p:sldId id="278" r:id="rId88"/>
    <p:sldId id="279" r:id="rId89"/>
    <p:sldId id="290" r:id="rId90"/>
    <p:sldId id="632" r:id="rId91"/>
    <p:sldId id="291" r:id="rId92"/>
    <p:sldId id="708" r:id="rId93"/>
    <p:sldId id="292" r:id="rId94"/>
    <p:sldId id="698" r:id="rId95"/>
    <p:sldId id="293" r:id="rId96"/>
    <p:sldId id="564" r:id="rId97"/>
    <p:sldId id="563" r:id="rId98"/>
    <p:sldId id="751" r:id="rId99"/>
    <p:sldId id="837" r:id="rId100"/>
    <p:sldId id="831" r:id="rId1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144" y="-1482"/>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78</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4764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8632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7761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8854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9291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9394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35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0454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0058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44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864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920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9194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9480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590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026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55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6346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722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0385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3227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620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920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9194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9480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590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02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5542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6346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722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0385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3227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620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920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9194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9480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59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026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5542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6346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722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038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3227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62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023011"/>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80006"/>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80006"/>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80006"/>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5.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6.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Tk2</a:t>
            </a:r>
            <a:r>
              <a:rPr lang="vi-VN" sz="6000" b="0" u="sng" smtClean="0">
                <a:solidFill>
                  <a:srgbClr val="FFFF00"/>
                </a:solidFill>
                <a:effectLst/>
                <a:latin typeface="+mj-lt"/>
              </a:rPr>
              <a:t>:</a:t>
            </a:r>
            <a:r>
              <a:rPr lang="en-US" sz="6000">
                <a:solidFill>
                  <a:schemeClr val="bg1"/>
                </a:solidFill>
                <a:latin typeface="+mj-lt"/>
              </a:rPr>
              <a:t> </a:t>
            </a:r>
            <a:r>
              <a:rPr lang="vi-VN" sz="6000">
                <a:solidFill>
                  <a:schemeClr val="bg1"/>
                </a:solidFill>
                <a:latin typeface="+mj-lt"/>
              </a:rPr>
              <a:t>Lớp lớp người dồn về nguồn suối cứu độ tràn trề, cùng nhau no say trong thánh cung, tiệc thiêng Con Yêu Vua Cửu Trùng.</a:t>
            </a: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FFFF00"/>
                </a:solidFill>
                <a:effectLst/>
                <a:latin typeface="+mj-lt"/>
              </a:rPr>
              <a:t>Đ</a:t>
            </a:r>
            <a:r>
              <a:rPr lang="en-US" sz="4800" b="0" u="sng" dirty="0">
                <a:solidFill>
                  <a:srgbClr val="FFFF00"/>
                </a:solidFill>
                <a:effectLst/>
                <a:latin typeface="+mj-lt"/>
              </a:rPr>
              <a:t>k</a:t>
            </a:r>
            <a:r>
              <a:rPr lang="vi-VN" sz="4800" b="0" u="sng" smtClean="0">
                <a:solidFill>
                  <a:srgbClr val="FFFF00"/>
                </a:solidFill>
                <a:effectLst/>
                <a:latin typeface="+mj-lt"/>
              </a:rPr>
              <a:t>:</a:t>
            </a:r>
            <a:r>
              <a:rPr lang="vi-VN" sz="4800" b="0" smtClean="0">
                <a:solidFill>
                  <a:schemeClr val="bg1"/>
                </a:solidFill>
                <a:effectLst/>
                <a:latin typeface="+mj-lt"/>
              </a:rPr>
              <a:t> </a:t>
            </a:r>
            <a:r>
              <a:rPr lang="vi-VN" sz="4800">
                <a:solidFill>
                  <a:schemeClr val="bg1"/>
                </a:solidFill>
                <a:latin typeface="+mj-lt"/>
              </a:rPr>
              <a:t>Tôi vui mừng tiến bước về nhà Cha. Gieo cung đàn thắm thiết lời ngợi ca. Ôi bao lần lòng này luôn mơ ước. Xin nương mình vào lòng Chúa bao la. Cho ân tình còn đẹp mãi màu hoa. Như cung nhạc tìm được những vần thơ.</a:t>
            </a:r>
          </a:p>
        </p:txBody>
      </p:sp>
    </p:spTree>
    <p:extLst>
      <p:ext uri="{BB962C8B-B14F-4D97-AF65-F5344CB8AC3E}">
        <p14:creationId xmlns:p14="http://schemas.microsoft.com/office/powerpoint/2010/main" val="5348187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Tk3</a:t>
            </a:r>
            <a:r>
              <a:rPr lang="vi-VN" sz="6000" b="0" u="sng" smtClean="0">
                <a:solidFill>
                  <a:srgbClr val="FFFF00"/>
                </a:solidFill>
                <a:effectLst/>
                <a:latin typeface="+mj-lt"/>
              </a:rPr>
              <a:t>:</a:t>
            </a:r>
            <a:r>
              <a:rPr lang="en-US" sz="6000" smtClean="0">
                <a:solidFill>
                  <a:schemeClr val="bg1"/>
                </a:solidFill>
                <a:latin typeface="+mj-lt"/>
              </a:rPr>
              <a:t> </a:t>
            </a:r>
            <a:r>
              <a:rPr lang="vi-VN" sz="6000">
                <a:solidFill>
                  <a:schemeClr val="bg1"/>
                </a:solidFill>
                <a:latin typeface="+mj-lt"/>
              </a:rPr>
              <a:t>Với những lời nguyện cầu cùng hiến lễ thực nhiệm mầu, đoàn con van xin Cha chí nhân, tràn muôn ân thiêng cho thế trần.</a:t>
            </a:r>
          </a:p>
        </p:txBody>
      </p:sp>
    </p:spTree>
    <p:extLst>
      <p:ext uri="{BB962C8B-B14F-4D97-AF65-F5344CB8AC3E}">
        <p14:creationId xmlns:p14="http://schemas.microsoft.com/office/powerpoint/2010/main" val="27849687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FFFF00"/>
                </a:solidFill>
                <a:effectLst/>
                <a:latin typeface="+mj-lt"/>
              </a:rPr>
              <a:t>Đ</a:t>
            </a:r>
            <a:r>
              <a:rPr lang="en-US" sz="4800" b="0" u="sng" dirty="0">
                <a:solidFill>
                  <a:srgbClr val="FFFF00"/>
                </a:solidFill>
                <a:effectLst/>
                <a:latin typeface="+mj-lt"/>
              </a:rPr>
              <a:t>k</a:t>
            </a:r>
            <a:r>
              <a:rPr lang="vi-VN" sz="4800" b="0" u="sng" smtClean="0">
                <a:solidFill>
                  <a:srgbClr val="FFFF00"/>
                </a:solidFill>
                <a:effectLst/>
                <a:latin typeface="+mj-lt"/>
              </a:rPr>
              <a:t>:</a:t>
            </a:r>
            <a:r>
              <a:rPr lang="vi-VN" sz="4800" b="0" smtClean="0">
                <a:solidFill>
                  <a:schemeClr val="bg1"/>
                </a:solidFill>
                <a:effectLst/>
                <a:latin typeface="+mj-lt"/>
              </a:rPr>
              <a:t> </a:t>
            </a:r>
            <a:r>
              <a:rPr lang="vi-VN" sz="4800">
                <a:solidFill>
                  <a:schemeClr val="bg1"/>
                </a:solidFill>
                <a:latin typeface="+mj-lt"/>
              </a:rPr>
              <a:t>Tôi vui mừng tiến bước về nhà Cha. Gieo cung đàn thắm thiết lời ngợi ca. Ôi bao lần lòng này luôn mơ ước. Xin nương mình vào lòng Chúa bao la. Cho ân tình còn đẹp mãi màu hoa. Như cung nhạc tìm được những vần thơ.</a:t>
            </a:r>
          </a:p>
        </p:txBody>
      </p:sp>
    </p:spTree>
    <p:extLst>
      <p:ext uri="{BB962C8B-B14F-4D97-AF65-F5344CB8AC3E}">
        <p14:creationId xmlns:p14="http://schemas.microsoft.com/office/powerpoint/2010/main" val="53481871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731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7310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700814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Khôn ngoan</a:t>
            </a:r>
            <a:r>
              <a:rPr lang="vi-VN" sz="3200" b="1" smtClean="0">
                <a:ln w="1905"/>
                <a:solidFill>
                  <a:srgbClr val="A50021"/>
                </a:solidFill>
                <a:effectLst>
                  <a:innerShdw blurRad="69850" dist="43180" dir="5400000">
                    <a:srgbClr val="000000">
                      <a:alpha val="65000"/>
                    </a:srgbClr>
                  </a:innerShdw>
                </a:effectLst>
              </a:rPr>
              <a:t>.</a:t>
            </a:r>
            <a:r>
              <a:rPr lang="en-US" sz="3200" b="1" smtClean="0">
                <a:ln w="1905"/>
                <a:solidFill>
                  <a:srgbClr val="A50021"/>
                </a:solidFill>
                <a:effectLst>
                  <a:innerShdw blurRad="69850" dist="43180" dir="5400000">
                    <a:srgbClr val="000000">
                      <a:alpha val="65000"/>
                    </a:srgbClr>
                  </a:innerShdw>
                </a:effectLst>
              </a:rPr>
              <a:t/>
            </a:r>
            <a:br>
              <a:rPr lang="en-US" sz="3200" b="1" smtClean="0">
                <a:ln w="1905"/>
                <a:solidFill>
                  <a:srgbClr val="A50021"/>
                </a:solidFill>
                <a:effectLst>
                  <a:innerShdw blurRad="69850" dist="43180" dir="5400000">
                    <a:srgbClr val="000000">
                      <a:alpha val="65000"/>
                    </a:srgbClr>
                  </a:innerShdw>
                </a:effectLst>
              </a:rPr>
            </a:br>
            <a:r>
              <a:rPr lang="en-US" sz="3200" b="1">
                <a:ln w="1905"/>
                <a:solidFill>
                  <a:srgbClr val="A50021"/>
                </a:solidFill>
                <a:effectLst>
                  <a:innerShdw blurRad="69850" dist="43180" dir="5400000">
                    <a:srgbClr val="000000">
                      <a:alpha val="65000"/>
                    </a:srgbClr>
                  </a:innerShdw>
                </a:effectLst>
              </a:rPr>
              <a:t>Ai tìm kiếm Đức Khôn Ngoan, thì Đức Khôn Ngoan cho gặp.</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62</a:t>
            </a:r>
            <a:br>
              <a:rPr lang="en-US" smtClean="0">
                <a:solidFill>
                  <a:srgbClr val="FFFF00"/>
                </a:solidFill>
              </a:rPr>
            </a:br>
            <a:r>
              <a:rPr lang="en-US" smtClean="0">
                <a:solidFill>
                  <a:srgbClr val="FFFF00"/>
                </a:solidFill>
              </a:rPr>
              <a:t>Chúa Nhật XXXII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b="1" i="1" smtClean="0">
                <a:solidFill>
                  <a:schemeClr val="bg1"/>
                </a:solidFill>
              </a:rPr>
              <a:t>Lm. Kim Long</a:t>
            </a:r>
            <a:br>
              <a:rPr lang="en-US" b="1" i="1" smtClean="0">
                <a:solidFill>
                  <a:schemeClr val="bg1"/>
                </a:solidFill>
              </a:rPr>
            </a:br>
            <a:r>
              <a:rPr lang="en-US" b="1" i="1" smtClean="0">
                <a:solidFill>
                  <a:schemeClr val="bg1"/>
                </a:solidFill>
              </a:rPr>
              <a:t>04 Câu</a:t>
            </a:r>
            <a:endParaRPr lang="en-US" b="1" i="1">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29826203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smtClean="0">
                <a:solidFill>
                  <a:schemeClr val="bg1"/>
                </a:solidFill>
              </a:rPr>
              <a:t>Thân lạy Chúa, Đấng con tôn thờ, này con nao nao trông tìm Chúa, linh hồn con khát khao, thân xác con hao mòn, như đất khô cằn hằng trông mong nước nguồn.</a:t>
            </a:r>
            <a:endParaRPr lang="en-US" sz="5400">
              <a:solidFill>
                <a:schemeClr val="bg1"/>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Mong được tới ngắm tôn nhan Ngài, nhìn xem vinh quang uy lực Chúa. Ân tình của Chúa luôn cao quý hơn sinh mạng, con muốn vang lời mà ca khen suốt đời.</a:t>
            </a:r>
            <a:endParaRPr lang="en-US" sz="5400">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smtClean="0">
                <a:solidFill>
                  <a:schemeClr val="bg1"/>
                </a:solidFill>
              </a:rPr>
              <a:t>Thân lạy Chúa, Đấng con tôn thờ, này con nao nao trông tìm Chúa, linh hồn con khát khao, thân xác con hao mòn, như đất khô cằn hằng trông mong nước nguồn.</a:t>
            </a:r>
            <a:endParaRPr lang="en-US" sz="5400">
              <a:solidFill>
                <a:schemeClr val="bg1"/>
              </a:solidFill>
            </a:endParaRPr>
          </a:p>
        </p:txBody>
      </p:sp>
    </p:spTree>
    <p:extLst>
      <p:ext uri="{BB962C8B-B14F-4D97-AF65-F5344CB8AC3E}">
        <p14:creationId xmlns:p14="http://schemas.microsoft.com/office/powerpoint/2010/main" val="32610269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Tk3:</a:t>
            </a:r>
            <a:r>
              <a:rPr lang="en-US" sz="5400">
                <a:solidFill>
                  <a:schemeClr val="bg1"/>
                </a:solidFill>
              </a:rPr>
              <a:t> </a:t>
            </a:r>
            <a:r>
              <a:rPr lang="vi-VN" sz="5400" smtClean="0">
                <a:solidFill>
                  <a:schemeClr val="bg1"/>
                </a:solidFill>
              </a:rPr>
              <a:t>Con nguyện ước chúc khen trọn đời, và xin giơ tay kêu cầu Chúa. Nay hồn con sướng vui như mới tham dự tiệc, câu hát trên miệng mừng vui hoan chúc Ngài.</a:t>
            </a: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Tk4:</a:t>
            </a:r>
            <a:r>
              <a:rPr lang="en-US" sz="5400" smtClean="0">
                <a:solidFill>
                  <a:schemeClr val="bg1"/>
                </a:solidFill>
              </a:rPr>
              <a:t> </a:t>
            </a:r>
            <a:r>
              <a:rPr lang="vi-VN" sz="5400" smtClean="0">
                <a:solidFill>
                  <a:schemeClr val="bg1"/>
                </a:solidFill>
              </a:rPr>
              <a:t>Mơ tưởng Chúa mỗi khi lên giường, và qua năm canh con thầm nhắc. Bởi Ngài đã đoái thương luôn cứu nguy hộ phù, nương bóng tay Ngài, miệng con vui hát mừng.</a:t>
            </a:r>
          </a:p>
        </p:txBody>
      </p:sp>
    </p:spTree>
    <p:extLst>
      <p:ext uri="{BB962C8B-B14F-4D97-AF65-F5344CB8AC3E}">
        <p14:creationId xmlns:p14="http://schemas.microsoft.com/office/powerpoint/2010/main" val="11403863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591750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smtClean="0">
                <a:solidFill>
                  <a:srgbClr val="A50021"/>
                </a:solidFill>
              </a:rPr>
              <a:t>Bài trích </a:t>
            </a:r>
            <a:r>
              <a:rPr lang="en-US" sz="3600" smtClean="0">
                <a:solidFill>
                  <a:srgbClr val="A50021"/>
                </a:solidFill>
              </a:rPr>
              <a:t>thư thứ nhất của thánh Phaolo tông đồ Gửi tín hữu Thê-sa-lô-ni ca.</a:t>
            </a:r>
            <a:endParaRPr lang="vi-VN" sz="3600" smtClean="0">
              <a:solidFill>
                <a:srgbClr val="A50021"/>
              </a:solidFill>
            </a:endParaRPr>
          </a:p>
          <a:p>
            <a:r>
              <a:rPr lang="vi-VN" sz="3600">
                <a:solidFill>
                  <a:srgbClr val="A50021"/>
                </a:solidFill>
              </a:rPr>
              <a:t>Những người đã an giấc trong Đức Giê-su, sẽ được Thiên Chúa đưa về cùng Đức Giê-su.</a:t>
            </a:r>
          </a:p>
        </p:txBody>
      </p:sp>
    </p:spTree>
    <p:extLst>
      <p:ext uri="{BB962C8B-B14F-4D97-AF65-F5344CB8AC3E}">
        <p14:creationId xmlns:p14="http://schemas.microsoft.com/office/powerpoint/2010/main" val="1076586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smtClean="0">
                <a:solidFill>
                  <a:schemeClr val="bg1"/>
                </a:solidFill>
              </a:rPr>
              <a:t>Anh em hãy tỉnh thức và hãy sẵn sàng, vì vào giờ anh em không ngờ Con Người sẽ đến.</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2092931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smtClean="0">
                <a:solidFill>
                  <a:schemeClr val="bg1"/>
                </a:solidFill>
              </a:rPr>
              <a:t>Anh em hãy tỉnh thức và hãy sẵn sàng, vì vào giờ anh em không ngờ Con Người sẽ đến.</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3820525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73102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
            <a:ext cx="9144000" cy="5143500"/>
          </a:xfrm>
          <a:prstGeom prst="rect">
            <a:avLst/>
          </a:prstGeom>
        </p:spPr>
      </p:pic>
      <p:sp>
        <p:nvSpPr>
          <p:cNvPr id="4" name="Rectangle 3"/>
          <p:cNvSpPr/>
          <p:nvPr/>
        </p:nvSpPr>
        <p:spPr>
          <a:xfrm>
            <a:off x="3505200" y="971550"/>
            <a:ext cx="5486400" cy="3108543"/>
          </a:xfrm>
          <a:prstGeom prst="rect">
            <a:avLst/>
          </a:prstGeom>
        </p:spPr>
        <p:txBody>
          <a:bodyPr wrap="square">
            <a:spAutoFit/>
          </a:bodyPr>
          <a:lstStyle/>
          <a:p>
            <a:pPr algn="just"/>
            <a:r>
              <a:rPr lang="en-US" sz="2800" smtClean="0"/>
              <a:t>C</a:t>
            </a:r>
            <a:r>
              <a:rPr lang="vi-VN" sz="2800" smtClean="0"/>
              <a:t>húa </a:t>
            </a:r>
            <a:r>
              <a:rPr lang="vi-VN" sz="2800"/>
              <a:t>có thể đến vào lúc chúng ta hoàn toàn bất ngờ. Do đó tỉnh thức là việc mỗi kitô hữu cần phải làm thường xuyên cả cuộc đời mình. Tin tưởng vào ơn Chúa trợ giúp, chúng ta cùng dâng lời cầu xin.</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a:solidFill>
                  <a:srgbClr val="FFFF00"/>
                </a:solidFill>
              </a:rPr>
              <a:t>Lòng Thành Dâng Tiến</a:t>
            </a:r>
            <a:endParaRPr lang="en-US" sz="4000" b="1" dirty="0">
              <a:solidFill>
                <a:srgbClr val="FFFF00"/>
              </a:solidFill>
            </a:endParaRPr>
          </a:p>
          <a:p>
            <a:pPr algn="ctr"/>
            <a:r>
              <a:rPr lang="en-US" sz="4000" b="1" i="1" smtClean="0">
                <a:solidFill>
                  <a:schemeClr val="bg1"/>
                </a:solidFill>
              </a:rPr>
              <a:t>Hiền Hòa</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Tk1:</a:t>
            </a:r>
            <a:r>
              <a:rPr lang="en-US" sz="4600">
                <a:solidFill>
                  <a:schemeClr val="bg1"/>
                </a:solidFill>
              </a:rPr>
              <a:t> </a:t>
            </a:r>
            <a:r>
              <a:rPr lang="vi-VN" sz="4600">
                <a:solidFill>
                  <a:schemeClr val="bg1"/>
                </a:solidFill>
              </a:rPr>
              <a:t> Nguyện dâng lên Chúa này đây bánh rượu nồng thơm. Cùng bao gian nan ngày tháng gắng công vun trồng. Xin Chúa Trời đoái trông mà khứng nhận lễ dâng. Với niềm thành tâm kính mến yêu Ngài hết lòng.</a:t>
            </a:r>
            <a:endParaRPr lang="en-US" sz="4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 Lòng thành con dâng tiến, này rượu nho bánh miến. Cùng với xác thân linh hồn. Ngài thương đỡ nâng ngày đêm. Rộn ràng dâng câu hát ngàn trầm hương nghi ngút. Tỏa bay trước Tôn Nhan Ngài tình con mến yêu chẳng phai.</a:t>
            </a:r>
            <a:endParaRPr lang="en-US"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Tk2</a:t>
            </a:r>
            <a:r>
              <a:rPr lang="en-US" sz="4700" b="0" u="sng">
                <a:solidFill>
                  <a:srgbClr val="FFFF00"/>
                </a:solidFill>
                <a:effectLst/>
              </a:rPr>
              <a:t>:</a:t>
            </a:r>
            <a:r>
              <a:rPr lang="en-US" sz="4700" b="0">
                <a:solidFill>
                  <a:srgbClr val="FFFF00"/>
                </a:solidFill>
                <a:effectLst/>
              </a:rPr>
              <a:t> </a:t>
            </a:r>
            <a:r>
              <a:rPr lang="vi-VN" sz="4700">
                <a:solidFill>
                  <a:schemeClr val="bg1"/>
                </a:solidFill>
              </a:rPr>
              <a:t>Nguyện dâng lên Chúa này đây ước nguyện đời con. Niềm tin trao dâng cùng với mến yêu chân thành. Xin Chúa Trời đoái trông mà đổ tràn phúc ân. Khúc nhạc tình yêu vang mãi trong đền thánh Ngài.</a:t>
            </a:r>
            <a:endParaRPr lang="vi-VN" sz="47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 Lòng thành con dâng tiến, này rượu nho bánh miến. Cùng với xác thân linh hồn. Ngài thương đỡ nâng ngày đêm. Rộn ràng dâng câu hát ngàn trầm hương nghi ngút. Tỏa bay trước Tôn Nhan Ngài tình con mến yêu chẳng phai.</a:t>
            </a:r>
            <a:endParaRPr lang="en-US" b="0" dirty="0">
              <a:solidFill>
                <a:schemeClr val="bg1"/>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Tk3:</a:t>
            </a:r>
            <a:r>
              <a:rPr lang="en-US" sz="4800" b="0" smtClean="0">
                <a:solidFill>
                  <a:srgbClr val="FFFF00"/>
                </a:solidFill>
                <a:effectLst/>
              </a:rPr>
              <a:t> </a:t>
            </a:r>
            <a:r>
              <a:rPr lang="vi-VN" sz="4800">
                <a:solidFill>
                  <a:schemeClr val="bg1"/>
                </a:solidFill>
              </a:rPr>
              <a:t>Trầm hương nghi ngút từ đây hiến trọn đời con. Hòa trong câu ca cảm mến Chúa bao nhân hiền. Xin tiến về thánh cung lời ước nguyện tín trung. Chúa dủ tình thương ban xuống muôn vàn phúc lành.</a:t>
            </a:r>
            <a:endParaRPr lang="vi-VN" sz="4800" dirty="0">
              <a:solidFill>
                <a:schemeClr val="bg1"/>
              </a:solidFill>
            </a:endParaRPr>
          </a:p>
        </p:txBody>
      </p:sp>
    </p:spTree>
    <p:extLst>
      <p:ext uri="{BB962C8B-B14F-4D97-AF65-F5344CB8AC3E}">
        <p14:creationId xmlns:p14="http://schemas.microsoft.com/office/powerpoint/2010/main" val="37429160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 Lòng thành con dâng tiến, này rượu nho bánh miến. Cùng với xác thân linh hồn. Ngài thương đỡ nâng ngày đêm. Rộn ràng dâng câu hát ngàn trầm hương nghi ngút. Tỏa bay trước Tôn Nhan Ngài tình con mến yêu chẳng phai.</a:t>
            </a:r>
            <a:endParaRPr lang="en-US" b="0" dirty="0">
              <a:solidFill>
                <a:schemeClr val="bg1"/>
              </a:solidFill>
              <a:effectLst/>
            </a:endParaRPr>
          </a:p>
        </p:txBody>
      </p:sp>
    </p:spTree>
    <p:extLst>
      <p:ext uri="{BB962C8B-B14F-4D97-AF65-F5344CB8AC3E}">
        <p14:creationId xmlns:p14="http://schemas.microsoft.com/office/powerpoint/2010/main" val="1852670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5400">
                <a:solidFill>
                  <a:srgbClr val="FFFF00"/>
                </a:solidFill>
              </a:rPr>
              <a:t>Vào Đền </a:t>
            </a:r>
            <a:r>
              <a:rPr lang="en-US" sz="5400" smtClean="0">
                <a:solidFill>
                  <a:srgbClr val="FFFF00"/>
                </a:solidFill>
              </a:rPr>
              <a:t>Thờ</a:t>
            </a:r>
            <a:br>
              <a:rPr lang="en-US" sz="5400" smtClean="0">
                <a:solidFill>
                  <a:srgbClr val="FFFF00"/>
                </a:solidFill>
              </a:rPr>
            </a:br>
            <a:r>
              <a:rPr lang="en-US" sz="5400" i="1" smtClean="0">
                <a:solidFill>
                  <a:schemeClr val="bg1"/>
                </a:solidFill>
              </a:rPr>
              <a:t>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vi-VN" sz="4800">
                <a:solidFill>
                  <a:srgbClr val="FFFF00"/>
                </a:solidFill>
              </a:rPr>
              <a:t>Mười Cô Trinh Nữ</a:t>
            </a:r>
            <a:r>
              <a:rPr lang="en-US" sz="6600" b="0" smtClean="0">
                <a:solidFill>
                  <a:srgbClr val="FFFF00"/>
                </a:solidFill>
                <a:effectLst/>
                <a:latin typeface="+mj-lt"/>
              </a:rPr>
              <a:t/>
            </a:r>
            <a:br>
              <a:rPr lang="en-US" sz="6600" b="0" smtClean="0">
                <a:solidFill>
                  <a:srgbClr val="FFFF00"/>
                </a:solidFill>
                <a:effectLst/>
                <a:latin typeface="+mj-lt"/>
              </a:rPr>
            </a:br>
            <a:r>
              <a:rPr lang="en-US" sz="6000" b="0" i="1" smtClean="0">
                <a:solidFill>
                  <a:schemeClr val="bg1"/>
                </a:solidFill>
                <a:effectLst/>
                <a:latin typeface="+mj-lt"/>
              </a:rPr>
              <a:t>Mi Trầm</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u="sng">
                <a:solidFill>
                  <a:srgbClr val="FFFF00"/>
                </a:solidFill>
                <a:effectLst/>
              </a:rPr>
              <a:t>:</a:t>
            </a:r>
            <a:r>
              <a:rPr lang="en-US" sz="4800" b="0">
                <a:solidFill>
                  <a:srgbClr val="FFFF00"/>
                </a:solidFill>
                <a:effectLst/>
              </a:rPr>
              <a:t> </a:t>
            </a:r>
            <a:r>
              <a:rPr lang="vi-VN" sz="4800">
                <a:solidFill>
                  <a:schemeClr val="bg1"/>
                </a:solidFill>
              </a:rPr>
              <a:t>Mười cô trinh nữ mang đèn đi đón rể năm cô ngây thơ mang đèn không mang dầu.  Giữa lúc nửa đêm tiếng gọi: Này chàng rể đến năm cô ngây thơ tình giấc bối rối ưu phiền. </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Hãy sống tỉnh thức Chúa đến lúc ta không ngờ Chúa đến đêm khuya hoặc lúc sáng tinh mơ.  Hãy sống tỉnh thức Chúa đến lúc ta không ngờ Chúa đến thanh xuân, già lão, bé thơ đâu ngờ</a:t>
            </a:r>
            <a:r>
              <a:rPr lang="vi-VN" sz="480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u="sng">
                <a:solidFill>
                  <a:srgbClr val="FFFF00"/>
                </a:solidFill>
                <a:effectLst/>
              </a:rPr>
              <a:t>:</a:t>
            </a:r>
            <a:r>
              <a:rPr lang="en-US" sz="4800" b="0">
                <a:solidFill>
                  <a:schemeClr val="bg1"/>
                </a:solidFill>
                <a:effectLst/>
              </a:rPr>
              <a:t> </a:t>
            </a:r>
            <a:r>
              <a:rPr lang="vi-VN" sz="4800">
                <a:solidFill>
                  <a:schemeClr val="bg1"/>
                </a:solidFill>
              </a:rPr>
              <a:t>Mười cô trinh nữ mang đèn đi đón rể năm cô khôn ngoan mang đèn với mang dầu. Giữa lúc nửa đêm tiếng gọi: Này chàng rể đến năm cô khôn ngoan tỉnh giấc sánh bước dự tiệc. </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Hãy sống tỉnh thức Chúa đến lúc ta không ngờ Chúa đến đêm khuya hoặc lúc sáng tinh mơ.  Hãy sống tỉnh thức Chúa đến lúc ta không ngờ Chúa đến thanh xuân, già lão, bé thơ đâu ngờ</a:t>
            </a:r>
            <a:r>
              <a:rPr lang="vi-VN" sz="480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Tk3</a:t>
            </a:r>
            <a:r>
              <a:rPr lang="en-US" b="0" u="sng">
                <a:solidFill>
                  <a:srgbClr val="FFFF00"/>
                </a:solidFill>
                <a:effectLst/>
              </a:rPr>
              <a:t>:</a:t>
            </a:r>
            <a:r>
              <a:rPr lang="en-US" b="0">
                <a:solidFill>
                  <a:schemeClr val="bg1"/>
                </a:solidFill>
                <a:effectLst/>
              </a:rPr>
              <a:t> </a:t>
            </a:r>
            <a:r>
              <a:rPr lang="vi-VN">
                <a:solidFill>
                  <a:schemeClr val="bg1"/>
                </a:solidFill>
              </a:rPr>
              <a:t>Cuộc đời dương thế con người chờ Chúa đến luôn luôn khôn ngoan thi hành những ơn lành. Lúc Chúa đến đây theo Người vào dự tiệc cưới trong nơi vinh quang Người sẽ thưởng phúc thiên đàng.</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Hãy sống tỉnh thức Chúa đến lúc ta không ngờ Chúa đến đêm khuya hoặc lúc sáng tinh mơ.  Hãy sống tỉnh thức Chúa đến lúc ta không ngờ Chúa đến thanh xuân, già lão, bé thơ đâu ngờ. </a:t>
            </a:r>
            <a:endParaRPr lang="en-US" sz="4800" b="0" dirty="0">
              <a:solidFill>
                <a:schemeClr val="bg1"/>
              </a:solidFill>
              <a:effectLst/>
            </a:endParaRPr>
          </a:p>
        </p:txBody>
      </p:sp>
    </p:spTree>
    <p:extLst>
      <p:ext uri="{BB962C8B-B14F-4D97-AF65-F5344CB8AC3E}">
        <p14:creationId xmlns:p14="http://schemas.microsoft.com/office/powerpoint/2010/main" val="197163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Tk1</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Tiến bước vào đền thờ từng phút ngưỡng vọng đợi chờ, niềm vui trong tim nghe chứa chan, lời ca âm vang theo tiếng đàn.</a:t>
            </a:r>
          </a:p>
        </p:txBody>
      </p:sp>
    </p:spTree>
    <p:extLst>
      <p:ext uri="{BB962C8B-B14F-4D97-AF65-F5344CB8AC3E}">
        <p14:creationId xmlns:p14="http://schemas.microsoft.com/office/powerpoint/2010/main" val="15199061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000">
                <a:solidFill>
                  <a:srgbClr val="FFFF00"/>
                </a:solidFill>
              </a:rPr>
              <a:t>Nhân Chứng Phúc </a:t>
            </a:r>
            <a:r>
              <a:rPr lang="en-US" sz="6000" smtClean="0">
                <a:solidFill>
                  <a:srgbClr val="FFFF00"/>
                </a:solidFill>
              </a:rPr>
              <a:t>Âm</a:t>
            </a:r>
            <a:r>
              <a:rPr lang="en-US" sz="6600" smtClean="0">
                <a:solidFill>
                  <a:srgbClr val="FFFF00"/>
                </a:solidFill>
              </a:rPr>
              <a:t/>
            </a:r>
            <a:br>
              <a:rPr lang="en-US" sz="6600" smtClean="0">
                <a:solidFill>
                  <a:srgbClr val="FFFF00"/>
                </a:solidFill>
              </a:rPr>
            </a:br>
            <a:r>
              <a:rPr lang="en-US" sz="5400" i="1" smtClean="0">
                <a:solidFill>
                  <a:schemeClr val="bg1"/>
                </a:solidFill>
              </a:rPr>
              <a:t>Thành Tâm</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a:t>
            </a:r>
            <a:r>
              <a:rPr lang="en-US" sz="5400" b="0" u="sng" smtClean="0">
                <a:solidFill>
                  <a:srgbClr val="FFFF00"/>
                </a:solidFill>
                <a:effectLst/>
              </a:rPr>
              <a:t>1:</a:t>
            </a:r>
            <a:r>
              <a:rPr lang="en-US" sz="5400" b="0" smtClean="0">
                <a:solidFill>
                  <a:schemeClr val="bg1"/>
                </a:solidFill>
                <a:effectLst/>
              </a:rPr>
              <a:t> </a:t>
            </a:r>
            <a:r>
              <a:rPr lang="vi-VN" sz="5400">
                <a:solidFill>
                  <a:schemeClr val="bg1"/>
                </a:solidFill>
              </a:rPr>
              <a:t>Ta về thôi vì thánh lễ đã hết nhưng đời ta là thánh lễ nối dài. Đem tình thương Thiên Chúa đến mọi nơi ta sống sao để thành chứng nhân.</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b="0" u="sng" smtClean="0">
                <a:solidFill>
                  <a:srgbClr val="FFFF00"/>
                </a:solidFill>
                <a:effectLst/>
              </a:rPr>
              <a:t>Đk:</a:t>
            </a:r>
            <a:r>
              <a:rPr lang="en-US" sz="4500" b="0" smtClean="0">
                <a:solidFill>
                  <a:schemeClr val="bg1"/>
                </a:solidFill>
                <a:effectLst/>
              </a:rPr>
              <a:t> </a:t>
            </a:r>
            <a:r>
              <a:rPr lang="vi-VN" sz="4500" smtClean="0">
                <a:solidFill>
                  <a:schemeClr val="bg1"/>
                </a:solidFill>
              </a:rPr>
              <a:t>Này Ngài sai ta đi đây đó. Sống chứng nhân phúc âm. Lãnh sứ mạng Chúa giao hôm nào vì là con Thiên Chúa. Này Ngài sai ta đi đây đó đi loan báo tin mừng. Loan tin mới tin vui của Ngài rằng Thiên Chúa yêu thương loài người.</a:t>
            </a:r>
            <a:endParaRPr lang="vi-VN" sz="45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Ta đừng lo vì Thiên Chúa Ngài biết con người ta nhiều yếu đuối lỗi lầm. Nên Ngài thương ban ơn thánh triền miên ta sống sao để thành chứng nhân.</a:t>
            </a:r>
            <a:endParaRPr lang="en-US" sz="54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smtClean="0">
                <a:solidFill>
                  <a:srgbClr val="FFFF00"/>
                </a:solidFill>
                <a:effectLst/>
              </a:rPr>
              <a:t>Đk:</a:t>
            </a:r>
            <a:r>
              <a:rPr lang="en-US" b="0" smtClean="0">
                <a:solidFill>
                  <a:schemeClr val="bg1"/>
                </a:solidFill>
                <a:effectLst/>
              </a:rPr>
              <a:t> </a:t>
            </a:r>
            <a:r>
              <a:rPr lang="vi-VN">
                <a:solidFill>
                  <a:schemeClr val="bg1"/>
                </a:solidFill>
              </a:rPr>
              <a:t>Này Ngài sai ta đi đây đó. Sống chứng nhân phúc âm. Lãnh sứ mạng Chúa giao hôm nào vì là con Thiên Chúa. Này Ngài sai ta đi đây đó đi loan báo tin mừng. Loan tin mới tin vui của Ngài rằng Thiên Chúa yêu thương loài người.</a:t>
            </a:r>
            <a:endParaRPr lang="vi-VN" b="0" dirty="0">
              <a:solidFill>
                <a:schemeClr val="bg1"/>
              </a:solidFill>
              <a:effectLst/>
            </a:endParaRPr>
          </a:p>
        </p:txBody>
      </p:sp>
    </p:spTree>
    <p:extLst>
      <p:ext uri="{BB962C8B-B14F-4D97-AF65-F5344CB8AC3E}">
        <p14:creationId xmlns:p14="http://schemas.microsoft.com/office/powerpoint/2010/main" val="37586055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8659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FFFF00"/>
                </a:solidFill>
                <a:effectLst/>
                <a:latin typeface="+mj-lt"/>
              </a:rPr>
              <a:t>Đ</a:t>
            </a:r>
            <a:r>
              <a:rPr lang="en-US" sz="4800" b="0" u="sng" dirty="0">
                <a:solidFill>
                  <a:srgbClr val="FFFF00"/>
                </a:solidFill>
                <a:effectLst/>
                <a:latin typeface="+mj-lt"/>
              </a:rPr>
              <a:t>k</a:t>
            </a:r>
            <a:r>
              <a:rPr lang="vi-VN" sz="4800" b="0" u="sng" smtClean="0">
                <a:solidFill>
                  <a:srgbClr val="FFFF00"/>
                </a:solidFill>
                <a:effectLst/>
                <a:latin typeface="+mj-lt"/>
              </a:rPr>
              <a:t>:</a:t>
            </a:r>
            <a:r>
              <a:rPr lang="vi-VN" sz="4800" b="0" smtClean="0">
                <a:solidFill>
                  <a:schemeClr val="bg1"/>
                </a:solidFill>
                <a:effectLst/>
                <a:latin typeface="+mj-lt"/>
              </a:rPr>
              <a:t> </a:t>
            </a:r>
            <a:r>
              <a:rPr lang="vi-VN" sz="4800">
                <a:solidFill>
                  <a:schemeClr val="bg1"/>
                </a:solidFill>
                <a:latin typeface="+mj-lt"/>
              </a:rPr>
              <a:t>Tôi vui mừng tiến bước về nhà Cha. Gieo cung đàn thắm thiết lời ngợi ca. Ôi bao lần lòng này luôn mơ ước. Xin nương mình vào lòng Chúa bao la. Cho ân tình còn đẹp mãi màu hoa. Như cung nhạc tìm được những vần thơ.</a:t>
            </a:r>
          </a:p>
        </p:txBody>
      </p:sp>
    </p:spTree>
    <p:extLst>
      <p:ext uri="{BB962C8B-B14F-4D97-AF65-F5344CB8AC3E}">
        <p14:creationId xmlns:p14="http://schemas.microsoft.com/office/powerpoint/2010/main" val="85795804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1195</TotalTime>
  <Words>2197</Words>
  <Application>Microsoft Office PowerPoint</Application>
  <PresentationFormat>On-screen Show (16:9)</PresentationFormat>
  <Paragraphs>110</Paragraphs>
  <Slides>87</Slides>
  <Notes>1</Notes>
  <HiddenSlides>0</HiddenSlides>
  <MMClips>0</MMClips>
  <ScaleCrop>false</ScaleCrop>
  <HeadingPairs>
    <vt:vector size="4" baseType="variant">
      <vt:variant>
        <vt:lpstr>Theme</vt:lpstr>
      </vt:variant>
      <vt:variant>
        <vt:i4>14</vt:i4>
      </vt:variant>
      <vt:variant>
        <vt:lpstr>Slide Titles</vt:lpstr>
      </vt:variant>
      <vt:variant>
        <vt:i4>87</vt:i4>
      </vt:variant>
    </vt:vector>
  </HeadingPairs>
  <TitlesOfParts>
    <vt:vector size="101" baseType="lpstr">
      <vt:lpstr>Office Theme</vt:lpstr>
      <vt:lpstr>12_Office Theme</vt:lpstr>
      <vt:lpstr>36_Default Design</vt:lpstr>
      <vt:lpstr>10_Office Theme</vt:lpstr>
      <vt:lpstr>37_Default Design</vt:lpstr>
      <vt:lpstr>6_Office Theme</vt:lpstr>
      <vt:lpstr>7_Office Theme</vt:lpstr>
      <vt:lpstr>8_Office Theme</vt:lpstr>
      <vt:lpstr>2_Office Theme</vt:lpstr>
      <vt:lpstr>9_Office Theme</vt:lpstr>
      <vt:lpstr>1_Office Theme</vt:lpstr>
      <vt:lpstr>4_Office Theme</vt:lpstr>
      <vt:lpstr>5_Office Theme</vt:lpstr>
      <vt:lpstr>3_Office Theme</vt:lpstr>
      <vt:lpstr>PowerPoint Presentation</vt:lpstr>
      <vt:lpstr>TẬP HÁT CỘNG ĐOÀN</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Anh em hãy tỉnh thức và hãy sẵn sàng, vì vào giờ anh em không ngờ Con Người sẽ đến.</vt:lpstr>
      <vt:lpstr>PowerPoint Presentation</vt:lpstr>
      <vt:lpstr>Ca Nhập Lễ Vào Đền Thờ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62 Chúa Nhật XXXII Thường Niên Năm A Lm. Kim Long 04 Câu</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Tk2: Mong được tới ngắm tôn nhan Ngài, nhìn xem vinh quang uy lực Chúa. Ân tình của Chúa luôn cao quý hơn sinh mạng, con muốn vang lời mà ca khen suốt đời.</vt:lpstr>
      <vt:lpstr>Đk: Lạy Chúa, Thiên Chúa con tôn thờ, linh hồn con luôn khao khát Ngài.</vt:lpstr>
      <vt:lpstr>Tk3: Con nguyện ước chúc khen trọn đời, và xin giơ tay kêu cầu Chúa. Nay hồn con sướng vui như mới tham dự tiệc, câu hát trên miệng mừng vui hoan chúc Ngài.</vt:lpstr>
      <vt:lpstr>Đk: Lạy Chúa, Thiên Chúa con tôn thờ, linh hồn con luôn khao khát Ngài.</vt:lpstr>
      <vt:lpstr>Tk4: Mơ tưởng Chúa mỗi khi lên giường, và qua năm canh con thầm nhắc. Bởi Ngài đã đoái thương luôn cứu nguy hộ phù, nương bóng tay Ngài, miệng con vui hát mừng.</vt:lpstr>
      <vt:lpstr>Đk: Lạy Chúa, Thiên Chúa con tôn thờ, linh hồn con luôn khao khát Ngài.</vt:lpstr>
      <vt:lpstr>PowerPoint Presentation</vt:lpstr>
      <vt:lpstr>PowerPoint Presentation</vt:lpstr>
      <vt:lpstr>Anh em hãy tỉnh thức và hãy sẵn sàng, vì vào giờ anh em không ngờ Con Người sẽ đến.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Nguyện dâng lên Chúa này đây bánh rượu nồng thơm. Cùng bao gian nan ngày tháng gắng công vun trồng. Xin Chúa Trời đoái trông mà khứng nhận lễ dâng. Với niềm thành tâm kính mến yêu Ngài hết lòng.</vt:lpstr>
      <vt:lpstr>Đk:  Lòng thành con dâng tiến, này rượu nho bánh miến. Cùng với xác thân linh hồn. Ngài thương đỡ nâng ngày đêm. Rộn ràng dâng câu hát ngàn trầm hương nghi ngút. Tỏa bay trước Tôn Nhan Ngài tình con mến yêu chẳng phai.</vt:lpstr>
      <vt:lpstr>Tk2: Nguyện dâng lên Chúa này đây ước nguyện đời con. Niềm tin trao dâng cùng với mến yêu chân thành. Xin Chúa Trời đoái trông mà đổ tràn phúc ân. Khúc nhạc tình yêu vang mãi trong đền thánh Ngài.</vt:lpstr>
      <vt:lpstr>Đk:  Lòng thành con dâng tiến, này rượu nho bánh miến. Cùng với xác thân linh hồn. Ngài thương đỡ nâng ngày đêm. Rộn ràng dâng câu hát ngàn trầm hương nghi ngút. Tỏa bay trước Tôn Nhan Ngài tình con mến yêu chẳng phai.</vt:lpstr>
      <vt:lpstr>Tk3: Trầm hương nghi ngút từ đây hiến trọn đời con. Hòa trong câu ca cảm mến Chúa bao nhân hiền. Xin tiến về thánh cung lời ước nguyện tín trung. Chúa dủ tình thương ban xuống muôn vàn phúc lành.</vt:lpstr>
      <vt:lpstr>Đk:  Lòng thành con dâng tiến, này rượu nho bánh miến. Cùng với xác thân linh hồn. Ngài thương đỡ nâng ngày đêm. Rộn ràng dâng câu hát ngàn trầm hương nghi ngút. Tỏa bay trước Tôn Nhan Ngài tình con mến yêu chẳng phai.</vt:lpstr>
      <vt:lpstr>PowerPoint Presentation</vt:lpstr>
      <vt:lpstr>PowerPoint Presentation</vt:lpstr>
      <vt:lpstr>PowerPoint Presentation</vt:lpstr>
      <vt:lpstr>Ca Nguyện Hiệp Lễ Mười Cô Trinh Nữ Mi Trầm</vt:lpstr>
      <vt:lpstr>Tk1: Mười cô trinh nữ mang đèn đi đón rể năm cô ngây thơ mang đèn không mang dầu.  Giữa lúc nửa đêm tiếng gọi: Này chàng rể đến năm cô ngây thơ tình giấc bối rối ưu phiền. </vt:lpstr>
      <vt:lpstr>Đk: Hãy sống tỉnh thức Chúa đến lúc ta không ngờ Chúa đến đêm khuya hoặc lúc sáng tinh mơ.  Hãy sống tỉnh thức Chúa đến lúc ta không ngờ Chúa đến thanh xuân, già lão, bé thơ đâu ngờ.</vt:lpstr>
      <vt:lpstr>Tk2: Mười cô trinh nữ mang đèn đi đón rể năm cô khôn ngoan mang đèn với mang dầu. Giữa lúc nửa đêm tiếng gọi: Này chàng rể đến năm cô khôn ngoan tỉnh giấc sánh bước dự tiệc. </vt:lpstr>
      <vt:lpstr>Đk: Hãy sống tỉnh thức Chúa đến lúc ta không ngờ Chúa đến đêm khuya hoặc lúc sáng tinh mơ.  Hãy sống tỉnh thức Chúa đến lúc ta không ngờ Chúa đến thanh xuân, già lão, bé thơ đâu ngờ.</vt:lpstr>
      <vt:lpstr>Tk3: Cuộc đời dương thế con người chờ Chúa đến luôn luôn khôn ngoan thi hành những ơn lành. Lúc Chúa đến đây theo Người vào dự tiệc cưới trong nơi vinh quang Người sẽ thưởng phúc thiên đàng.</vt:lpstr>
      <vt:lpstr>Đk: Hãy sống tỉnh thức Chúa đến lúc ta không ngờ Chúa đến đêm khuya hoặc lúc sáng tinh mơ.  Hãy sống tỉnh thức Chúa đến lúc ta không ngờ Chúa đến thanh xuân, già lão, bé thơ đâu ngờ. </vt:lpstr>
      <vt:lpstr>PowerPoint Presentation</vt:lpstr>
      <vt:lpstr>PowerPoint Presentation</vt:lpstr>
      <vt:lpstr>Ca Kết Lễ Nhân Chứng Phúc Âm Thành Tâm</vt:lpstr>
      <vt:lpstr>Tk1: Ta về thôi vì thánh lễ đã hết nhưng đời ta là thánh lễ nối dài. Đem tình thương Thiên Chúa đến mọi nơi ta sống sao để thành chứng nhân.</vt:lpstr>
      <vt:lpstr>Đk: Này Ngài sai ta đi đây đó. Sống chứng nhân phúc âm. Lãnh sứ mạng Chúa giao hôm nào vì là con Thiên Chúa. Này Ngài sai ta đi đây đó đi loan báo tin mừng. Loan tin mới tin vui của Ngài rằng Thiên Chúa yêu thương loài người.</vt:lpstr>
      <vt:lpstr>Tk2: Ta đừng lo vì Thiên Chúa Ngài biết con người ta nhiều yếu đuối lỗi lầm. Nên Ngài thương ban ơn thánh triền miên ta sống sao để thành chứng nhân.</vt:lpstr>
      <vt:lpstr>Đk: Này Ngài sai ta đi đây đó. Sống chứng nhân phúc âm. Lãnh sứ mạng Chúa giao hôm nào vì là con Thiên Chúa. Này Ngài sai ta đi đây đó đi loan báo tin mừng. Loan tin mới tin vui của Ngài rằng Thiên Chúa yêu thương loài người.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151</cp:revision>
  <dcterms:created xsi:type="dcterms:W3CDTF">2023-05-21T07:25:42Z</dcterms:created>
  <dcterms:modified xsi:type="dcterms:W3CDTF">2023-11-05T13:20:56Z</dcterms:modified>
</cp:coreProperties>
</file>