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5.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6.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17.xml" ContentType="application/vnd.openxmlformats-officedocument.theme+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18.xml" ContentType="application/vnd.openxmlformats-officedocument.theme+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theme/theme19.xml" ContentType="application/vnd.openxmlformats-officedocument.theme+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theme/theme20.xml" ContentType="application/vnd.openxmlformats-officedocument.theme+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theme/theme21.xml" ContentType="application/vnd.openxmlformats-officedocument.theme+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theme/theme22.xml" ContentType="application/vnd.openxmlformats-officedocument.theme+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theme/theme23.xml" ContentType="application/vnd.openxmlformats-officedocument.theme+xml"/>
  <Override PartName="/ppt/theme/theme2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4" r:id="rId5"/>
    <p:sldMasterId id="2147483928" r:id="rId6"/>
    <p:sldMasterId id="2147484444" r:id="rId7"/>
    <p:sldMasterId id="2147484456" r:id="rId8"/>
    <p:sldMasterId id="2147484624" r:id="rId9"/>
    <p:sldMasterId id="2147484636" r:id="rId10"/>
    <p:sldMasterId id="2147484648" r:id="rId11"/>
    <p:sldMasterId id="2147484660" r:id="rId12"/>
    <p:sldMasterId id="2147484672" r:id="rId13"/>
    <p:sldMasterId id="2147484684" r:id="rId14"/>
    <p:sldMasterId id="2147484708" r:id="rId15"/>
    <p:sldMasterId id="2147484720" r:id="rId16"/>
    <p:sldMasterId id="2147484732" r:id="rId17"/>
    <p:sldMasterId id="2147484744" r:id="rId18"/>
    <p:sldMasterId id="2147484756" r:id="rId19"/>
    <p:sldMasterId id="2147484768" r:id="rId20"/>
    <p:sldMasterId id="2147484780" r:id="rId21"/>
    <p:sldMasterId id="2147484792" r:id="rId22"/>
    <p:sldMasterId id="2147484804" r:id="rId23"/>
  </p:sldMasterIdLst>
  <p:notesMasterIdLst>
    <p:notesMasterId r:id="rId112"/>
  </p:notesMasterIdLst>
  <p:sldIdLst>
    <p:sldId id="891" r:id="rId24"/>
    <p:sldId id="507" r:id="rId25"/>
    <p:sldId id="376" r:id="rId26"/>
    <p:sldId id="882" r:id="rId27"/>
    <p:sldId id="883" r:id="rId28"/>
    <p:sldId id="884" r:id="rId29"/>
    <p:sldId id="868" r:id="rId30"/>
    <p:sldId id="553" r:id="rId31"/>
    <p:sldId id="585" r:id="rId32"/>
    <p:sldId id="443" r:id="rId33"/>
    <p:sldId id="676" r:id="rId34"/>
    <p:sldId id="880" r:id="rId35"/>
    <p:sldId id="879" r:id="rId36"/>
    <p:sldId id="881" r:id="rId37"/>
    <p:sldId id="869" r:id="rId38"/>
    <p:sldId id="384" r:id="rId39"/>
    <p:sldId id="385" r:id="rId40"/>
    <p:sldId id="386" r:id="rId41"/>
    <p:sldId id="387" r:id="rId42"/>
    <p:sldId id="388" r:id="rId43"/>
    <p:sldId id="389" r:id="rId44"/>
    <p:sldId id="390" r:id="rId45"/>
    <p:sldId id="391" r:id="rId46"/>
    <p:sldId id="870" r:id="rId47"/>
    <p:sldId id="392" r:id="rId48"/>
    <p:sldId id="393" r:id="rId49"/>
    <p:sldId id="394" r:id="rId50"/>
    <p:sldId id="395" r:id="rId51"/>
    <p:sldId id="396" r:id="rId52"/>
    <p:sldId id="397" r:id="rId53"/>
    <p:sldId id="398" r:id="rId54"/>
    <p:sldId id="399" r:id="rId55"/>
    <p:sldId id="871" r:id="rId56"/>
    <p:sldId id="856" r:id="rId57"/>
    <p:sldId id="857" r:id="rId58"/>
    <p:sldId id="858" r:id="rId59"/>
    <p:sldId id="859" r:id="rId60"/>
    <p:sldId id="865" r:id="rId61"/>
    <p:sldId id="860" r:id="rId62"/>
    <p:sldId id="861" r:id="rId63"/>
    <p:sldId id="866" r:id="rId64"/>
    <p:sldId id="862" r:id="rId65"/>
    <p:sldId id="878" r:id="rId66"/>
    <p:sldId id="872" r:id="rId67"/>
    <p:sldId id="867" r:id="rId68"/>
    <p:sldId id="892" r:id="rId69"/>
    <p:sldId id="549" r:id="rId70"/>
    <p:sldId id="400" r:id="rId71"/>
    <p:sldId id="401" r:id="rId72"/>
    <p:sldId id="402" r:id="rId73"/>
    <p:sldId id="403" r:id="rId74"/>
    <p:sldId id="404" r:id="rId75"/>
    <p:sldId id="405" r:id="rId76"/>
    <p:sldId id="406" r:id="rId77"/>
    <p:sldId id="407" r:id="rId78"/>
    <p:sldId id="408" r:id="rId79"/>
    <p:sldId id="409" r:id="rId80"/>
    <p:sldId id="410" r:id="rId81"/>
    <p:sldId id="411" r:id="rId82"/>
    <p:sldId id="412" r:id="rId83"/>
    <p:sldId id="874" r:id="rId84"/>
    <p:sldId id="550" r:id="rId85"/>
    <p:sldId id="558" r:id="rId86"/>
    <p:sldId id="559" r:id="rId87"/>
    <p:sldId id="561" r:id="rId88"/>
    <p:sldId id="841" r:id="rId89"/>
    <p:sldId id="614" r:id="rId90"/>
    <p:sldId id="842" r:id="rId91"/>
    <p:sldId id="276" r:id="rId92"/>
    <p:sldId id="875" r:id="rId93"/>
    <p:sldId id="277" r:id="rId94"/>
    <p:sldId id="279" r:id="rId95"/>
    <p:sldId id="886" r:id="rId96"/>
    <p:sldId id="278" r:id="rId97"/>
    <p:sldId id="885" r:id="rId98"/>
    <p:sldId id="292" r:id="rId99"/>
    <p:sldId id="876" r:id="rId100"/>
    <p:sldId id="293" r:id="rId101"/>
    <p:sldId id="563" r:id="rId102"/>
    <p:sldId id="564" r:id="rId103"/>
    <p:sldId id="790" r:id="rId104"/>
    <p:sldId id="751" r:id="rId105"/>
    <p:sldId id="792" r:id="rId106"/>
    <p:sldId id="887" r:id="rId107"/>
    <p:sldId id="889" r:id="rId108"/>
    <p:sldId id="888" r:id="rId109"/>
    <p:sldId id="890" r:id="rId110"/>
    <p:sldId id="877" r:id="rId11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a:srgbClr val="990000"/>
    <a:srgbClr val="A50021"/>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733" autoAdjust="0"/>
  </p:normalViewPr>
  <p:slideViewPr>
    <p:cSldViewPr>
      <p:cViewPr>
        <p:scale>
          <a:sx n="125" d="100"/>
          <a:sy n="125" d="100"/>
        </p:scale>
        <p:origin x="-3144" y="-1482"/>
      </p:cViewPr>
      <p:guideLst>
        <p:guide orient="horz" pos="1620"/>
        <p:guide pos="2880"/>
      </p:guideLst>
    </p:cSldViewPr>
  </p:slideViewPr>
  <p:outlineViewPr>
    <p:cViewPr>
      <p:scale>
        <a:sx n="33" d="100"/>
        <a:sy n="33" d="100"/>
      </p:scale>
      <p:origin x="0" y="822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3.xml"/><Relationship Id="rId21" Type="http://schemas.openxmlformats.org/officeDocument/2006/relationships/slideMaster" Target="slideMasters/slideMaster21.xml"/><Relationship Id="rId42" Type="http://schemas.openxmlformats.org/officeDocument/2006/relationships/slide" Target="slides/slide19.xml"/><Relationship Id="rId47" Type="http://schemas.openxmlformats.org/officeDocument/2006/relationships/slide" Target="slides/slide24.xml"/><Relationship Id="rId63" Type="http://schemas.openxmlformats.org/officeDocument/2006/relationships/slide" Target="slides/slide40.xml"/><Relationship Id="rId68" Type="http://schemas.openxmlformats.org/officeDocument/2006/relationships/slide" Target="slides/slide45.xml"/><Relationship Id="rId84" Type="http://schemas.openxmlformats.org/officeDocument/2006/relationships/slide" Target="slides/slide61.xml"/><Relationship Id="rId89" Type="http://schemas.openxmlformats.org/officeDocument/2006/relationships/slide" Target="slides/slide66.xml"/><Relationship Id="rId112" Type="http://schemas.openxmlformats.org/officeDocument/2006/relationships/notesMaster" Target="notesMasters/notesMaster1.xml"/><Relationship Id="rId16" Type="http://schemas.openxmlformats.org/officeDocument/2006/relationships/slideMaster" Target="slideMasters/slideMaster16.xml"/><Relationship Id="rId107" Type="http://schemas.openxmlformats.org/officeDocument/2006/relationships/slide" Target="slides/slide84.xml"/><Relationship Id="rId11" Type="http://schemas.openxmlformats.org/officeDocument/2006/relationships/slideMaster" Target="slideMasters/slideMaster11.xml"/><Relationship Id="rId24" Type="http://schemas.openxmlformats.org/officeDocument/2006/relationships/slide" Target="slides/slide1.xml"/><Relationship Id="rId32" Type="http://schemas.openxmlformats.org/officeDocument/2006/relationships/slide" Target="slides/slide9.xml"/><Relationship Id="rId37" Type="http://schemas.openxmlformats.org/officeDocument/2006/relationships/slide" Target="slides/slide14.xml"/><Relationship Id="rId40" Type="http://schemas.openxmlformats.org/officeDocument/2006/relationships/slide" Target="slides/slide17.xml"/><Relationship Id="rId45" Type="http://schemas.openxmlformats.org/officeDocument/2006/relationships/slide" Target="slides/slide22.xml"/><Relationship Id="rId53" Type="http://schemas.openxmlformats.org/officeDocument/2006/relationships/slide" Target="slides/slide30.xml"/><Relationship Id="rId58" Type="http://schemas.openxmlformats.org/officeDocument/2006/relationships/slide" Target="slides/slide35.xml"/><Relationship Id="rId66" Type="http://schemas.openxmlformats.org/officeDocument/2006/relationships/slide" Target="slides/slide43.xml"/><Relationship Id="rId74" Type="http://schemas.openxmlformats.org/officeDocument/2006/relationships/slide" Target="slides/slide51.xml"/><Relationship Id="rId79" Type="http://schemas.openxmlformats.org/officeDocument/2006/relationships/slide" Target="slides/slide56.xml"/><Relationship Id="rId87" Type="http://schemas.openxmlformats.org/officeDocument/2006/relationships/slide" Target="slides/slide64.xml"/><Relationship Id="rId102" Type="http://schemas.openxmlformats.org/officeDocument/2006/relationships/slide" Target="slides/slide79.xml"/><Relationship Id="rId110" Type="http://schemas.openxmlformats.org/officeDocument/2006/relationships/slide" Target="slides/slide87.xml"/><Relationship Id="rId115"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38.xml"/><Relationship Id="rId82" Type="http://schemas.openxmlformats.org/officeDocument/2006/relationships/slide" Target="slides/slide59.xml"/><Relationship Id="rId90" Type="http://schemas.openxmlformats.org/officeDocument/2006/relationships/slide" Target="slides/slide67.xml"/><Relationship Id="rId95" Type="http://schemas.openxmlformats.org/officeDocument/2006/relationships/slide" Target="slides/slide72.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4.xml"/><Relationship Id="rId30" Type="http://schemas.openxmlformats.org/officeDocument/2006/relationships/slide" Target="slides/slide7.xml"/><Relationship Id="rId35" Type="http://schemas.openxmlformats.org/officeDocument/2006/relationships/slide" Target="slides/slide12.xml"/><Relationship Id="rId43" Type="http://schemas.openxmlformats.org/officeDocument/2006/relationships/slide" Target="slides/slide20.xml"/><Relationship Id="rId48" Type="http://schemas.openxmlformats.org/officeDocument/2006/relationships/slide" Target="slides/slide25.xml"/><Relationship Id="rId56" Type="http://schemas.openxmlformats.org/officeDocument/2006/relationships/slide" Target="slides/slide33.xml"/><Relationship Id="rId64" Type="http://schemas.openxmlformats.org/officeDocument/2006/relationships/slide" Target="slides/slide41.xml"/><Relationship Id="rId69" Type="http://schemas.openxmlformats.org/officeDocument/2006/relationships/slide" Target="slides/slide46.xml"/><Relationship Id="rId77" Type="http://schemas.openxmlformats.org/officeDocument/2006/relationships/slide" Target="slides/slide54.xml"/><Relationship Id="rId100" Type="http://schemas.openxmlformats.org/officeDocument/2006/relationships/slide" Target="slides/slide77.xml"/><Relationship Id="rId105" Type="http://schemas.openxmlformats.org/officeDocument/2006/relationships/slide" Target="slides/slide82.xml"/><Relationship Id="rId113"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28.xml"/><Relationship Id="rId72" Type="http://schemas.openxmlformats.org/officeDocument/2006/relationships/slide" Target="slides/slide49.xml"/><Relationship Id="rId80" Type="http://schemas.openxmlformats.org/officeDocument/2006/relationships/slide" Target="slides/slide57.xml"/><Relationship Id="rId85" Type="http://schemas.openxmlformats.org/officeDocument/2006/relationships/slide" Target="slides/slide62.xml"/><Relationship Id="rId93" Type="http://schemas.openxmlformats.org/officeDocument/2006/relationships/slide" Target="slides/slide70.xml"/><Relationship Id="rId98" Type="http://schemas.openxmlformats.org/officeDocument/2006/relationships/slide" Target="slides/slide75.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2.xml"/><Relationship Id="rId33" Type="http://schemas.openxmlformats.org/officeDocument/2006/relationships/slide" Target="slides/slide10.xml"/><Relationship Id="rId38" Type="http://schemas.openxmlformats.org/officeDocument/2006/relationships/slide" Target="slides/slide15.xml"/><Relationship Id="rId46" Type="http://schemas.openxmlformats.org/officeDocument/2006/relationships/slide" Target="slides/slide23.xml"/><Relationship Id="rId59" Type="http://schemas.openxmlformats.org/officeDocument/2006/relationships/slide" Target="slides/slide36.xml"/><Relationship Id="rId67" Type="http://schemas.openxmlformats.org/officeDocument/2006/relationships/slide" Target="slides/slide44.xml"/><Relationship Id="rId103" Type="http://schemas.openxmlformats.org/officeDocument/2006/relationships/slide" Target="slides/slide80.xml"/><Relationship Id="rId108" Type="http://schemas.openxmlformats.org/officeDocument/2006/relationships/slide" Target="slides/slide85.xml"/><Relationship Id="rId116" Type="http://schemas.openxmlformats.org/officeDocument/2006/relationships/tableStyles" Target="tableStyles.xml"/><Relationship Id="rId20" Type="http://schemas.openxmlformats.org/officeDocument/2006/relationships/slideMaster" Target="slideMasters/slideMaster20.xml"/><Relationship Id="rId41" Type="http://schemas.openxmlformats.org/officeDocument/2006/relationships/slide" Target="slides/slide18.xml"/><Relationship Id="rId54" Type="http://schemas.openxmlformats.org/officeDocument/2006/relationships/slide" Target="slides/slide31.xml"/><Relationship Id="rId62" Type="http://schemas.openxmlformats.org/officeDocument/2006/relationships/slide" Target="slides/slide39.xml"/><Relationship Id="rId70" Type="http://schemas.openxmlformats.org/officeDocument/2006/relationships/slide" Target="slides/slide47.xml"/><Relationship Id="rId75" Type="http://schemas.openxmlformats.org/officeDocument/2006/relationships/slide" Target="slides/slide52.xml"/><Relationship Id="rId83" Type="http://schemas.openxmlformats.org/officeDocument/2006/relationships/slide" Target="slides/slide60.xml"/><Relationship Id="rId88" Type="http://schemas.openxmlformats.org/officeDocument/2006/relationships/slide" Target="slides/slide65.xml"/><Relationship Id="rId91" Type="http://schemas.openxmlformats.org/officeDocument/2006/relationships/slide" Target="slides/slide68.xml"/><Relationship Id="rId96" Type="http://schemas.openxmlformats.org/officeDocument/2006/relationships/slide" Target="slides/slide73.xml"/><Relationship Id="rId111" Type="http://schemas.openxmlformats.org/officeDocument/2006/relationships/slide" Target="slides/slide88.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5.xml"/><Relationship Id="rId36" Type="http://schemas.openxmlformats.org/officeDocument/2006/relationships/slide" Target="slides/slide13.xml"/><Relationship Id="rId49" Type="http://schemas.openxmlformats.org/officeDocument/2006/relationships/slide" Target="slides/slide26.xml"/><Relationship Id="rId57" Type="http://schemas.openxmlformats.org/officeDocument/2006/relationships/slide" Target="slides/slide34.xml"/><Relationship Id="rId106" Type="http://schemas.openxmlformats.org/officeDocument/2006/relationships/slide" Target="slides/slide83.xml"/><Relationship Id="rId114" Type="http://schemas.openxmlformats.org/officeDocument/2006/relationships/viewProps" Target="viewProps.xml"/><Relationship Id="rId10" Type="http://schemas.openxmlformats.org/officeDocument/2006/relationships/slideMaster" Target="slideMasters/slideMaster10.xml"/><Relationship Id="rId31" Type="http://schemas.openxmlformats.org/officeDocument/2006/relationships/slide" Target="slides/slide8.xml"/><Relationship Id="rId44" Type="http://schemas.openxmlformats.org/officeDocument/2006/relationships/slide" Target="slides/slide21.xml"/><Relationship Id="rId52" Type="http://schemas.openxmlformats.org/officeDocument/2006/relationships/slide" Target="slides/slide29.xml"/><Relationship Id="rId60" Type="http://schemas.openxmlformats.org/officeDocument/2006/relationships/slide" Target="slides/slide37.xml"/><Relationship Id="rId65" Type="http://schemas.openxmlformats.org/officeDocument/2006/relationships/slide" Target="slides/slide42.xml"/><Relationship Id="rId73" Type="http://schemas.openxmlformats.org/officeDocument/2006/relationships/slide" Target="slides/slide50.xml"/><Relationship Id="rId78" Type="http://schemas.openxmlformats.org/officeDocument/2006/relationships/slide" Target="slides/slide55.xml"/><Relationship Id="rId81" Type="http://schemas.openxmlformats.org/officeDocument/2006/relationships/slide" Target="slides/slide58.xml"/><Relationship Id="rId86" Type="http://schemas.openxmlformats.org/officeDocument/2006/relationships/slide" Target="slides/slide63.xml"/><Relationship Id="rId94" Type="http://schemas.openxmlformats.org/officeDocument/2006/relationships/slide" Target="slides/slide71.xml"/><Relationship Id="rId99" Type="http://schemas.openxmlformats.org/officeDocument/2006/relationships/slide" Target="slides/slide76.xml"/><Relationship Id="rId101" Type="http://schemas.openxmlformats.org/officeDocument/2006/relationships/slide" Target="slides/slide78.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6.xml"/><Relationship Id="rId109" Type="http://schemas.openxmlformats.org/officeDocument/2006/relationships/slide" Target="slides/slide86.xml"/><Relationship Id="rId34" Type="http://schemas.openxmlformats.org/officeDocument/2006/relationships/slide" Target="slides/slide11.xml"/><Relationship Id="rId50" Type="http://schemas.openxmlformats.org/officeDocument/2006/relationships/slide" Target="slides/slide27.xml"/><Relationship Id="rId55" Type="http://schemas.openxmlformats.org/officeDocument/2006/relationships/slide" Target="slides/slide32.xml"/><Relationship Id="rId76" Type="http://schemas.openxmlformats.org/officeDocument/2006/relationships/slide" Target="slides/slide53.xml"/><Relationship Id="rId97" Type="http://schemas.openxmlformats.org/officeDocument/2006/relationships/slide" Target="slides/slide74.xml"/><Relationship Id="rId104" Type="http://schemas.openxmlformats.org/officeDocument/2006/relationships/slide" Target="slides/slide81.xml"/><Relationship Id="rId7" Type="http://schemas.openxmlformats.org/officeDocument/2006/relationships/slideMaster" Target="slideMasters/slideMaster7.xml"/><Relationship Id="rId71" Type="http://schemas.openxmlformats.org/officeDocument/2006/relationships/slide" Target="slides/slide48.xml"/><Relationship Id="rId92"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0324E-2BF0-4F5E-8572-1634D72B40AD}" type="datetimeFigureOut">
              <a:rPr lang="en-US" smtClean="0"/>
              <a:t>11/2/2023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EB0A7-AB1D-4D04-B523-39A6F4B83193}" type="slidenum">
              <a:rPr lang="en-US" smtClean="0"/>
              <a:t>‹#›</a:t>
            </a:fld>
            <a:endParaRPr lang="en-US"/>
          </a:p>
        </p:txBody>
      </p:sp>
    </p:spTree>
    <p:extLst>
      <p:ext uri="{BB962C8B-B14F-4D97-AF65-F5344CB8AC3E}">
        <p14:creationId xmlns:p14="http://schemas.microsoft.com/office/powerpoint/2010/main" val="55036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678692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342237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937362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219259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431407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838480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445913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375045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61856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2054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97741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678692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342237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937362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219259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431407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838480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445913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375045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6185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205429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97741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678692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342237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937362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219259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431407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838480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445913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37504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61856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205429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97741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678692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342237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937362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219259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4314077"/>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838480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44591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3750452"/>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61856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205429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97741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6786927"/>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3422376"/>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937362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2192599"/>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431407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83848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4459131"/>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375045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618568"/>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205429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977414"/>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6786927"/>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3422376"/>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9373627"/>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2192599"/>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43140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11/2/2023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8384802"/>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4459131"/>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3750452"/>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61856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2054298"/>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977414"/>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6786927"/>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3422376"/>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9373627"/>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21925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11/2/2023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4314077"/>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8384802"/>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4459131"/>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3750452"/>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618568"/>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2054298"/>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977414"/>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6786927"/>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3422376"/>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93736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11/2/2023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2192599"/>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4314077"/>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8384802"/>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4459131"/>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3750452"/>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618568"/>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2054298"/>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977414"/>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6786927"/>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34223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9373627"/>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4566281"/>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4800061"/>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5481301"/>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1621872"/>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3853842"/>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0181848"/>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8619228"/>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6652148"/>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009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1908479"/>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6522577"/>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8540879"/>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2898113"/>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501898"/>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9112123"/>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3074576"/>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8951773"/>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3387859"/>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04608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637586"/>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7065400"/>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0932183"/>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5295062"/>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7861715"/>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1086911"/>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7710402"/>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4055612"/>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9621634"/>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43315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3555970"/>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8533848"/>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6268496"/>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9137768"/>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1410922"/>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2818163"/>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5733358"/>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1168765"/>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474045"/>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78684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5783852"/>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6467930"/>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7711325"/>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0838936"/>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0275721"/>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1410922"/>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2818163"/>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5733358"/>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1168765"/>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4740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7868407"/>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5783852"/>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6467930"/>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7711325"/>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0838936"/>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02757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11/2/2023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11/2/2023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11/2/2023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11/2/2023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11/2/2023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8387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11/2/2023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147366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633364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787294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183968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628627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562001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298220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335409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9918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8262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11/2/2023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838790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147366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633364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787294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183968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628627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562001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298220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335409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99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826241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5973219"/>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162975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590729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701772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11/2/2023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618497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11/2/2023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859949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11/2/2023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797004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974337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1269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1229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807790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219259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431407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838480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445913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375045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61856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205429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9774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image" Target="../media/image1.jpg"/><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4.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image" Target="../media/image1.jpg"/><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5.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5.xml"/><Relationship Id="rId13" Type="http://schemas.openxmlformats.org/officeDocument/2006/relationships/image" Target="../media/image1.jpg"/><Relationship Id="rId3" Type="http://schemas.openxmlformats.org/officeDocument/2006/relationships/slideLayout" Target="../slideLayouts/slideLayout160.xml"/><Relationship Id="rId7" Type="http://schemas.openxmlformats.org/officeDocument/2006/relationships/slideLayout" Target="../slideLayouts/slideLayout164.xml"/><Relationship Id="rId12" Type="http://schemas.openxmlformats.org/officeDocument/2006/relationships/theme" Target="../theme/theme16.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0" Type="http://schemas.openxmlformats.org/officeDocument/2006/relationships/slideLayout" Target="../slideLayouts/slideLayout167.xml"/><Relationship Id="rId4" Type="http://schemas.openxmlformats.org/officeDocument/2006/relationships/slideLayout" Target="../slideLayouts/slideLayout161.xml"/><Relationship Id="rId9" Type="http://schemas.openxmlformats.org/officeDocument/2006/relationships/slideLayout" Target="../slideLayouts/slideLayout16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76.xml"/><Relationship Id="rId13" Type="http://schemas.openxmlformats.org/officeDocument/2006/relationships/image" Target="../media/image1.jpg"/><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theme" Target="../theme/theme17.xml"/><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0" Type="http://schemas.openxmlformats.org/officeDocument/2006/relationships/slideLayout" Target="../slideLayouts/slideLayout178.xml"/><Relationship Id="rId4" Type="http://schemas.openxmlformats.org/officeDocument/2006/relationships/slideLayout" Target="../slideLayouts/slideLayout172.xml"/><Relationship Id="rId9" Type="http://schemas.openxmlformats.org/officeDocument/2006/relationships/slideLayout" Target="../slideLayouts/slideLayout17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87.xml"/><Relationship Id="rId13" Type="http://schemas.openxmlformats.org/officeDocument/2006/relationships/image" Target="../media/image1.jpg"/><Relationship Id="rId3" Type="http://schemas.openxmlformats.org/officeDocument/2006/relationships/slideLayout" Target="../slideLayouts/slideLayout182.xml"/><Relationship Id="rId7" Type="http://schemas.openxmlformats.org/officeDocument/2006/relationships/slideLayout" Target="../slideLayouts/slideLayout186.xml"/><Relationship Id="rId12" Type="http://schemas.openxmlformats.org/officeDocument/2006/relationships/theme" Target="../theme/theme18.xml"/><Relationship Id="rId2" Type="http://schemas.openxmlformats.org/officeDocument/2006/relationships/slideLayout" Target="../slideLayouts/slideLayout181.xml"/><Relationship Id="rId1" Type="http://schemas.openxmlformats.org/officeDocument/2006/relationships/slideLayout" Target="../slideLayouts/slideLayout180.xml"/><Relationship Id="rId6" Type="http://schemas.openxmlformats.org/officeDocument/2006/relationships/slideLayout" Target="../slideLayouts/slideLayout185.xml"/><Relationship Id="rId11" Type="http://schemas.openxmlformats.org/officeDocument/2006/relationships/slideLayout" Target="../slideLayouts/slideLayout190.xml"/><Relationship Id="rId5" Type="http://schemas.openxmlformats.org/officeDocument/2006/relationships/slideLayout" Target="../slideLayouts/slideLayout184.xml"/><Relationship Id="rId10" Type="http://schemas.openxmlformats.org/officeDocument/2006/relationships/slideLayout" Target="../slideLayouts/slideLayout189.xml"/><Relationship Id="rId4" Type="http://schemas.openxmlformats.org/officeDocument/2006/relationships/slideLayout" Target="../slideLayouts/slideLayout183.xml"/><Relationship Id="rId9" Type="http://schemas.openxmlformats.org/officeDocument/2006/relationships/slideLayout" Target="../slideLayouts/slideLayout18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98.xml"/><Relationship Id="rId13" Type="http://schemas.openxmlformats.org/officeDocument/2006/relationships/image" Target="../media/image1.jpg"/><Relationship Id="rId3" Type="http://schemas.openxmlformats.org/officeDocument/2006/relationships/slideLayout" Target="../slideLayouts/slideLayout193.xml"/><Relationship Id="rId7" Type="http://schemas.openxmlformats.org/officeDocument/2006/relationships/slideLayout" Target="../slideLayouts/slideLayout197.xml"/><Relationship Id="rId12" Type="http://schemas.openxmlformats.org/officeDocument/2006/relationships/theme" Target="../theme/theme19.xml"/><Relationship Id="rId2" Type="http://schemas.openxmlformats.org/officeDocument/2006/relationships/slideLayout" Target="../slideLayouts/slideLayout192.xml"/><Relationship Id="rId1" Type="http://schemas.openxmlformats.org/officeDocument/2006/relationships/slideLayout" Target="../slideLayouts/slideLayout191.xml"/><Relationship Id="rId6" Type="http://schemas.openxmlformats.org/officeDocument/2006/relationships/slideLayout" Target="../slideLayouts/slideLayout196.xml"/><Relationship Id="rId11" Type="http://schemas.openxmlformats.org/officeDocument/2006/relationships/slideLayout" Target="../slideLayouts/slideLayout201.xml"/><Relationship Id="rId5" Type="http://schemas.openxmlformats.org/officeDocument/2006/relationships/slideLayout" Target="../slideLayouts/slideLayout195.xml"/><Relationship Id="rId10" Type="http://schemas.openxmlformats.org/officeDocument/2006/relationships/slideLayout" Target="../slideLayouts/slideLayout200.xml"/><Relationship Id="rId4" Type="http://schemas.openxmlformats.org/officeDocument/2006/relationships/slideLayout" Target="../slideLayouts/slideLayout194.xml"/><Relationship Id="rId9" Type="http://schemas.openxmlformats.org/officeDocument/2006/relationships/slideLayout" Target="../slideLayouts/slideLayout19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09.xml"/><Relationship Id="rId13" Type="http://schemas.openxmlformats.org/officeDocument/2006/relationships/image" Target="../media/image1.jpg"/><Relationship Id="rId3" Type="http://schemas.openxmlformats.org/officeDocument/2006/relationships/slideLayout" Target="../slideLayouts/slideLayout204.xml"/><Relationship Id="rId7" Type="http://schemas.openxmlformats.org/officeDocument/2006/relationships/slideLayout" Target="../slideLayouts/slideLayout208.xml"/><Relationship Id="rId12" Type="http://schemas.openxmlformats.org/officeDocument/2006/relationships/theme" Target="../theme/theme20.xml"/><Relationship Id="rId2" Type="http://schemas.openxmlformats.org/officeDocument/2006/relationships/slideLayout" Target="../slideLayouts/slideLayout203.xml"/><Relationship Id="rId1" Type="http://schemas.openxmlformats.org/officeDocument/2006/relationships/slideLayout" Target="../slideLayouts/slideLayout202.xml"/><Relationship Id="rId6" Type="http://schemas.openxmlformats.org/officeDocument/2006/relationships/slideLayout" Target="../slideLayouts/slideLayout207.xml"/><Relationship Id="rId11" Type="http://schemas.openxmlformats.org/officeDocument/2006/relationships/slideLayout" Target="../slideLayouts/slideLayout212.xml"/><Relationship Id="rId5" Type="http://schemas.openxmlformats.org/officeDocument/2006/relationships/slideLayout" Target="../slideLayouts/slideLayout206.xml"/><Relationship Id="rId10" Type="http://schemas.openxmlformats.org/officeDocument/2006/relationships/slideLayout" Target="../slideLayouts/slideLayout211.xml"/><Relationship Id="rId4" Type="http://schemas.openxmlformats.org/officeDocument/2006/relationships/slideLayout" Target="../slideLayouts/slideLayout205.xml"/><Relationship Id="rId9" Type="http://schemas.openxmlformats.org/officeDocument/2006/relationships/slideLayout" Target="../slideLayouts/slideLayout210.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0.xml"/><Relationship Id="rId13" Type="http://schemas.openxmlformats.org/officeDocument/2006/relationships/image" Target="../media/image1.jpg"/><Relationship Id="rId3" Type="http://schemas.openxmlformats.org/officeDocument/2006/relationships/slideLayout" Target="../slideLayouts/slideLayout215.xml"/><Relationship Id="rId7" Type="http://schemas.openxmlformats.org/officeDocument/2006/relationships/slideLayout" Target="../slideLayouts/slideLayout219.xml"/><Relationship Id="rId12" Type="http://schemas.openxmlformats.org/officeDocument/2006/relationships/theme" Target="../theme/theme21.xml"/><Relationship Id="rId2" Type="http://schemas.openxmlformats.org/officeDocument/2006/relationships/slideLayout" Target="../slideLayouts/slideLayout214.xml"/><Relationship Id="rId1" Type="http://schemas.openxmlformats.org/officeDocument/2006/relationships/slideLayout" Target="../slideLayouts/slideLayout213.xml"/><Relationship Id="rId6" Type="http://schemas.openxmlformats.org/officeDocument/2006/relationships/slideLayout" Target="../slideLayouts/slideLayout218.xml"/><Relationship Id="rId11" Type="http://schemas.openxmlformats.org/officeDocument/2006/relationships/slideLayout" Target="../slideLayouts/slideLayout223.xml"/><Relationship Id="rId5" Type="http://schemas.openxmlformats.org/officeDocument/2006/relationships/slideLayout" Target="../slideLayouts/slideLayout217.xml"/><Relationship Id="rId10" Type="http://schemas.openxmlformats.org/officeDocument/2006/relationships/slideLayout" Target="../slideLayouts/slideLayout222.xml"/><Relationship Id="rId4" Type="http://schemas.openxmlformats.org/officeDocument/2006/relationships/slideLayout" Target="../slideLayouts/slideLayout216.xml"/><Relationship Id="rId9" Type="http://schemas.openxmlformats.org/officeDocument/2006/relationships/slideLayout" Target="../slideLayouts/slideLayout221.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1.xml"/><Relationship Id="rId13" Type="http://schemas.openxmlformats.org/officeDocument/2006/relationships/image" Target="../media/image1.jpg"/><Relationship Id="rId3" Type="http://schemas.openxmlformats.org/officeDocument/2006/relationships/slideLayout" Target="../slideLayouts/slideLayout226.xml"/><Relationship Id="rId7" Type="http://schemas.openxmlformats.org/officeDocument/2006/relationships/slideLayout" Target="../slideLayouts/slideLayout230.xml"/><Relationship Id="rId12" Type="http://schemas.openxmlformats.org/officeDocument/2006/relationships/theme" Target="../theme/theme22.xml"/><Relationship Id="rId2" Type="http://schemas.openxmlformats.org/officeDocument/2006/relationships/slideLayout" Target="../slideLayouts/slideLayout225.xml"/><Relationship Id="rId1" Type="http://schemas.openxmlformats.org/officeDocument/2006/relationships/slideLayout" Target="../slideLayouts/slideLayout224.xml"/><Relationship Id="rId6" Type="http://schemas.openxmlformats.org/officeDocument/2006/relationships/slideLayout" Target="../slideLayouts/slideLayout229.xml"/><Relationship Id="rId11" Type="http://schemas.openxmlformats.org/officeDocument/2006/relationships/slideLayout" Target="../slideLayouts/slideLayout234.xml"/><Relationship Id="rId5" Type="http://schemas.openxmlformats.org/officeDocument/2006/relationships/slideLayout" Target="../slideLayouts/slideLayout228.xml"/><Relationship Id="rId10" Type="http://schemas.openxmlformats.org/officeDocument/2006/relationships/slideLayout" Target="../slideLayouts/slideLayout233.xml"/><Relationship Id="rId4" Type="http://schemas.openxmlformats.org/officeDocument/2006/relationships/slideLayout" Target="../slideLayouts/slideLayout227.xml"/><Relationship Id="rId9" Type="http://schemas.openxmlformats.org/officeDocument/2006/relationships/slideLayout" Target="../slideLayouts/slideLayout232.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42.xml"/><Relationship Id="rId13" Type="http://schemas.openxmlformats.org/officeDocument/2006/relationships/image" Target="../media/image1.jpg"/><Relationship Id="rId3" Type="http://schemas.openxmlformats.org/officeDocument/2006/relationships/slideLayout" Target="../slideLayouts/slideLayout237.xml"/><Relationship Id="rId7" Type="http://schemas.openxmlformats.org/officeDocument/2006/relationships/slideLayout" Target="../slideLayouts/slideLayout241.xml"/><Relationship Id="rId12" Type="http://schemas.openxmlformats.org/officeDocument/2006/relationships/theme" Target="../theme/theme23.xml"/><Relationship Id="rId2" Type="http://schemas.openxmlformats.org/officeDocument/2006/relationships/slideLayout" Target="../slideLayouts/slideLayout236.xml"/><Relationship Id="rId1" Type="http://schemas.openxmlformats.org/officeDocument/2006/relationships/slideLayout" Target="../slideLayouts/slideLayout235.xml"/><Relationship Id="rId6" Type="http://schemas.openxmlformats.org/officeDocument/2006/relationships/slideLayout" Target="../slideLayouts/slideLayout240.xml"/><Relationship Id="rId11" Type="http://schemas.openxmlformats.org/officeDocument/2006/relationships/slideLayout" Target="../slideLayouts/slideLayout245.xml"/><Relationship Id="rId5" Type="http://schemas.openxmlformats.org/officeDocument/2006/relationships/slideLayout" Target="../slideLayouts/slideLayout239.xml"/><Relationship Id="rId10" Type="http://schemas.openxmlformats.org/officeDocument/2006/relationships/slideLayout" Target="../slideLayouts/slideLayout244.xml"/><Relationship Id="rId4" Type="http://schemas.openxmlformats.org/officeDocument/2006/relationships/slideLayout" Target="../slideLayouts/slideLayout238.xml"/><Relationship Id="rId9" Type="http://schemas.openxmlformats.org/officeDocument/2006/relationships/slideLayout" Target="../slideLayouts/slideLayout243.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1.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1.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1.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2.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11/2/2023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2176968"/>
      </p:ext>
    </p:extLst>
  </p:cSld>
  <p:clrMap bg1="lt1" tx1="dk1" bg2="lt2" tx2="dk2" accent1="accent1" accent2="accent2" accent3="accent3" accent4="accent4" accent5="accent5" accent6="accent6" hlink="hlink" folHlink="folHlink"/>
  <p:sldLayoutIdLst>
    <p:sldLayoutId id="2147484637" r:id="rId1"/>
    <p:sldLayoutId id="2147484638" r:id="rId2"/>
    <p:sldLayoutId id="2147484639" r:id="rId3"/>
    <p:sldLayoutId id="2147484640" r:id="rId4"/>
    <p:sldLayoutId id="2147484641" r:id="rId5"/>
    <p:sldLayoutId id="2147484642" r:id="rId6"/>
    <p:sldLayoutId id="2147484643" r:id="rId7"/>
    <p:sldLayoutId id="2147484644" r:id="rId8"/>
    <p:sldLayoutId id="2147484645" r:id="rId9"/>
    <p:sldLayoutId id="2147484646" r:id="rId10"/>
    <p:sldLayoutId id="21474846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2176968"/>
      </p:ext>
    </p:extLst>
  </p:cSld>
  <p:clrMap bg1="lt1" tx1="dk1" bg2="lt2" tx2="dk2" accent1="accent1" accent2="accent2" accent3="accent3" accent4="accent4" accent5="accent5" accent6="accent6" hlink="hlink" folHlink="folHlink"/>
  <p:sldLayoutIdLst>
    <p:sldLayoutId id="2147484649" r:id="rId1"/>
    <p:sldLayoutId id="2147484650" r:id="rId2"/>
    <p:sldLayoutId id="2147484651" r:id="rId3"/>
    <p:sldLayoutId id="2147484652" r:id="rId4"/>
    <p:sldLayoutId id="2147484653" r:id="rId5"/>
    <p:sldLayoutId id="2147484654" r:id="rId6"/>
    <p:sldLayoutId id="2147484655" r:id="rId7"/>
    <p:sldLayoutId id="2147484656" r:id="rId8"/>
    <p:sldLayoutId id="2147484657" r:id="rId9"/>
    <p:sldLayoutId id="2147484658" r:id="rId10"/>
    <p:sldLayoutId id="2147484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2176968"/>
      </p:ext>
    </p:extLst>
  </p:cSld>
  <p:clrMap bg1="lt1" tx1="dk1" bg2="lt2" tx2="dk2" accent1="accent1" accent2="accent2" accent3="accent3" accent4="accent4" accent5="accent5" accent6="accent6" hlink="hlink" folHlink="folHlink"/>
  <p:sldLayoutIdLst>
    <p:sldLayoutId id="2147484661" r:id="rId1"/>
    <p:sldLayoutId id="2147484662" r:id="rId2"/>
    <p:sldLayoutId id="2147484663" r:id="rId3"/>
    <p:sldLayoutId id="2147484664" r:id="rId4"/>
    <p:sldLayoutId id="2147484665" r:id="rId5"/>
    <p:sldLayoutId id="2147484666" r:id="rId6"/>
    <p:sldLayoutId id="2147484667" r:id="rId7"/>
    <p:sldLayoutId id="2147484668" r:id="rId8"/>
    <p:sldLayoutId id="2147484669" r:id="rId9"/>
    <p:sldLayoutId id="2147484670" r:id="rId10"/>
    <p:sldLayoutId id="2147484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2176968"/>
      </p:ext>
    </p:extLst>
  </p:cSld>
  <p:clrMap bg1="lt1" tx1="dk1" bg2="lt2" tx2="dk2" accent1="accent1" accent2="accent2" accent3="accent3" accent4="accent4" accent5="accent5" accent6="accent6" hlink="hlink" folHlink="folHlink"/>
  <p:sldLayoutIdLst>
    <p:sldLayoutId id="2147484673" r:id="rId1"/>
    <p:sldLayoutId id="2147484674" r:id="rId2"/>
    <p:sldLayoutId id="2147484675" r:id="rId3"/>
    <p:sldLayoutId id="2147484676" r:id="rId4"/>
    <p:sldLayoutId id="2147484677" r:id="rId5"/>
    <p:sldLayoutId id="2147484678" r:id="rId6"/>
    <p:sldLayoutId id="2147484679" r:id="rId7"/>
    <p:sldLayoutId id="2147484680" r:id="rId8"/>
    <p:sldLayoutId id="2147484681" r:id="rId9"/>
    <p:sldLayoutId id="2147484682" r:id="rId10"/>
    <p:sldLayoutId id="2147484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2176968"/>
      </p:ext>
    </p:extLst>
  </p:cSld>
  <p:clrMap bg1="lt1" tx1="dk1" bg2="lt2" tx2="dk2" accent1="accent1" accent2="accent2" accent3="accent3" accent4="accent4" accent5="accent5" accent6="accent6" hlink="hlink" folHlink="folHlink"/>
  <p:sldLayoutIdLst>
    <p:sldLayoutId id="2147484685" r:id="rId1"/>
    <p:sldLayoutId id="2147484686" r:id="rId2"/>
    <p:sldLayoutId id="2147484687" r:id="rId3"/>
    <p:sldLayoutId id="2147484688" r:id="rId4"/>
    <p:sldLayoutId id="2147484689" r:id="rId5"/>
    <p:sldLayoutId id="2147484690" r:id="rId6"/>
    <p:sldLayoutId id="2147484691" r:id="rId7"/>
    <p:sldLayoutId id="2147484692" r:id="rId8"/>
    <p:sldLayoutId id="2147484693" r:id="rId9"/>
    <p:sldLayoutId id="2147484694" r:id="rId10"/>
    <p:sldLayoutId id="2147484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2176968"/>
      </p:ext>
    </p:extLst>
  </p:cSld>
  <p:clrMap bg1="lt1" tx1="dk1" bg2="lt2" tx2="dk2" accent1="accent1" accent2="accent2" accent3="accent3" accent4="accent4" accent5="accent5" accent6="accent6" hlink="hlink" folHlink="folHlink"/>
  <p:sldLayoutIdLst>
    <p:sldLayoutId id="2147484709" r:id="rId1"/>
    <p:sldLayoutId id="2147484710" r:id="rId2"/>
    <p:sldLayoutId id="2147484711" r:id="rId3"/>
    <p:sldLayoutId id="2147484712" r:id="rId4"/>
    <p:sldLayoutId id="2147484713" r:id="rId5"/>
    <p:sldLayoutId id="2147484714" r:id="rId6"/>
    <p:sldLayoutId id="2147484715" r:id="rId7"/>
    <p:sldLayoutId id="2147484716" r:id="rId8"/>
    <p:sldLayoutId id="2147484717" r:id="rId9"/>
    <p:sldLayoutId id="2147484718" r:id="rId10"/>
    <p:sldLayoutId id="2147484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2176968"/>
      </p:ext>
    </p:extLst>
  </p:cSld>
  <p:clrMap bg1="lt1" tx1="dk1" bg2="lt2" tx2="dk2" accent1="accent1" accent2="accent2" accent3="accent3" accent4="accent4" accent5="accent5" accent6="accent6" hlink="hlink" folHlink="folHlink"/>
  <p:sldLayoutIdLst>
    <p:sldLayoutId id="2147484721" r:id="rId1"/>
    <p:sldLayoutId id="2147484722" r:id="rId2"/>
    <p:sldLayoutId id="2147484723" r:id="rId3"/>
    <p:sldLayoutId id="2147484724" r:id="rId4"/>
    <p:sldLayoutId id="2147484725" r:id="rId5"/>
    <p:sldLayoutId id="2147484726" r:id="rId6"/>
    <p:sldLayoutId id="2147484727" r:id="rId7"/>
    <p:sldLayoutId id="2147484728" r:id="rId8"/>
    <p:sldLayoutId id="2147484729" r:id="rId9"/>
    <p:sldLayoutId id="2147484730" r:id="rId10"/>
    <p:sldLayoutId id="2147484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2176968"/>
      </p:ext>
    </p:extLst>
  </p:cSld>
  <p:clrMap bg1="lt1" tx1="dk1" bg2="lt2" tx2="dk2" accent1="accent1" accent2="accent2" accent3="accent3" accent4="accent4" accent5="accent5" accent6="accent6" hlink="hlink" folHlink="folHlink"/>
  <p:sldLayoutIdLst>
    <p:sldLayoutId id="2147484733" r:id="rId1"/>
    <p:sldLayoutId id="2147484734" r:id="rId2"/>
    <p:sldLayoutId id="2147484735" r:id="rId3"/>
    <p:sldLayoutId id="2147484736" r:id="rId4"/>
    <p:sldLayoutId id="2147484737" r:id="rId5"/>
    <p:sldLayoutId id="2147484738" r:id="rId6"/>
    <p:sldLayoutId id="2147484739" r:id="rId7"/>
    <p:sldLayoutId id="2147484740" r:id="rId8"/>
    <p:sldLayoutId id="2147484741" r:id="rId9"/>
    <p:sldLayoutId id="2147484742" r:id="rId10"/>
    <p:sldLayoutId id="2147484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2176968"/>
      </p:ext>
    </p:extLst>
  </p:cSld>
  <p:clrMap bg1="lt1" tx1="dk1" bg2="lt2" tx2="dk2" accent1="accent1" accent2="accent2" accent3="accent3" accent4="accent4" accent5="accent5" accent6="accent6" hlink="hlink" folHlink="folHlink"/>
  <p:sldLayoutIdLst>
    <p:sldLayoutId id="2147484745" r:id="rId1"/>
    <p:sldLayoutId id="2147484746" r:id="rId2"/>
    <p:sldLayoutId id="2147484747" r:id="rId3"/>
    <p:sldLayoutId id="2147484748" r:id="rId4"/>
    <p:sldLayoutId id="2147484749" r:id="rId5"/>
    <p:sldLayoutId id="2147484750" r:id="rId6"/>
    <p:sldLayoutId id="2147484751" r:id="rId7"/>
    <p:sldLayoutId id="2147484752" r:id="rId8"/>
    <p:sldLayoutId id="2147484753" r:id="rId9"/>
    <p:sldLayoutId id="2147484754" r:id="rId10"/>
    <p:sldLayoutId id="2147484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4291274"/>
      </p:ext>
    </p:extLst>
  </p:cSld>
  <p:clrMap bg1="lt1" tx1="dk1" bg2="lt2" tx2="dk2" accent1="accent1" accent2="accent2" accent3="accent3" accent4="accent4" accent5="accent5" accent6="accent6" hlink="hlink" folHlink="folHlink"/>
  <p:sldLayoutIdLst>
    <p:sldLayoutId id="2147484757" r:id="rId1"/>
    <p:sldLayoutId id="2147484758" r:id="rId2"/>
    <p:sldLayoutId id="2147484759" r:id="rId3"/>
    <p:sldLayoutId id="2147484760" r:id="rId4"/>
    <p:sldLayoutId id="2147484761" r:id="rId5"/>
    <p:sldLayoutId id="2147484762" r:id="rId6"/>
    <p:sldLayoutId id="2147484763" r:id="rId7"/>
    <p:sldLayoutId id="2147484764" r:id="rId8"/>
    <p:sldLayoutId id="2147484765" r:id="rId9"/>
    <p:sldLayoutId id="2147484766" r:id="rId10"/>
    <p:sldLayoutId id="2147484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11/2/2023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1686707"/>
      </p:ext>
    </p:extLst>
  </p:cSld>
  <p:clrMap bg1="lt1" tx1="dk1" bg2="lt2" tx2="dk2" accent1="accent1" accent2="accent2" accent3="accent3" accent4="accent4" accent5="accent5" accent6="accent6" hlink="hlink" folHlink="folHlink"/>
  <p:sldLayoutIdLst>
    <p:sldLayoutId id="2147484769" r:id="rId1"/>
    <p:sldLayoutId id="2147484770" r:id="rId2"/>
    <p:sldLayoutId id="2147484771" r:id="rId3"/>
    <p:sldLayoutId id="2147484772" r:id="rId4"/>
    <p:sldLayoutId id="2147484773" r:id="rId5"/>
    <p:sldLayoutId id="2147484774" r:id="rId6"/>
    <p:sldLayoutId id="2147484775" r:id="rId7"/>
    <p:sldLayoutId id="2147484776" r:id="rId8"/>
    <p:sldLayoutId id="2147484777" r:id="rId9"/>
    <p:sldLayoutId id="2147484778" r:id="rId10"/>
    <p:sldLayoutId id="2147484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319508"/>
      </p:ext>
    </p:extLst>
  </p:cSld>
  <p:clrMap bg1="lt1" tx1="dk1" bg2="lt2" tx2="dk2" accent1="accent1" accent2="accent2" accent3="accent3" accent4="accent4" accent5="accent5" accent6="accent6" hlink="hlink" folHlink="folHlink"/>
  <p:sldLayoutIdLst>
    <p:sldLayoutId id="2147484781" r:id="rId1"/>
    <p:sldLayoutId id="2147484782" r:id="rId2"/>
    <p:sldLayoutId id="2147484783" r:id="rId3"/>
    <p:sldLayoutId id="2147484784" r:id="rId4"/>
    <p:sldLayoutId id="2147484785" r:id="rId5"/>
    <p:sldLayoutId id="2147484786" r:id="rId6"/>
    <p:sldLayoutId id="2147484787" r:id="rId7"/>
    <p:sldLayoutId id="2147484788" r:id="rId8"/>
    <p:sldLayoutId id="2147484789" r:id="rId9"/>
    <p:sldLayoutId id="2147484790" r:id="rId10"/>
    <p:sldLayoutId id="21474847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9718136"/>
      </p:ext>
    </p:extLst>
  </p:cSld>
  <p:clrMap bg1="lt1" tx1="dk1" bg2="lt2" tx2="dk2" accent1="accent1" accent2="accent2" accent3="accent3" accent4="accent4" accent5="accent5" accent6="accent6" hlink="hlink" folHlink="folHlink"/>
  <p:sldLayoutIdLst>
    <p:sldLayoutId id="2147484793" r:id="rId1"/>
    <p:sldLayoutId id="2147484794" r:id="rId2"/>
    <p:sldLayoutId id="2147484795" r:id="rId3"/>
    <p:sldLayoutId id="2147484796" r:id="rId4"/>
    <p:sldLayoutId id="2147484797" r:id="rId5"/>
    <p:sldLayoutId id="2147484798" r:id="rId6"/>
    <p:sldLayoutId id="2147484799" r:id="rId7"/>
    <p:sldLayoutId id="2147484800" r:id="rId8"/>
    <p:sldLayoutId id="2147484801" r:id="rId9"/>
    <p:sldLayoutId id="2147484802" r:id="rId10"/>
    <p:sldLayoutId id="21474848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9718136"/>
      </p:ext>
    </p:extLst>
  </p:cSld>
  <p:clrMap bg1="lt1" tx1="dk1" bg2="lt2" tx2="dk2" accent1="accent1" accent2="accent2" accent3="accent3" accent4="accent4" accent5="accent5" accent6="accent6" hlink="hlink" folHlink="folHlink"/>
  <p:sldLayoutIdLst>
    <p:sldLayoutId id="2147484805" r:id="rId1"/>
    <p:sldLayoutId id="2147484806" r:id="rId2"/>
    <p:sldLayoutId id="2147484807" r:id="rId3"/>
    <p:sldLayoutId id="2147484808" r:id="rId4"/>
    <p:sldLayoutId id="2147484809" r:id="rId5"/>
    <p:sldLayoutId id="2147484810" r:id="rId6"/>
    <p:sldLayoutId id="2147484811" r:id="rId7"/>
    <p:sldLayoutId id="2147484812" r:id="rId8"/>
    <p:sldLayoutId id="2147484813" r:id="rId9"/>
    <p:sldLayoutId id="2147484814" r:id="rId10"/>
    <p:sldLayoutId id="21474848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11/2/2023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651820"/>
      </p:ext>
    </p:extLst>
  </p:cSld>
  <p:clrMap bg1="lt1" tx1="dk1" bg2="lt2" tx2="dk2" accent1="accent1" accent2="accent2" accent3="accent3" accent4="accent4" accent5="accent5" accent6="accent6" hlink="hlink" folHlink="folHlink"/>
  <p:sldLayoutIdLst>
    <p:sldLayoutId id="2147484445" r:id="rId1"/>
    <p:sldLayoutId id="2147484446" r:id="rId2"/>
    <p:sldLayoutId id="2147484447" r:id="rId3"/>
    <p:sldLayoutId id="2147484448" r:id="rId4"/>
    <p:sldLayoutId id="2147484449" r:id="rId5"/>
    <p:sldLayoutId id="2147484450" r:id="rId6"/>
    <p:sldLayoutId id="2147484451" r:id="rId7"/>
    <p:sldLayoutId id="2147484452" r:id="rId8"/>
    <p:sldLayoutId id="2147484453" r:id="rId9"/>
    <p:sldLayoutId id="2147484454" r:id="rId10"/>
    <p:sldLayoutId id="21474844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651820"/>
      </p:ext>
    </p:extLst>
  </p:cSld>
  <p:clrMap bg1="lt1" tx1="dk1" bg2="lt2" tx2="dk2" accent1="accent1" accent2="accent2" accent3="accent3" accent4="accent4" accent5="accent5" accent6="accent6" hlink="hlink" folHlink="folHlink"/>
  <p:sldLayoutIdLst>
    <p:sldLayoutId id="2147484457" r:id="rId1"/>
    <p:sldLayoutId id="2147484458" r:id="rId2"/>
    <p:sldLayoutId id="2147484459" r:id="rId3"/>
    <p:sldLayoutId id="2147484460" r:id="rId4"/>
    <p:sldLayoutId id="2147484461" r:id="rId5"/>
    <p:sldLayoutId id="2147484462" r:id="rId6"/>
    <p:sldLayoutId id="2147484463" r:id="rId7"/>
    <p:sldLayoutId id="2147484464" r:id="rId8"/>
    <p:sldLayoutId id="2147484465" r:id="rId9"/>
    <p:sldLayoutId id="2147484466" r:id="rId10"/>
    <p:sldLayoutId id="21474844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11/2/2023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5314154"/>
      </p:ext>
    </p:extLst>
  </p:cSld>
  <p:clrMap bg1="lt1" tx1="dk1" bg2="lt2" tx2="dk2" accent1="accent1" accent2="accent2" accent3="accent3" accent4="accent4" accent5="accent5" accent6="accent6" hlink="hlink" folHlink="folHlink"/>
  <p:sldLayoutIdLst>
    <p:sldLayoutId id="2147484625" r:id="rId1"/>
    <p:sldLayoutId id="2147484626" r:id="rId2"/>
    <p:sldLayoutId id="2147484627" r:id="rId3"/>
    <p:sldLayoutId id="2147484628" r:id="rId4"/>
    <p:sldLayoutId id="2147484629" r:id="rId5"/>
    <p:sldLayoutId id="2147484630" r:id="rId6"/>
    <p:sldLayoutId id="2147484631" r:id="rId7"/>
    <p:sldLayoutId id="2147484632" r:id="rId8"/>
    <p:sldLayoutId id="2147484633" r:id="rId9"/>
    <p:sldLayoutId id="2147484634" r:id="rId10"/>
    <p:sldLayoutId id="21474846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8.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8.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03.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14.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8.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8.xml"/></Relationships>
</file>

<file path=ppt/slides/_rels/slide3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25.xml"/></Relationships>
</file>

<file path=ppt/slides/_rels/slide3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1.xml"/></Relationships>
</file>

<file path=ppt/slides/_rels/slide3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1.xml"/></Relationships>
</file>

<file path=ppt/slides/_rels/slide3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1.xml"/></Relationships>
</file>

<file path=ppt/slides/_rels/slide3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1.xml"/></Relationships>
</file>

<file path=ppt/slides/_rels/slide3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1.xml"/></Relationships>
</file>

<file path=ppt/slides/_rels/slide3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1.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1.xml"/></Relationships>
</file>

<file path=ppt/slides/_rels/slide4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1.xml"/></Relationships>
</file>

<file path=ppt/slides/_rels/slide4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1.xml"/></Relationships>
</file>

<file path=ppt/slides/_rels/slide4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1.xml"/></Relationships>
</file>

<file path=ppt/slides/_rels/slide4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1.xml"/></Relationships>
</file>

<file path=ppt/slides/_rels/slide4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jpg"/><Relationship Id="rId1" Type="http://schemas.openxmlformats.org/officeDocument/2006/relationships/slideLayout" Target="../slideLayouts/slideLayout136.xml"/></Relationships>
</file>

<file path=ppt/slides/_rels/slide4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1.xml"/></Relationships>
</file>

<file path=ppt/slides/_rels/slide4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1.xml"/></Relationships>
</file>

<file path=ppt/slides/_rels/slide5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0.xml"/></Relationships>
</file>

<file path=ppt/slides/_rels/slide5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0.xml"/></Relationships>
</file>

<file path=ppt/slides/_rels/slide5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0.xml"/></Relationships>
</file>

<file path=ppt/slides/_rels/slide5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0.xml"/></Relationships>
</file>

<file path=ppt/slides/_rels/slide5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0.xml"/></Relationships>
</file>

<file path=ppt/slides/_rels/slide5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1.xml"/></Relationships>
</file>

<file path=ppt/slides/_rels/slide5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0.xml"/></Relationships>
</file>

<file path=ppt/slides/_rels/slide5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0.xml"/></Relationships>
</file>

<file path=ppt/slides/_rels/slide5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0.xml"/></Relationships>
</file>

<file path=ppt/slides/_rels/slide5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1.xml"/></Relationships>
</file>

<file path=ppt/slides/_rels/slide6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0.xml"/></Relationships>
</file>

<file path=ppt/slides/_rels/slide6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47.xml"/></Relationships>
</file>

<file path=ppt/slides/_rels/slide6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9.xml"/></Relationships>
</file>

<file path=ppt/slides/_rels/slide6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0.xml"/></Relationships>
</file>

<file path=ppt/slides/_rels/slide6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92.xml"/></Relationships>
</file>

<file path=ppt/slides/_rels/slide7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58.xml"/></Relationships>
</file>

<file path=ppt/slides/_rels/slide7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02.xml"/></Relationships>
</file>

<file path=ppt/slides/_rels/slide7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91.xml"/></Relationships>
</file>

<file path=ppt/slides/_rels/slide7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69.xml"/></Relationships>
</file>

<file path=ppt/slides/_rels/slide7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8.xml"/></Relationships>
</file>

<file path=ppt/slides/_rels/slide8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13.xml"/></Relationships>
</file>

<file path=ppt/slides/_rels/slide8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24.xml"/></Relationships>
</file>

<file path=ppt/slides/_rels/slide8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5.xml"/></Relationships>
</file>

<file path=ppt/slides/_rels/slide8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80.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5400" b="0" i="1" smtClean="0">
                <a:solidFill>
                  <a:srgbClr val="002060"/>
                </a:solidFill>
                <a:effectLst/>
                <a:latin typeface="+mj-lt"/>
              </a:rPr>
              <a:t>Xin các ca đoàn lưu ý: </a:t>
            </a:r>
            <a:br>
              <a:rPr lang="en-US" sz="5400" b="0" i="1" smtClean="0">
                <a:solidFill>
                  <a:srgbClr val="002060"/>
                </a:solidFill>
                <a:effectLst/>
                <a:latin typeface="+mj-lt"/>
              </a:rPr>
            </a:br>
            <a:r>
              <a:rPr lang="en-US" sz="5400" b="0" i="1" smtClean="0">
                <a:solidFill>
                  <a:srgbClr val="002060"/>
                </a:solidFill>
                <a:effectLst/>
                <a:latin typeface="+mj-lt"/>
              </a:rPr>
              <a:t>Đáp ca hát Tk 1,2 &gt; Đk. Tk 3,4 &gt; Đk. Tk 5 &gt; Đk.</a:t>
            </a:r>
            <a:endParaRPr lang="en-US" sz="5400" b="0" i="1">
              <a:solidFill>
                <a:srgbClr val="002060"/>
              </a:solidFill>
              <a:effectLst/>
              <a:latin typeface="+mj-lt"/>
            </a:endParaRPr>
          </a:p>
        </p:txBody>
      </p:sp>
    </p:spTree>
    <p:extLst>
      <p:ext uri="{BB962C8B-B14F-4D97-AF65-F5344CB8AC3E}">
        <p14:creationId xmlns:p14="http://schemas.microsoft.com/office/powerpoint/2010/main" val="25073764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4800" b="0" u="sng" smtClean="0">
                <a:solidFill>
                  <a:srgbClr val="002060"/>
                </a:solidFill>
                <a:effectLst/>
                <a:latin typeface="+mj-lt"/>
              </a:rPr>
              <a:t>Đk</a:t>
            </a:r>
            <a:r>
              <a:rPr lang="vi-VN" sz="4800" b="0" u="sng" smtClean="0">
                <a:solidFill>
                  <a:srgbClr val="002060"/>
                </a:solidFill>
                <a:effectLst/>
                <a:latin typeface="+mj-lt"/>
              </a:rPr>
              <a:t>:</a:t>
            </a:r>
            <a:r>
              <a:rPr lang="en-US" sz="4800">
                <a:solidFill>
                  <a:srgbClr val="990000"/>
                </a:solidFill>
                <a:latin typeface="+mj-lt"/>
              </a:rPr>
              <a:t> </a:t>
            </a:r>
            <a:r>
              <a:rPr lang="vi-VN" sz="4800">
                <a:solidFill>
                  <a:srgbClr val="990000"/>
                </a:solidFill>
                <a:latin typeface="+mj-lt"/>
              </a:rPr>
              <a:t>Hoan hô Vua Giêsu, chào mừng Đấng Cứu Thế! Hoan hô Vua Giêsu, chào mừng Chúa Kitô! Hoan hô Vua muôn Vua, chào mừng Chúa các Chúa! Bao nhiêu câu tung hô, chào mừng Chúa Kitô!</a:t>
            </a:r>
            <a:endParaRPr lang="vi-VN" sz="4800">
              <a:solidFill>
                <a:srgbClr val="990000"/>
              </a:solidFill>
              <a:latin typeface="+mj-lt"/>
            </a:endParaRPr>
          </a:p>
        </p:txBody>
      </p:sp>
    </p:spTree>
    <p:extLst>
      <p:ext uri="{BB962C8B-B14F-4D97-AF65-F5344CB8AC3E}">
        <p14:creationId xmlns:p14="http://schemas.microsoft.com/office/powerpoint/2010/main" val="231503272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200" b="0" u="sng" smtClean="0">
                <a:solidFill>
                  <a:srgbClr val="002060"/>
                </a:solidFill>
                <a:effectLst/>
                <a:latin typeface="+mj-lt"/>
              </a:rPr>
              <a:t>Tk2</a:t>
            </a:r>
            <a:r>
              <a:rPr lang="vi-VN" sz="5200" b="0" u="sng" smtClean="0">
                <a:solidFill>
                  <a:srgbClr val="002060"/>
                </a:solidFill>
                <a:effectLst/>
                <a:latin typeface="+mj-lt"/>
              </a:rPr>
              <a:t>:</a:t>
            </a:r>
            <a:r>
              <a:rPr lang="en-US" sz="5200">
                <a:solidFill>
                  <a:srgbClr val="990000"/>
                </a:solidFill>
                <a:latin typeface="+mj-lt"/>
              </a:rPr>
              <a:t> </a:t>
            </a:r>
            <a:r>
              <a:rPr lang="vi-VN" sz="5200">
                <a:solidFill>
                  <a:srgbClr val="990000"/>
                </a:solidFill>
                <a:latin typeface="+mj-lt"/>
              </a:rPr>
              <a:t>Nguyện xin Chúa làm Vua trong suốt đời con, giữ gìn lòng con sáng tựa lòng son. Nguyện xin Chúa chỉ huy tâm trí của con, Chúa đừng bỏ con, xin đừng xa cách con.</a:t>
            </a:r>
            <a:endParaRPr lang="vi-VN" sz="5200">
              <a:solidFill>
                <a:srgbClr val="990000"/>
              </a:solidFill>
              <a:latin typeface="+mj-lt"/>
            </a:endParaRPr>
          </a:p>
        </p:txBody>
      </p:sp>
    </p:spTree>
    <p:extLst>
      <p:ext uri="{BB962C8B-B14F-4D97-AF65-F5344CB8AC3E}">
        <p14:creationId xmlns:p14="http://schemas.microsoft.com/office/powerpoint/2010/main" val="2805845330"/>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4800" b="0" u="sng" smtClean="0">
                <a:solidFill>
                  <a:srgbClr val="002060"/>
                </a:solidFill>
                <a:effectLst/>
                <a:latin typeface="+mj-lt"/>
              </a:rPr>
              <a:t>Đk</a:t>
            </a:r>
            <a:r>
              <a:rPr lang="vi-VN" sz="4800" b="0" u="sng" smtClean="0">
                <a:solidFill>
                  <a:srgbClr val="002060"/>
                </a:solidFill>
                <a:effectLst/>
                <a:latin typeface="+mj-lt"/>
              </a:rPr>
              <a:t>:</a:t>
            </a:r>
            <a:r>
              <a:rPr lang="en-US" sz="4800">
                <a:solidFill>
                  <a:srgbClr val="990000"/>
                </a:solidFill>
                <a:latin typeface="+mj-lt"/>
              </a:rPr>
              <a:t> </a:t>
            </a:r>
            <a:r>
              <a:rPr lang="vi-VN" sz="4800">
                <a:solidFill>
                  <a:srgbClr val="990000"/>
                </a:solidFill>
                <a:latin typeface="+mj-lt"/>
              </a:rPr>
              <a:t>Hoan hô Vua Giêsu, chào mừng Đấng Cứu Thế! Hoan hô Vua Giêsu, chào mừng Chúa Kitô! Hoan hô Vua muôn Vua, chào mừng Chúa các Chúa! Bao nhiêu câu tung hô, chào mừng Chúa Kitô!</a:t>
            </a:r>
            <a:endParaRPr lang="vi-VN" sz="4800">
              <a:solidFill>
                <a:srgbClr val="990000"/>
              </a:solidFill>
              <a:latin typeface="+mj-lt"/>
            </a:endParaRPr>
          </a:p>
        </p:txBody>
      </p:sp>
    </p:spTree>
    <p:extLst>
      <p:ext uri="{BB962C8B-B14F-4D97-AF65-F5344CB8AC3E}">
        <p14:creationId xmlns:p14="http://schemas.microsoft.com/office/powerpoint/2010/main" val="88135526"/>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200" b="0" u="sng" smtClean="0">
                <a:solidFill>
                  <a:srgbClr val="002060"/>
                </a:solidFill>
                <a:effectLst/>
                <a:latin typeface="+mj-lt"/>
              </a:rPr>
              <a:t>Tk3</a:t>
            </a:r>
            <a:r>
              <a:rPr lang="vi-VN" sz="5200" b="0" u="sng" smtClean="0">
                <a:solidFill>
                  <a:srgbClr val="002060"/>
                </a:solidFill>
                <a:effectLst/>
                <a:latin typeface="+mj-lt"/>
              </a:rPr>
              <a:t>:</a:t>
            </a:r>
            <a:r>
              <a:rPr lang="en-US" sz="5200" smtClean="0">
                <a:solidFill>
                  <a:srgbClr val="990000"/>
                </a:solidFill>
                <a:latin typeface="+mj-lt"/>
              </a:rPr>
              <a:t> </a:t>
            </a:r>
            <a:r>
              <a:rPr lang="vi-VN" sz="5200">
                <a:solidFill>
                  <a:srgbClr val="990000"/>
                </a:solidFill>
                <a:latin typeface="+mj-lt"/>
              </a:rPr>
              <a:t>Nào ta đến để dâng lên khúc đàn ca, kết ngàn cành hoa dâng mừng Vua ta. Nào ta đến để dâng lên Chúa hồn ta, ước vọng đời ta, vui buồn năm tháng qua.</a:t>
            </a:r>
            <a:endParaRPr lang="vi-VN" sz="5200">
              <a:solidFill>
                <a:srgbClr val="990000"/>
              </a:solidFill>
              <a:latin typeface="+mj-lt"/>
            </a:endParaRPr>
          </a:p>
        </p:txBody>
      </p:sp>
    </p:spTree>
    <p:extLst>
      <p:ext uri="{BB962C8B-B14F-4D97-AF65-F5344CB8AC3E}">
        <p14:creationId xmlns:p14="http://schemas.microsoft.com/office/powerpoint/2010/main" val="1362700820"/>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4800" b="0" u="sng" smtClean="0">
                <a:solidFill>
                  <a:srgbClr val="002060"/>
                </a:solidFill>
                <a:effectLst/>
                <a:latin typeface="+mj-lt"/>
              </a:rPr>
              <a:t>Đk</a:t>
            </a:r>
            <a:r>
              <a:rPr lang="vi-VN" sz="4800" b="0" u="sng" smtClean="0">
                <a:solidFill>
                  <a:srgbClr val="002060"/>
                </a:solidFill>
                <a:effectLst/>
                <a:latin typeface="+mj-lt"/>
              </a:rPr>
              <a:t>:</a:t>
            </a:r>
            <a:r>
              <a:rPr lang="en-US" sz="4800">
                <a:solidFill>
                  <a:srgbClr val="990000"/>
                </a:solidFill>
                <a:latin typeface="+mj-lt"/>
              </a:rPr>
              <a:t> </a:t>
            </a:r>
            <a:r>
              <a:rPr lang="vi-VN" sz="4800">
                <a:solidFill>
                  <a:srgbClr val="990000"/>
                </a:solidFill>
                <a:latin typeface="+mj-lt"/>
              </a:rPr>
              <a:t>Hoan hô Vua Giêsu, chào mừng Đấng Cứu Thế! Hoan hô Vua Giêsu, chào mừng Chúa Kitô! Hoan hô Vua muôn Vua, chào mừng Chúa các Chúa! Bao nhiêu câu tung hô, chào mừng Chúa Kitô!</a:t>
            </a:r>
            <a:endParaRPr lang="vi-VN" sz="4800">
              <a:solidFill>
                <a:srgbClr val="990000"/>
              </a:solidFill>
              <a:latin typeface="+mj-lt"/>
            </a:endParaRPr>
          </a:p>
        </p:txBody>
      </p:sp>
    </p:spTree>
    <p:extLst>
      <p:ext uri="{BB962C8B-B14F-4D97-AF65-F5344CB8AC3E}">
        <p14:creationId xmlns:p14="http://schemas.microsoft.com/office/powerpoint/2010/main" val="88135526"/>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2858903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rgbClr val="990000"/>
                </a:solidFill>
                <a:effectLst/>
                <a:latin typeface="+mj-lt"/>
              </a:rPr>
              <a:t/>
            </a:r>
            <a:br>
              <a:rPr lang="en-US" b="0">
                <a:solidFill>
                  <a:srgbClr val="990000"/>
                </a:solidFill>
                <a:effectLst/>
                <a:latin typeface="+mj-lt"/>
              </a:rPr>
            </a:br>
            <a:endParaRPr lang="en-US" b="0">
              <a:solidFill>
                <a:srgbClr val="990000"/>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002060"/>
              </a:solidFill>
              <a:effectLst/>
              <a:latin typeface="+mj-lt"/>
              <a:cs typeface="Times New Roman" panose="02020603050405020304" pitchFamily="18" charset="0"/>
            </a:endParaRPr>
          </a:p>
          <a:p>
            <a:pPr eaLnBrk="1" hangingPunct="1">
              <a:lnSpc>
                <a:spcPct val="150000"/>
              </a:lnSpc>
            </a:pPr>
            <a:r>
              <a:rPr lang="en-US" sz="7200" b="0" i="1">
                <a:solidFill>
                  <a:srgbClr val="002060"/>
                </a:solidFill>
                <a:effectLst/>
                <a:latin typeface="+mj-lt"/>
                <a:cs typeface="Times New Roman" panose="02020603050405020304" pitchFamily="18" charset="0"/>
              </a:rPr>
              <a:t>KINH VINH DANH</a:t>
            </a:r>
          </a:p>
          <a:p>
            <a:pPr eaLnBrk="1" hangingPunct="1">
              <a:lnSpc>
                <a:spcPct val="150000"/>
              </a:lnSpc>
            </a:pPr>
            <a:r>
              <a:rPr lang="en-US" sz="7200" b="0" i="1">
                <a:solidFill>
                  <a:srgbClr val="002060"/>
                </a:solidFill>
                <a:effectLst/>
                <a:latin typeface="+mj-lt"/>
                <a:cs typeface="Times New Roman" panose="02020603050405020304" pitchFamily="18" charset="0"/>
              </a:rPr>
              <a:t>Ca Lên Đi 2</a:t>
            </a:r>
            <a:endParaRPr lang="vi-VN" sz="7200" b="0" i="1">
              <a:solidFill>
                <a:srgbClr val="00206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687447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rgbClr val="990000"/>
                </a:solidFill>
                <a:effectLst/>
                <a:latin typeface="+mj-lt"/>
              </a:rPr>
              <a:t/>
            </a:r>
            <a:br>
              <a:rPr lang="en-US" b="0">
                <a:solidFill>
                  <a:srgbClr val="990000"/>
                </a:solidFill>
                <a:effectLst/>
                <a:latin typeface="+mj-lt"/>
              </a:rPr>
            </a:br>
            <a:endParaRPr lang="en-US" b="0">
              <a:solidFill>
                <a:srgbClr val="990000"/>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990000"/>
              </a:solidFill>
              <a:effectLst/>
              <a:latin typeface="+mj-lt"/>
              <a:cs typeface="Times New Roman" panose="02020603050405020304" pitchFamily="18" charset="0"/>
            </a:endParaRPr>
          </a:p>
          <a:p>
            <a:pPr eaLnBrk="1" hangingPunct="1">
              <a:lnSpc>
                <a:spcPct val="150000"/>
              </a:lnSpc>
            </a:pPr>
            <a:r>
              <a:rPr lang="en-US" sz="7200" b="0">
                <a:solidFill>
                  <a:srgbClr val="990000"/>
                </a:solidFill>
                <a:effectLst/>
                <a:latin typeface="+mj-lt"/>
                <a:cs typeface="Times New Roman" panose="02020603050405020304" pitchFamily="18" charset="0"/>
              </a:rPr>
              <a:t>KINH VINH DANH</a:t>
            </a:r>
            <a:endParaRPr lang="vi-VN" sz="7200" b="0">
              <a:solidFill>
                <a:srgbClr val="99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4986069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rgbClr val="990000"/>
                </a:solidFill>
                <a:effectLst/>
                <a:latin typeface="+mj-lt"/>
              </a:rPr>
              <a:t/>
            </a:r>
            <a:br>
              <a:rPr lang="en-US" b="0">
                <a:solidFill>
                  <a:srgbClr val="990000"/>
                </a:solidFill>
                <a:effectLst/>
                <a:latin typeface="+mj-lt"/>
              </a:rPr>
            </a:br>
            <a:endParaRPr lang="en-US" b="0">
              <a:solidFill>
                <a:srgbClr val="990000"/>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0" i="1" u="sng">
                <a:solidFill>
                  <a:srgbClr val="002060"/>
                </a:solidFill>
                <a:effectLst/>
                <a:latin typeface="+mj-lt"/>
                <a:cs typeface="Times New Roman" panose="02020603050405020304" pitchFamily="18" charset="0"/>
              </a:rPr>
              <a:t>Chủ tế: </a:t>
            </a:r>
            <a:r>
              <a:rPr lang="vi-VN" sz="5400" b="0" i="1">
                <a:solidFill>
                  <a:srgbClr val="002060"/>
                </a:solidFill>
                <a:effectLst/>
                <a:latin typeface="+mj-lt"/>
                <a:cs typeface="Times New Roman" panose="02020603050405020304" pitchFamily="18" charset="0"/>
              </a:rPr>
              <a:t>Vinh danh Thiên Chúa trên các tầng trời. </a:t>
            </a:r>
            <a:r>
              <a:rPr lang="vi-VN" sz="5400" b="0">
                <a:solidFill>
                  <a:srgbClr val="990000"/>
                </a:solidFill>
                <a:effectLst/>
                <a:latin typeface="+mj-lt"/>
                <a:cs typeface="Times New Roman" panose="02020603050405020304" pitchFamily="18" charset="0"/>
              </a:rPr>
              <a:t>Và bình an dưới thế, bình an dưới thế cho người thiện tâm. </a:t>
            </a:r>
            <a:endParaRPr lang="vi-VN" sz="7200" b="0">
              <a:solidFill>
                <a:srgbClr val="99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9327871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rgbClr val="990000"/>
                </a:solidFill>
                <a:effectLst/>
                <a:latin typeface="+mj-lt"/>
              </a:rPr>
              <a:t/>
            </a:r>
            <a:br>
              <a:rPr lang="en-US" b="0">
                <a:solidFill>
                  <a:srgbClr val="990000"/>
                </a:solidFill>
                <a:effectLst/>
                <a:latin typeface="+mj-lt"/>
              </a:rPr>
            </a:br>
            <a:endParaRPr lang="en-US" b="0">
              <a:solidFill>
                <a:srgbClr val="990000"/>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0">
                <a:solidFill>
                  <a:srgbClr val="990000"/>
                </a:solidFill>
                <a:effectLst/>
                <a:latin typeface="+mj-lt"/>
                <a:cs typeface="Times New Roman" panose="02020603050405020304" pitchFamily="18" charset="0"/>
              </a:rPr>
              <a:t>Chúng con ca ngợi Chúa. Chúng con chúc tụng Chúa. Chúng con thờ lạy Chúa. Chúng con tôn vinh Chúa. Chúng con cảm tạ Chúa vì vinh quang cao cả Chúa. </a:t>
            </a:r>
          </a:p>
        </p:txBody>
      </p:sp>
    </p:spTree>
    <p:extLst>
      <p:ext uri="{BB962C8B-B14F-4D97-AF65-F5344CB8AC3E}">
        <p14:creationId xmlns:p14="http://schemas.microsoft.com/office/powerpoint/2010/main" val="34530946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860819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rgbClr val="990000"/>
                </a:solidFill>
                <a:effectLst/>
                <a:latin typeface="+mj-lt"/>
              </a:rPr>
              <a:t/>
            </a:r>
            <a:br>
              <a:rPr lang="en-US" sz="4000" b="0">
                <a:solidFill>
                  <a:srgbClr val="990000"/>
                </a:solidFill>
                <a:effectLst/>
                <a:latin typeface="+mj-lt"/>
              </a:rPr>
            </a:br>
            <a:endParaRPr lang="en-US" sz="4000" b="0">
              <a:solidFill>
                <a:srgbClr val="990000"/>
              </a:solidFill>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0">
                <a:solidFill>
                  <a:srgbClr val="990000"/>
                </a:solidFill>
                <a:effectLst/>
                <a:latin typeface="+mj-lt"/>
                <a:cs typeface="Times New Roman" panose="02020603050405020304" pitchFamily="18" charset="0"/>
              </a:rPr>
              <a:t>Lạy Chúa là Thiên Chúa, là Vua trên trời, là Chúa Cha toàn năng. Lạy Con Một Thiên Chúa, </a:t>
            </a:r>
            <a:r>
              <a:rPr lang="vi-VN" sz="5400" b="0">
                <a:solidFill>
                  <a:srgbClr val="002060"/>
                </a:solidFill>
                <a:effectLst/>
                <a:latin typeface="+mj-lt"/>
                <a:cs typeface="Times New Roman" panose="02020603050405020304" pitchFamily="18" charset="0"/>
              </a:rPr>
              <a:t>Chúa Giê-su Ki-tô. </a:t>
            </a:r>
          </a:p>
        </p:txBody>
      </p:sp>
    </p:spTree>
    <p:extLst>
      <p:ext uri="{BB962C8B-B14F-4D97-AF65-F5344CB8AC3E}">
        <p14:creationId xmlns:p14="http://schemas.microsoft.com/office/powerpoint/2010/main" val="13612673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rgbClr val="990000"/>
                </a:solidFill>
                <a:effectLst/>
                <a:latin typeface="+mj-lt"/>
              </a:rPr>
              <a:t/>
            </a:r>
            <a:br>
              <a:rPr lang="en-US" sz="4000" b="0">
                <a:solidFill>
                  <a:srgbClr val="990000"/>
                </a:solidFill>
                <a:effectLst/>
                <a:latin typeface="+mj-lt"/>
              </a:rPr>
            </a:br>
            <a:endParaRPr lang="en-US" sz="4000" b="0">
              <a:solidFill>
                <a:srgbClr val="990000"/>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0">
                <a:solidFill>
                  <a:srgbClr val="990000"/>
                </a:solidFill>
                <a:effectLst/>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39304491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rgbClr val="990000"/>
                </a:solidFill>
                <a:effectLst/>
                <a:latin typeface="+mj-lt"/>
              </a:rPr>
              <a:t/>
            </a:r>
            <a:br>
              <a:rPr lang="en-US" sz="4000" b="0">
                <a:solidFill>
                  <a:srgbClr val="990000"/>
                </a:solidFill>
                <a:effectLst/>
                <a:latin typeface="+mj-lt"/>
              </a:rPr>
            </a:br>
            <a:endParaRPr lang="en-US" sz="4000" b="0">
              <a:solidFill>
                <a:srgbClr val="990000"/>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0">
                <a:solidFill>
                  <a:srgbClr val="990000"/>
                </a:solidFill>
                <a:effectLst/>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0">
              <a:solidFill>
                <a:srgbClr val="99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555058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rgbClr val="990000"/>
                </a:solidFill>
                <a:effectLst/>
                <a:latin typeface="+mj-lt"/>
              </a:rPr>
              <a:t/>
            </a:r>
            <a:br>
              <a:rPr lang="en-US" sz="4000" b="0">
                <a:solidFill>
                  <a:srgbClr val="990000"/>
                </a:solidFill>
                <a:effectLst/>
                <a:latin typeface="+mj-lt"/>
              </a:rPr>
            </a:br>
            <a:endParaRPr lang="en-US" sz="4000" b="0">
              <a:solidFill>
                <a:srgbClr val="990000"/>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0">
                <a:solidFill>
                  <a:srgbClr val="990000"/>
                </a:solidFill>
                <a:effectLst/>
                <a:latin typeface="+mj-lt"/>
                <a:cs typeface="Times New Roman" panose="02020603050405020304" pitchFamily="18" charset="0"/>
              </a:rPr>
              <a:t>Vì lạy </a:t>
            </a:r>
            <a:r>
              <a:rPr lang="en-US" sz="4400" b="0">
                <a:solidFill>
                  <a:srgbClr val="002060"/>
                </a:solidFill>
                <a:effectLst/>
                <a:latin typeface="+mj-lt"/>
                <a:cs typeface="Times New Roman" panose="02020603050405020304" pitchFamily="18" charset="0"/>
              </a:rPr>
              <a:t>Chúa Giê-su Ki-tô, </a:t>
            </a:r>
            <a:r>
              <a:rPr lang="en-US" sz="4400" b="0">
                <a:solidFill>
                  <a:srgbClr val="990000"/>
                </a:solidFill>
                <a:effectLst/>
                <a:latin typeface="+mj-lt"/>
                <a:cs typeface="Times New Roman" panose="02020603050405020304" pitchFamily="18" charset="0"/>
              </a:rPr>
              <a:t>chỉ có Chúa là Đấng Thánh, chỉ có Chúa là Chúa, chỉ có Chúa là Đấng Tối Cao, cùng Đức Chúa Thánh Thần trong vinh quang Đức Chúa Cha. </a:t>
            </a:r>
            <a:r>
              <a:rPr lang="en-US" sz="4400" b="0" u="sng">
                <a:solidFill>
                  <a:srgbClr val="002060"/>
                </a:solidFill>
                <a:effectLst/>
                <a:latin typeface="+mj-lt"/>
                <a:cs typeface="Times New Roman" panose="02020603050405020304" pitchFamily="18" charset="0"/>
              </a:rPr>
              <a:t>A-men. A-men. </a:t>
            </a:r>
            <a:endParaRPr lang="vi-VN" sz="4400" b="0" u="sng">
              <a:solidFill>
                <a:srgbClr val="002060"/>
              </a:solidFill>
              <a:effectLst/>
              <a:latin typeface="+mj-lt"/>
              <a:cs typeface="Times New Roman" panose="02020603050405020304" pitchFamily="18" charset="0"/>
            </a:endParaRPr>
          </a:p>
        </p:txBody>
      </p:sp>
    </p:spTree>
    <p:extLst>
      <p:ext uri="{BB962C8B-B14F-4D97-AF65-F5344CB8AC3E}">
        <p14:creationId xmlns:p14="http://schemas.microsoft.com/office/powerpoint/2010/main" val="41955961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2858903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rgbClr val="990000"/>
                </a:solidFill>
                <a:effectLst/>
                <a:latin typeface="+mj-lt"/>
              </a:rPr>
              <a:t/>
            </a:r>
            <a:br>
              <a:rPr lang="en-US" b="0">
                <a:solidFill>
                  <a:srgbClr val="990000"/>
                </a:solidFill>
                <a:effectLst/>
                <a:latin typeface="+mj-lt"/>
              </a:rPr>
            </a:br>
            <a:endParaRPr lang="en-US" b="0">
              <a:solidFill>
                <a:srgbClr val="990000"/>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002060"/>
              </a:solidFill>
              <a:effectLst/>
              <a:latin typeface="+mj-lt"/>
              <a:cs typeface="Times New Roman" panose="02020603050405020304" pitchFamily="18" charset="0"/>
            </a:endParaRPr>
          </a:p>
          <a:p>
            <a:pPr eaLnBrk="1" hangingPunct="1">
              <a:lnSpc>
                <a:spcPct val="150000"/>
              </a:lnSpc>
            </a:pPr>
            <a:r>
              <a:rPr lang="en-US" sz="7200" b="0">
                <a:solidFill>
                  <a:srgbClr val="002060"/>
                </a:solidFill>
                <a:effectLst/>
                <a:latin typeface="+mj-lt"/>
                <a:cs typeface="Times New Roman" panose="02020603050405020304" pitchFamily="18" charset="0"/>
              </a:rPr>
              <a:t>KINH VINH DANH</a:t>
            </a:r>
            <a:endParaRPr lang="vi-VN" sz="7200" b="0">
              <a:solidFill>
                <a:srgbClr val="00206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798389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rgbClr val="990000"/>
                </a:solidFill>
                <a:effectLst/>
                <a:latin typeface="+mj-lt"/>
              </a:rPr>
              <a:t/>
            </a:r>
            <a:br>
              <a:rPr lang="en-US" b="0">
                <a:solidFill>
                  <a:srgbClr val="990000"/>
                </a:solidFill>
                <a:effectLst/>
                <a:latin typeface="+mj-lt"/>
              </a:rPr>
            </a:br>
            <a:endParaRPr lang="en-US" b="0">
              <a:solidFill>
                <a:srgbClr val="990000"/>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a:solidFill>
                  <a:srgbClr val="002060"/>
                </a:solidFill>
                <a:effectLst/>
                <a:latin typeface="+mj-lt"/>
                <a:cs typeface="Times New Roman" panose="02020603050405020304" pitchFamily="18" charset="0"/>
              </a:rPr>
              <a:t>Chủ tế:</a:t>
            </a:r>
            <a:r>
              <a:rPr lang="en-US" sz="4000" b="0">
                <a:solidFill>
                  <a:srgbClr val="002060"/>
                </a:solidFill>
                <a:effectLst/>
                <a:latin typeface="+mj-lt"/>
                <a:cs typeface="Times New Roman" panose="02020603050405020304" pitchFamily="18" charset="0"/>
              </a:rPr>
              <a:t> </a:t>
            </a:r>
            <a:r>
              <a:rPr lang="en-US" sz="5400" b="0" i="1">
                <a:solidFill>
                  <a:srgbClr val="002060"/>
                </a:solidFill>
                <a:effectLst/>
                <a:latin typeface="+mj-lt"/>
                <a:cs typeface="Times New Roman" panose="02020603050405020304" pitchFamily="18" charset="0"/>
              </a:rPr>
              <a:t>Vinh danh Thiên Chúa trên các tầng trời.</a:t>
            </a:r>
            <a:br>
              <a:rPr lang="en-US" sz="5400" b="0" i="1">
                <a:solidFill>
                  <a:srgbClr val="002060"/>
                </a:solidFill>
                <a:effectLst/>
                <a:latin typeface="+mj-lt"/>
                <a:cs typeface="Times New Roman" panose="02020603050405020304" pitchFamily="18" charset="0"/>
              </a:rPr>
            </a:br>
            <a:r>
              <a:rPr lang="vi-VN" sz="5400" b="0">
                <a:solidFill>
                  <a:srgbClr val="002060"/>
                </a:solidFill>
                <a:effectLst/>
                <a:latin typeface="+mj-lt"/>
                <a:cs typeface="Times New Roman" panose="02020603050405020304" pitchFamily="18" charset="0"/>
              </a:rPr>
              <a:t>A+B:</a:t>
            </a:r>
            <a:r>
              <a:rPr lang="vi-VN" sz="5400" b="0">
                <a:solidFill>
                  <a:srgbClr val="990000"/>
                </a:solidFill>
                <a:effectLst/>
                <a:latin typeface="+mj-lt"/>
                <a:cs typeface="Times New Roman" panose="02020603050405020304" pitchFamily="18" charset="0"/>
              </a:rPr>
              <a:t> Và bình an dưới thế cho người thiện tâm</a:t>
            </a:r>
            <a:r>
              <a:rPr lang="en-US" sz="5400" b="0">
                <a:solidFill>
                  <a:srgbClr val="990000"/>
                </a:solidFill>
                <a:effectLst/>
                <a:latin typeface="+mj-lt"/>
                <a:cs typeface="Times New Roman" panose="02020603050405020304" pitchFamily="18" charset="0"/>
              </a:rPr>
              <a:t>.</a:t>
            </a:r>
            <a:endParaRPr lang="vi-VN" sz="5400" b="0">
              <a:solidFill>
                <a:srgbClr val="99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9006529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rgbClr val="990000"/>
                </a:solidFill>
                <a:effectLst/>
                <a:latin typeface="+mj-lt"/>
              </a:rPr>
              <a:t/>
            </a:r>
            <a:br>
              <a:rPr lang="en-US" b="0">
                <a:solidFill>
                  <a:srgbClr val="990000"/>
                </a:solidFill>
                <a:effectLst/>
                <a:latin typeface="+mj-lt"/>
              </a:rPr>
            </a:br>
            <a:endParaRPr lang="en-US" b="0">
              <a:solidFill>
                <a:srgbClr val="990000"/>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a:solidFill>
                  <a:srgbClr val="002060"/>
                </a:solidFill>
                <a:effectLst/>
                <a:latin typeface="+mj-lt"/>
                <a:cs typeface="Times New Roman" panose="02020603050405020304" pitchFamily="18" charset="0"/>
              </a:rPr>
              <a:t>A:</a:t>
            </a:r>
            <a:r>
              <a:rPr lang="en-US" sz="5000" b="0">
                <a:solidFill>
                  <a:srgbClr val="990000"/>
                </a:solidFill>
                <a:effectLst/>
                <a:latin typeface="+mj-lt"/>
                <a:cs typeface="Times New Roman" panose="02020603050405020304" pitchFamily="18" charset="0"/>
              </a:rPr>
              <a:t> Chúng con ca ngợi Chúa.</a:t>
            </a:r>
          </a:p>
          <a:p>
            <a:pPr algn="l" eaLnBrk="1" hangingPunct="1">
              <a:lnSpc>
                <a:spcPct val="140000"/>
              </a:lnSpc>
            </a:pPr>
            <a:r>
              <a:rPr lang="en-US" sz="5000" b="0" u="sng">
                <a:solidFill>
                  <a:srgbClr val="002060"/>
                </a:solidFill>
                <a:effectLst/>
                <a:latin typeface="+mj-lt"/>
                <a:cs typeface="Times New Roman" panose="02020603050405020304" pitchFamily="18" charset="0"/>
              </a:rPr>
              <a:t>B:</a:t>
            </a:r>
            <a:r>
              <a:rPr lang="en-US" sz="5000" b="0">
                <a:solidFill>
                  <a:srgbClr val="990000"/>
                </a:solidFill>
                <a:effectLst/>
                <a:latin typeface="+mj-lt"/>
                <a:cs typeface="Times New Roman" panose="02020603050405020304" pitchFamily="18" charset="0"/>
              </a:rPr>
              <a:t> Chúng con chúc tụng Chúa. </a:t>
            </a:r>
            <a:br>
              <a:rPr lang="en-US" sz="5000" b="0">
                <a:solidFill>
                  <a:srgbClr val="990000"/>
                </a:solidFill>
                <a:effectLst/>
                <a:latin typeface="+mj-lt"/>
                <a:cs typeface="Times New Roman" panose="02020603050405020304" pitchFamily="18" charset="0"/>
              </a:rPr>
            </a:br>
            <a:r>
              <a:rPr lang="en-US" sz="5000" b="0">
                <a:solidFill>
                  <a:srgbClr val="002060"/>
                </a:solidFill>
                <a:effectLst/>
                <a:latin typeface="+mj-lt"/>
                <a:cs typeface="Times New Roman" panose="02020603050405020304" pitchFamily="18" charset="0"/>
              </a:rPr>
              <a:t>A:</a:t>
            </a:r>
            <a:r>
              <a:rPr lang="en-US" sz="5000" b="0">
                <a:solidFill>
                  <a:srgbClr val="990000"/>
                </a:solidFill>
                <a:effectLst/>
                <a:latin typeface="+mj-lt"/>
                <a:cs typeface="Times New Roman" panose="02020603050405020304" pitchFamily="18" charset="0"/>
              </a:rPr>
              <a:t> Chúng con thờ lạy Chúa. </a:t>
            </a:r>
          </a:p>
          <a:p>
            <a:pPr algn="l" eaLnBrk="1" hangingPunct="1">
              <a:lnSpc>
                <a:spcPct val="140000"/>
              </a:lnSpc>
            </a:pPr>
            <a:r>
              <a:rPr lang="en-US" sz="5000" b="0">
                <a:solidFill>
                  <a:srgbClr val="002060"/>
                </a:solidFill>
                <a:effectLst/>
                <a:latin typeface="+mj-lt"/>
                <a:cs typeface="Times New Roman" panose="02020603050405020304" pitchFamily="18" charset="0"/>
              </a:rPr>
              <a:t>B:</a:t>
            </a:r>
            <a:r>
              <a:rPr lang="en-US" sz="5000" b="0">
                <a:solidFill>
                  <a:srgbClr val="990000"/>
                </a:solidFill>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11055322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rgbClr val="990000"/>
                </a:solidFill>
                <a:effectLst/>
                <a:latin typeface="+mj-lt"/>
              </a:rPr>
              <a:t/>
            </a:r>
            <a:br>
              <a:rPr lang="en-US" sz="4000" b="0">
                <a:solidFill>
                  <a:srgbClr val="990000"/>
                </a:solidFill>
                <a:effectLst/>
                <a:latin typeface="+mj-lt"/>
              </a:rPr>
            </a:br>
            <a:endParaRPr lang="en-US" sz="4000" b="0">
              <a:solidFill>
                <a:srgbClr val="990000"/>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a:solidFill>
                  <a:srgbClr val="002060"/>
                </a:solidFill>
                <a:effectLst/>
                <a:latin typeface="+mj-lt"/>
                <a:cs typeface="Times New Roman" panose="02020603050405020304" pitchFamily="18" charset="0"/>
              </a:rPr>
              <a:t>A:</a:t>
            </a:r>
            <a:r>
              <a:rPr lang="en-US" sz="4800" b="0">
                <a:solidFill>
                  <a:srgbClr val="990000"/>
                </a:solidFill>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0">
                <a:solidFill>
                  <a:srgbClr val="002060"/>
                </a:solidFill>
                <a:effectLst/>
                <a:latin typeface="+mj-lt"/>
                <a:cs typeface="Times New Roman" panose="02020603050405020304" pitchFamily="18" charset="0"/>
              </a:rPr>
              <a:t>B:</a:t>
            </a:r>
            <a:r>
              <a:rPr lang="vi-VN" sz="4800" b="0">
                <a:solidFill>
                  <a:srgbClr val="990000"/>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0529939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rgbClr val="990000"/>
                </a:solidFill>
                <a:effectLst/>
                <a:latin typeface="+mj-lt"/>
              </a:rPr>
              <a:t/>
            </a:r>
            <a:br>
              <a:rPr lang="en-US" sz="4000" b="0">
                <a:solidFill>
                  <a:srgbClr val="990000"/>
                </a:solidFill>
                <a:effectLst/>
                <a:latin typeface="+mj-lt"/>
              </a:rPr>
            </a:br>
            <a:endParaRPr lang="en-US" sz="4000" b="0">
              <a:solidFill>
                <a:srgbClr val="990000"/>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a:solidFill>
                  <a:srgbClr val="002060"/>
                </a:solidFill>
                <a:effectLst/>
                <a:latin typeface="+mj-lt"/>
                <a:cs typeface="Times New Roman" panose="02020603050405020304" pitchFamily="18" charset="0"/>
              </a:rPr>
              <a:t>A:</a:t>
            </a:r>
            <a:r>
              <a:rPr lang="en-US" sz="4800" b="0">
                <a:solidFill>
                  <a:srgbClr val="990000"/>
                </a:solidFill>
                <a:effectLst/>
                <a:latin typeface="+mj-lt"/>
                <a:cs typeface="Times New Roman" panose="02020603050405020304" pitchFamily="18" charset="0"/>
              </a:rPr>
              <a:t> Lạy con một Thiên Chúa,            Chúa Giêsu Kitô.</a:t>
            </a:r>
          </a:p>
          <a:p>
            <a:pPr marL="0" indent="0" algn="just" eaLnBrk="1" hangingPunct="1">
              <a:lnSpc>
                <a:spcPct val="145000"/>
              </a:lnSpc>
              <a:buFontTx/>
              <a:buNone/>
            </a:pPr>
            <a:r>
              <a:rPr lang="vi-VN" sz="4800" b="0">
                <a:solidFill>
                  <a:srgbClr val="002060"/>
                </a:solidFill>
                <a:effectLst/>
                <a:latin typeface="+mj-lt"/>
                <a:cs typeface="Times New Roman" panose="02020603050405020304" pitchFamily="18" charset="0"/>
              </a:rPr>
              <a:t>B:</a:t>
            </a:r>
            <a:r>
              <a:rPr lang="vi-VN" sz="4800" b="0">
                <a:solidFill>
                  <a:srgbClr val="990000"/>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42616669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a:solidFill>
                  <a:srgbClr val="002060"/>
                </a:solidFill>
                <a:effectLst/>
                <a:latin typeface="+mj-lt"/>
              </a:rPr>
              <a:t>TẬP HÁT CỘNG ĐOÀN</a:t>
            </a:r>
          </a:p>
        </p:txBody>
      </p:sp>
    </p:spTree>
    <p:extLst>
      <p:ext uri="{BB962C8B-B14F-4D97-AF65-F5344CB8AC3E}">
        <p14:creationId xmlns:p14="http://schemas.microsoft.com/office/powerpoint/2010/main" val="6024125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rgbClr val="990000"/>
                </a:solidFill>
                <a:effectLst/>
                <a:latin typeface="+mj-lt"/>
              </a:rPr>
              <a:t/>
            </a:r>
            <a:br>
              <a:rPr lang="en-US" sz="4000" b="0">
                <a:solidFill>
                  <a:srgbClr val="990000"/>
                </a:solidFill>
                <a:effectLst/>
                <a:latin typeface="+mj-lt"/>
              </a:rPr>
            </a:br>
            <a:endParaRPr lang="en-US" sz="4000" b="0">
              <a:solidFill>
                <a:srgbClr val="990000"/>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a:solidFill>
                  <a:srgbClr val="002060"/>
                </a:solidFill>
                <a:effectLst/>
                <a:latin typeface="+mj-lt"/>
                <a:cs typeface="Times New Roman" panose="02020603050405020304" pitchFamily="18" charset="0"/>
              </a:rPr>
              <a:t>A:</a:t>
            </a:r>
            <a:r>
              <a:rPr lang="en-US" sz="5400" b="0">
                <a:solidFill>
                  <a:srgbClr val="990000"/>
                </a:solidFill>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0" u="sng">
                <a:solidFill>
                  <a:srgbClr val="002060"/>
                </a:solidFill>
                <a:effectLst/>
                <a:latin typeface="+mj-lt"/>
                <a:cs typeface="Times New Roman" panose="02020603050405020304" pitchFamily="18" charset="0"/>
              </a:rPr>
              <a:t>B:</a:t>
            </a:r>
            <a:r>
              <a:rPr lang="en-US" sz="5400" b="0">
                <a:solidFill>
                  <a:srgbClr val="990000"/>
                </a:solidFill>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363437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rgbClr val="990000"/>
                </a:solidFill>
                <a:effectLst/>
                <a:latin typeface="+mj-lt"/>
              </a:rPr>
              <a:t/>
            </a:r>
            <a:br>
              <a:rPr lang="en-US" sz="4000" b="0">
                <a:solidFill>
                  <a:srgbClr val="990000"/>
                </a:solidFill>
                <a:effectLst/>
                <a:latin typeface="+mj-lt"/>
              </a:rPr>
            </a:br>
            <a:endParaRPr lang="en-US" sz="4000" b="0">
              <a:solidFill>
                <a:srgbClr val="990000"/>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a:solidFill>
                  <a:srgbClr val="002060"/>
                </a:solidFill>
                <a:effectLst/>
                <a:latin typeface="+mj-lt"/>
                <a:cs typeface="Times New Roman" panose="02020603050405020304" pitchFamily="18" charset="0"/>
              </a:rPr>
              <a:t>A:</a:t>
            </a:r>
            <a:r>
              <a:rPr lang="en-US" sz="4800" b="0">
                <a:solidFill>
                  <a:srgbClr val="990000"/>
                </a:solidFill>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0" u="sng">
                <a:solidFill>
                  <a:srgbClr val="002060"/>
                </a:solidFill>
                <a:effectLst/>
                <a:latin typeface="+mj-lt"/>
                <a:cs typeface="Times New Roman" panose="02020603050405020304" pitchFamily="18" charset="0"/>
              </a:rPr>
              <a:t>B:</a:t>
            </a:r>
            <a:r>
              <a:rPr lang="vi-VN" sz="4800" b="0">
                <a:solidFill>
                  <a:srgbClr val="990000"/>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11773311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a:solidFill>
                  <a:srgbClr val="990000"/>
                </a:solidFill>
                <a:effectLst/>
                <a:latin typeface="+mj-lt"/>
              </a:rPr>
              <a:t/>
            </a:r>
            <a:br>
              <a:rPr lang="en-US" sz="4000" b="0">
                <a:solidFill>
                  <a:srgbClr val="990000"/>
                </a:solidFill>
                <a:effectLst/>
                <a:latin typeface="+mj-lt"/>
              </a:rPr>
            </a:br>
            <a:endParaRPr lang="en-US" sz="4000" b="0">
              <a:solidFill>
                <a:srgbClr val="990000"/>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a:solidFill>
                  <a:srgbClr val="990000"/>
                </a:solidFill>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0" u="sng">
                <a:solidFill>
                  <a:srgbClr val="002060"/>
                </a:solidFill>
                <a:effectLst/>
                <a:latin typeface="+mj-lt"/>
                <a:cs typeface="Times New Roman" panose="02020603050405020304" pitchFamily="18" charset="0"/>
              </a:rPr>
              <a:t>A+</a:t>
            </a:r>
            <a:r>
              <a:rPr lang="en-US" sz="4400" b="0" u="sng">
                <a:solidFill>
                  <a:srgbClr val="002060"/>
                </a:solidFill>
                <a:effectLst/>
                <a:latin typeface="+mj-lt"/>
                <a:cs typeface="Times New Roman" panose="02020603050405020304" pitchFamily="18" charset="0"/>
              </a:rPr>
              <a:t>B</a:t>
            </a:r>
            <a:r>
              <a:rPr lang="vi-VN" sz="4400" b="0" u="sng">
                <a:solidFill>
                  <a:srgbClr val="002060"/>
                </a:solidFill>
                <a:effectLst/>
                <a:latin typeface="+mj-lt"/>
                <a:cs typeface="Times New Roman" panose="02020603050405020304" pitchFamily="18" charset="0"/>
              </a:rPr>
              <a:t>:</a:t>
            </a:r>
            <a:r>
              <a:rPr lang="vi-VN" sz="4400" b="0">
                <a:solidFill>
                  <a:srgbClr val="990000"/>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a:solidFill>
                  <a:srgbClr val="00206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27410706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2858903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lstStyle/>
          <a:p>
            <a:r>
              <a:rPr lang="en-US" smtClean="0">
                <a:solidFill>
                  <a:srgbClr val="002060"/>
                </a:solidFill>
              </a:rPr>
              <a:t>Thánh Vịnh 22</a:t>
            </a:r>
            <a:br>
              <a:rPr lang="en-US" smtClean="0">
                <a:solidFill>
                  <a:srgbClr val="002060"/>
                </a:solidFill>
              </a:rPr>
            </a:br>
            <a:r>
              <a:rPr lang="en-US" smtClean="0">
                <a:solidFill>
                  <a:srgbClr val="002060"/>
                </a:solidFill>
              </a:rPr>
              <a:t>Lễ Chúa Ki-tô Vua Vũ Trụ</a:t>
            </a:r>
            <a:br>
              <a:rPr lang="en-US" smtClean="0">
                <a:solidFill>
                  <a:srgbClr val="002060"/>
                </a:solidFill>
              </a:rPr>
            </a:br>
            <a:r>
              <a:rPr lang="en-US" smtClean="0">
                <a:solidFill>
                  <a:srgbClr val="002060"/>
                </a:solidFill>
              </a:rPr>
              <a:t>Năm A</a:t>
            </a:r>
            <a:endParaRPr lang="en-US">
              <a:solidFill>
                <a:srgbClr val="002060"/>
              </a:solidFill>
            </a:endParaRPr>
          </a:p>
        </p:txBody>
      </p:sp>
    </p:spTree>
    <p:extLst>
      <p:ext uri="{BB962C8B-B14F-4D97-AF65-F5344CB8AC3E}">
        <p14:creationId xmlns:p14="http://schemas.microsoft.com/office/powerpoint/2010/main" val="44471171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smtClean="0">
                <a:solidFill>
                  <a:srgbClr val="002060"/>
                </a:solidFill>
              </a:rPr>
              <a:t>Đk:</a:t>
            </a:r>
            <a:r>
              <a:rPr lang="en-US" sz="6600" smtClean="0">
                <a:solidFill>
                  <a:srgbClr val="A50021"/>
                </a:solidFill>
              </a:rPr>
              <a:t> </a:t>
            </a:r>
            <a:r>
              <a:rPr lang="vi-VN" sz="6600" smtClean="0">
                <a:solidFill>
                  <a:srgbClr val="A50021"/>
                </a:solidFill>
              </a:rPr>
              <a:t>Có Chúa chăn dắt tôi, nên tôi không còn thiếu gì.</a:t>
            </a:r>
          </a:p>
        </p:txBody>
      </p:sp>
    </p:spTree>
    <p:extLst>
      <p:ext uri="{BB962C8B-B14F-4D97-AF65-F5344CB8AC3E}">
        <p14:creationId xmlns:p14="http://schemas.microsoft.com/office/powerpoint/2010/main" val="426669810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u="sng" smtClean="0">
                <a:solidFill>
                  <a:srgbClr val="002060"/>
                </a:solidFill>
              </a:rPr>
              <a:t>Tk1:</a:t>
            </a:r>
            <a:r>
              <a:rPr lang="en-US" sz="6000">
                <a:solidFill>
                  <a:srgbClr val="A50021"/>
                </a:solidFill>
              </a:rPr>
              <a:t> </a:t>
            </a:r>
            <a:r>
              <a:rPr lang="vi-VN" sz="6000" smtClean="0">
                <a:solidFill>
                  <a:srgbClr val="A50021"/>
                </a:solidFill>
              </a:rPr>
              <a:t>Có Chúa chăn dắt tôi nên tôi không còn thiếu gì. Trên đồng cỏ xanh tươi Ngài dẫn tôi vào nghỉ ngơi.</a:t>
            </a:r>
            <a:endParaRPr lang="en-US" sz="6000">
              <a:solidFill>
                <a:srgbClr val="A50021"/>
              </a:solidFill>
            </a:endParaRPr>
          </a:p>
        </p:txBody>
      </p:sp>
    </p:spTree>
    <p:extLst>
      <p:ext uri="{BB962C8B-B14F-4D97-AF65-F5344CB8AC3E}">
        <p14:creationId xmlns:p14="http://schemas.microsoft.com/office/powerpoint/2010/main" val="400912216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6000" u="sng" smtClean="0">
                <a:solidFill>
                  <a:srgbClr val="002060"/>
                </a:solidFill>
              </a:rPr>
              <a:t>Tk2:</a:t>
            </a:r>
            <a:r>
              <a:rPr lang="en-US" sz="6000" smtClean="0">
                <a:solidFill>
                  <a:srgbClr val="A50021"/>
                </a:solidFill>
              </a:rPr>
              <a:t> </a:t>
            </a:r>
            <a:r>
              <a:rPr lang="vi-VN" sz="6000" smtClean="0">
                <a:solidFill>
                  <a:srgbClr val="A50021"/>
                </a:solidFill>
              </a:rPr>
              <a:t>Dẫn tới bên suối trong cho tôi đây bồi dưỡng lại. Theo đường nẻo công minh, Ngài dẫn tôi vì Uy Danh.</a:t>
            </a:r>
            <a:endParaRPr lang="en-US" sz="6000">
              <a:solidFill>
                <a:srgbClr val="A50021"/>
              </a:solidFill>
            </a:endParaRPr>
          </a:p>
        </p:txBody>
      </p:sp>
    </p:spTree>
    <p:extLst>
      <p:ext uri="{BB962C8B-B14F-4D97-AF65-F5344CB8AC3E}">
        <p14:creationId xmlns:p14="http://schemas.microsoft.com/office/powerpoint/2010/main" val="17234302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smtClean="0">
                <a:solidFill>
                  <a:srgbClr val="002060"/>
                </a:solidFill>
              </a:rPr>
              <a:t>Đk:</a:t>
            </a:r>
            <a:r>
              <a:rPr lang="en-US" sz="6600" smtClean="0">
                <a:solidFill>
                  <a:srgbClr val="A50021"/>
                </a:solidFill>
              </a:rPr>
              <a:t> </a:t>
            </a:r>
            <a:r>
              <a:rPr lang="vi-VN" sz="6600" smtClean="0">
                <a:solidFill>
                  <a:srgbClr val="A50021"/>
                </a:solidFill>
              </a:rPr>
              <a:t>Có Chúa chăn dắt tôi, nên tôi không còn thiếu gì.</a:t>
            </a:r>
          </a:p>
        </p:txBody>
      </p:sp>
    </p:spTree>
    <p:extLst>
      <p:ext uri="{BB962C8B-B14F-4D97-AF65-F5344CB8AC3E}">
        <p14:creationId xmlns:p14="http://schemas.microsoft.com/office/powerpoint/2010/main" val="25482104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6000" u="sng" smtClean="0">
                <a:solidFill>
                  <a:srgbClr val="002060"/>
                </a:solidFill>
              </a:rPr>
              <a:t>Tk3:</a:t>
            </a:r>
            <a:r>
              <a:rPr lang="en-US" sz="6000" smtClean="0">
                <a:solidFill>
                  <a:srgbClr val="A50021"/>
                </a:solidFill>
              </a:rPr>
              <a:t> </a:t>
            </a:r>
            <a:r>
              <a:rPr lang="vi-VN" sz="6000" smtClean="0">
                <a:solidFill>
                  <a:srgbClr val="A50021"/>
                </a:solidFill>
              </a:rPr>
              <a:t>Dẫu lúc qua lũng sâu, con đâu lo sợ khốn cùng. Bởi Ngài ở bên con, cầm sẵn côn trượng chở che.</a:t>
            </a:r>
          </a:p>
        </p:txBody>
      </p:sp>
    </p:spTree>
    <p:extLst>
      <p:ext uri="{BB962C8B-B14F-4D97-AF65-F5344CB8AC3E}">
        <p14:creationId xmlns:p14="http://schemas.microsoft.com/office/powerpoint/2010/main" val="3461940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smtClean="0">
                <a:solidFill>
                  <a:srgbClr val="002060"/>
                </a:solidFill>
              </a:rPr>
              <a:t>Đk:</a:t>
            </a:r>
            <a:r>
              <a:rPr lang="en-US" sz="6600" smtClean="0">
                <a:solidFill>
                  <a:srgbClr val="A50021"/>
                </a:solidFill>
              </a:rPr>
              <a:t> </a:t>
            </a:r>
            <a:r>
              <a:rPr lang="vi-VN" sz="6600" smtClean="0">
                <a:solidFill>
                  <a:srgbClr val="A50021"/>
                </a:solidFill>
              </a:rPr>
              <a:t>Có Chúa chăn dắt tôi, nên tôi không còn thiếu gì.</a:t>
            </a:r>
          </a:p>
        </p:txBody>
      </p:sp>
    </p:spTree>
    <p:extLst>
      <p:ext uri="{BB962C8B-B14F-4D97-AF65-F5344CB8AC3E}">
        <p14:creationId xmlns:p14="http://schemas.microsoft.com/office/powerpoint/2010/main" val="188720910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6000" u="sng" smtClean="0">
                <a:solidFill>
                  <a:srgbClr val="002060"/>
                </a:solidFill>
              </a:rPr>
              <a:t>Tk4:</a:t>
            </a:r>
            <a:r>
              <a:rPr lang="en-US" sz="6000" smtClean="0">
                <a:solidFill>
                  <a:srgbClr val="A50021"/>
                </a:solidFill>
              </a:rPr>
              <a:t> </a:t>
            </a:r>
            <a:r>
              <a:rPr lang="vi-VN" sz="6000" smtClean="0">
                <a:solidFill>
                  <a:srgbClr val="A50021"/>
                </a:solidFill>
              </a:rPr>
              <a:t>Chúa thiết con bữa ăn ngay khi quân thù đối mặt. Xức dầu toả hương thơm và cứ châm rượu đầy ly.</a:t>
            </a:r>
          </a:p>
        </p:txBody>
      </p:sp>
    </p:spTree>
    <p:extLst>
      <p:ext uri="{BB962C8B-B14F-4D97-AF65-F5344CB8AC3E}">
        <p14:creationId xmlns:p14="http://schemas.microsoft.com/office/powerpoint/2010/main" val="327425733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smtClean="0">
                <a:solidFill>
                  <a:srgbClr val="002060"/>
                </a:solidFill>
              </a:rPr>
              <a:t>Đk:</a:t>
            </a:r>
            <a:r>
              <a:rPr lang="en-US" sz="6600" smtClean="0">
                <a:solidFill>
                  <a:srgbClr val="A50021"/>
                </a:solidFill>
              </a:rPr>
              <a:t> </a:t>
            </a:r>
            <a:r>
              <a:rPr lang="vi-VN" sz="6600" smtClean="0">
                <a:solidFill>
                  <a:srgbClr val="A50021"/>
                </a:solidFill>
              </a:rPr>
              <a:t>Có Chúa chăn dắt tôi, nên tôi không còn thiếu gì.</a:t>
            </a:r>
          </a:p>
        </p:txBody>
      </p:sp>
    </p:spTree>
    <p:extLst>
      <p:ext uri="{BB962C8B-B14F-4D97-AF65-F5344CB8AC3E}">
        <p14:creationId xmlns:p14="http://schemas.microsoft.com/office/powerpoint/2010/main" val="25482104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6000" u="sng" smtClean="0">
                <a:solidFill>
                  <a:srgbClr val="002060"/>
                </a:solidFill>
              </a:rPr>
              <a:t>Tk5:</a:t>
            </a:r>
            <a:r>
              <a:rPr lang="en-US" sz="6000" smtClean="0">
                <a:solidFill>
                  <a:srgbClr val="A50021"/>
                </a:solidFill>
              </a:rPr>
              <a:t> </a:t>
            </a:r>
            <a:r>
              <a:rPr lang="vi-VN" sz="6000" smtClean="0">
                <a:solidFill>
                  <a:srgbClr val="A50021"/>
                </a:solidFill>
              </a:rPr>
              <a:t>Chúa vẫn che chở con trong ân thiêng và nghĩa tình. Con được ở vương cung qua tháng năm dài triền miên.</a:t>
            </a:r>
          </a:p>
        </p:txBody>
      </p:sp>
    </p:spTree>
    <p:extLst>
      <p:ext uri="{BB962C8B-B14F-4D97-AF65-F5344CB8AC3E}">
        <p14:creationId xmlns:p14="http://schemas.microsoft.com/office/powerpoint/2010/main" val="183985470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smtClean="0">
                <a:solidFill>
                  <a:srgbClr val="002060"/>
                </a:solidFill>
              </a:rPr>
              <a:t>Đk:</a:t>
            </a:r>
            <a:r>
              <a:rPr lang="en-US" sz="6600" smtClean="0">
                <a:solidFill>
                  <a:srgbClr val="A50021"/>
                </a:solidFill>
              </a:rPr>
              <a:t> </a:t>
            </a:r>
            <a:r>
              <a:rPr lang="vi-VN" sz="6600" smtClean="0">
                <a:solidFill>
                  <a:srgbClr val="A50021"/>
                </a:solidFill>
              </a:rPr>
              <a:t>Có Chúa chăn dắt tôi, nên tôi không còn thiếu gì.</a:t>
            </a:r>
          </a:p>
        </p:txBody>
      </p:sp>
    </p:spTree>
    <p:extLst>
      <p:ext uri="{BB962C8B-B14F-4D97-AF65-F5344CB8AC3E}">
        <p14:creationId xmlns:p14="http://schemas.microsoft.com/office/powerpoint/2010/main" val="361923960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12858903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en-US" sz="5400" smtClean="0">
                <a:solidFill>
                  <a:srgbClr val="A50021"/>
                </a:solidFill>
              </a:rPr>
              <a:t>Chúc tụng Đấng ngự đến nhân danh Chúa, chúc tụng triều đại đang đến, triều đại vua Đa-vít tổ phụ chúng tôi.</a:t>
            </a:r>
            <a:endParaRPr lang="en-US" sz="5400">
              <a:solidFill>
                <a:srgbClr val="A50021"/>
              </a:solidFill>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a:solidFill>
                  <a:srgbClr val="00206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a:solidFill>
                  <a:srgbClr val="002060"/>
                </a:solidFill>
              </a:rPr>
              <a:t>Alleluia …</a:t>
            </a:r>
          </a:p>
        </p:txBody>
      </p:sp>
    </p:spTree>
    <p:extLst>
      <p:ext uri="{BB962C8B-B14F-4D97-AF65-F5344CB8AC3E}">
        <p14:creationId xmlns:p14="http://schemas.microsoft.com/office/powerpoint/2010/main" val="87389168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18232015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rgbClr val="990000"/>
              </a:solidFill>
              <a:effectLst/>
              <a:latin typeface="+mj-l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00206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002060"/>
                </a:solidFill>
                <a:effectLst/>
                <a:latin typeface="+mj-lt"/>
                <a:cs typeface="Times New Roman" pitchFamily="18" charset="0"/>
              </a:rPr>
              <a:t>Tôi tin kính một Thiên Chúa là Cha toàn năng, </a:t>
            </a:r>
            <a:r>
              <a:rPr lang="vi-VN" sz="6600" b="0" dirty="0">
                <a:solidFill>
                  <a:srgbClr val="990000"/>
                </a:solidFill>
                <a:effectLst/>
                <a:latin typeface="+mj-lt"/>
                <a:cs typeface="Times New Roman" pitchFamily="18" charset="0"/>
              </a:rPr>
              <a:t>Đấng tạo thành trời đất, muôn vật hữu hình và vô hình. </a:t>
            </a:r>
            <a:endParaRPr lang="en-US" sz="6600" b="0" dirty="0">
              <a:solidFill>
                <a:srgbClr val="990000"/>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u="sng" smtClean="0">
                <a:solidFill>
                  <a:srgbClr val="002060"/>
                </a:solidFill>
              </a:rPr>
              <a:t>Tk1:</a:t>
            </a:r>
            <a:r>
              <a:rPr lang="en-US" sz="6000">
                <a:solidFill>
                  <a:srgbClr val="A50021"/>
                </a:solidFill>
              </a:rPr>
              <a:t> </a:t>
            </a:r>
            <a:r>
              <a:rPr lang="vi-VN" sz="6000" smtClean="0">
                <a:solidFill>
                  <a:srgbClr val="A50021"/>
                </a:solidFill>
              </a:rPr>
              <a:t>Có Chúa chăn dắt tôi nên tôi không còn thiếu gì. Trên đồng cỏ xanh tươi Ngài dẫn tôi vào nghỉ ngơi.</a:t>
            </a:r>
            <a:endParaRPr lang="en-US" sz="6000">
              <a:solidFill>
                <a:srgbClr val="A50021"/>
              </a:solidFill>
            </a:endParaRPr>
          </a:p>
        </p:txBody>
      </p:sp>
    </p:spTree>
    <p:extLst>
      <p:ext uri="{BB962C8B-B14F-4D97-AF65-F5344CB8AC3E}">
        <p14:creationId xmlns:p14="http://schemas.microsoft.com/office/powerpoint/2010/main" val="124916309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rgbClr val="990000"/>
                </a:solidFill>
                <a:effectLst/>
                <a:latin typeface="+mj-lt"/>
                <a:cs typeface="Times New Roman" pitchFamily="18" charset="0"/>
              </a:rPr>
              <a:t>Tôi</a:t>
            </a:r>
            <a:r>
              <a:rPr lang="en-US" sz="6600" b="0" dirty="0">
                <a:solidFill>
                  <a:srgbClr val="990000"/>
                </a:solidFill>
                <a:effectLst/>
                <a:latin typeface="+mj-lt"/>
                <a:cs typeface="Times New Roman" pitchFamily="18" charset="0"/>
              </a:rPr>
              <a:t> tin </a:t>
            </a:r>
            <a:r>
              <a:rPr lang="en-US" sz="6600" b="0" dirty="0" err="1">
                <a:solidFill>
                  <a:srgbClr val="990000"/>
                </a:solidFill>
                <a:effectLst/>
                <a:latin typeface="+mj-lt"/>
                <a:cs typeface="Times New Roman" pitchFamily="18" charset="0"/>
              </a:rPr>
              <a:t>kính</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một</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Chúa</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Giêsu</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Kitô</a:t>
            </a:r>
            <a:r>
              <a:rPr lang="en-US" sz="6600" b="0" dirty="0">
                <a:solidFill>
                  <a:srgbClr val="990000"/>
                </a:solidFill>
                <a:effectLst/>
                <a:latin typeface="+mj-lt"/>
                <a:cs typeface="Times New Roman" pitchFamily="18" charset="0"/>
              </a:rPr>
              <a:t>, Con </a:t>
            </a:r>
            <a:r>
              <a:rPr lang="en-US" sz="6600" b="0" dirty="0" err="1">
                <a:solidFill>
                  <a:srgbClr val="990000"/>
                </a:solidFill>
                <a:effectLst/>
                <a:latin typeface="+mj-lt"/>
                <a:cs typeface="Times New Roman" pitchFamily="18" charset="0"/>
              </a:rPr>
              <a:t>Một</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Thiên</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Chúa</a:t>
            </a:r>
            <a:r>
              <a:rPr lang="en-US" sz="6600" b="0" dirty="0">
                <a:solidFill>
                  <a:srgbClr val="990000"/>
                </a:solidFill>
                <a:effectLst/>
                <a:latin typeface="+mj-lt"/>
                <a:cs typeface="Times New Roman" pitchFamily="18" charset="0"/>
              </a:rPr>
              <a:t>, </a:t>
            </a:r>
            <a:r>
              <a:rPr lang="vi-VN" sz="6600" b="0" dirty="0">
                <a:solidFill>
                  <a:srgbClr val="990000"/>
                </a:solidFill>
                <a:effectLst/>
                <a:latin typeface="+mj-lt"/>
                <a:cs typeface="Times New Roman" pitchFamily="18" charset="0"/>
              </a:rPr>
              <a:t>Sinh bởi Đức Chúa Cha từ trước muôn đời. </a:t>
            </a:r>
            <a:endParaRPr lang="en-US" sz="6600" b="0" dirty="0">
              <a:solidFill>
                <a:srgbClr val="990000"/>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990000"/>
                </a:solidFill>
                <a:effectLst/>
                <a:latin typeface="+mj-lt"/>
                <a:cs typeface="Times New Roman" pitchFamily="18" charset="0"/>
              </a:rPr>
              <a:t>Người là Thiên Chúa bởi Thiên Chúa, Ánh Sáng bởi Ánh Sáng,</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Thiên</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Chúa</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thật</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bởi</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Thiên</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Chúa</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thật</a:t>
            </a:r>
            <a:r>
              <a:rPr lang="en-US" sz="6600" b="0" dirty="0">
                <a:solidFill>
                  <a:srgbClr val="990000"/>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rgbClr val="990000"/>
                </a:solidFill>
                <a:effectLst/>
                <a:latin typeface="+mj-lt"/>
              </a:rPr>
              <a:t>được sinh ra mà không phải được tạo thành, đồng bản thể với Đức Chúa Cha: nhờ Người mà muôn vật được tạo thành. </a:t>
            </a:r>
            <a:endParaRPr lang="en-US" sz="6000" b="0" dirty="0">
              <a:solidFill>
                <a:srgbClr val="990000"/>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rgbClr val="990000"/>
                </a:solidFill>
                <a:effectLst/>
                <a:latin typeface="+mj-lt"/>
              </a:rPr>
              <a:t>Vì loài người chúng ta và để cứu độ chúng ta,</a:t>
            </a:r>
            <a:r>
              <a:rPr lang="en-US" sz="7200" b="0" dirty="0">
                <a:solidFill>
                  <a:srgbClr val="990000"/>
                </a:solidFill>
                <a:effectLst/>
                <a:latin typeface="+mj-lt"/>
              </a:rPr>
              <a:t> </a:t>
            </a:r>
            <a:r>
              <a:rPr lang="vi-VN" sz="7200" b="0" dirty="0">
                <a:solidFill>
                  <a:srgbClr val="990000"/>
                </a:solidFill>
                <a:effectLst/>
                <a:latin typeface="+mj-lt"/>
                <a:cs typeface="Times New Roman" pitchFamily="18" charset="0"/>
              </a:rPr>
              <a:t>Người đã từ trời xuống thế. </a:t>
            </a:r>
            <a:endParaRPr lang="en-US" sz="7200" b="0" dirty="0">
              <a:solidFill>
                <a:srgbClr val="990000"/>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00206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rgbClr val="990000"/>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rgbClr val="990000"/>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rgbClr val="990000"/>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rgbClr val="990000"/>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rgbClr val="990000"/>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rgbClr val="990000"/>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rgbClr val="990000"/>
                </a:solidFill>
                <a:effectLst/>
                <a:latin typeface="+mj-lt"/>
              </a:rPr>
              <a:t>Người được phụng thờ và tôn vinh cùng với Đức Chúa Cha và Đức Chúa Con: Người đã dùng các tiên tri mà phán dạy. </a:t>
            </a:r>
            <a:endParaRPr lang="en-US" sz="6000" b="0" dirty="0">
              <a:solidFill>
                <a:srgbClr val="990000"/>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rgbClr val="990000"/>
                </a:solidFill>
                <a:effectLst/>
                <a:latin typeface="+mj-lt"/>
              </a:rPr>
              <a:t>Tôi tin Hội Thánh duy nhất thánh thiện công giáo và tông truyền.</a:t>
            </a:r>
            <a:endParaRPr lang="en-US" sz="8000" b="0" dirty="0">
              <a:solidFill>
                <a:srgbClr val="990000"/>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en-US" sz="5400" smtClean="0">
                <a:solidFill>
                  <a:srgbClr val="A50021"/>
                </a:solidFill>
              </a:rPr>
              <a:t>Chúc tụng Đấng ngự đến nhân danh Chúa, chúc tụng triều đại đang đến, triều đại vua Đa-vít tổ phụ chúng tôi.</a:t>
            </a:r>
            <a:endParaRPr lang="en-US" sz="5400">
              <a:solidFill>
                <a:srgbClr val="A50021"/>
              </a:solidFill>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a:solidFill>
                  <a:srgbClr val="00206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a:solidFill>
                  <a:srgbClr val="002060"/>
                </a:solidFill>
              </a:rPr>
              <a:t>Alleluia …</a:t>
            </a:r>
          </a:p>
        </p:txBody>
      </p:sp>
    </p:spTree>
    <p:extLst>
      <p:ext uri="{BB962C8B-B14F-4D97-AF65-F5344CB8AC3E}">
        <p14:creationId xmlns:p14="http://schemas.microsoft.com/office/powerpoint/2010/main" val="87754317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990000"/>
                </a:solidFill>
                <a:effectLst/>
                <a:latin typeface="+mj-lt"/>
                <a:cs typeface="Times New Roman" pitchFamily="18" charset="0"/>
              </a:rPr>
              <a:t>Tôi tuyên xưng có một Phép Rửa để tha tội. Tôi trông đợi kẻ chết sống lại và sự</a:t>
            </a:r>
            <a:r>
              <a:rPr lang="en-US" sz="6600" b="0" dirty="0">
                <a:solidFill>
                  <a:srgbClr val="990000"/>
                </a:solidFill>
                <a:effectLst/>
                <a:latin typeface="+mj-lt"/>
                <a:cs typeface="Times New Roman" pitchFamily="18" charset="0"/>
              </a:rPr>
              <a:t> </a:t>
            </a:r>
            <a:r>
              <a:rPr lang="vi-VN" sz="6600" b="0" dirty="0">
                <a:solidFill>
                  <a:srgbClr val="990000"/>
                </a:solidFill>
                <a:effectLst/>
                <a:latin typeface="+mj-lt"/>
                <a:cs typeface="Times New Roman" pitchFamily="18" charset="0"/>
              </a:rPr>
              <a:t>sống đời sau. </a:t>
            </a:r>
            <a:r>
              <a:rPr lang="vi-VN" sz="6600" b="0" dirty="0">
                <a:solidFill>
                  <a:srgbClr val="002060"/>
                </a:solidFill>
                <a:effectLst/>
                <a:latin typeface="+mj-lt"/>
                <a:cs typeface="Times New Roman" pitchFamily="18" charset="0"/>
              </a:rPr>
              <a:t>Amen.</a:t>
            </a:r>
            <a:endParaRPr lang="en-US" sz="66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28589033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238750"/>
          </a:xfrm>
          <a:prstGeom prst="rect">
            <a:avLst/>
          </a:prstGeom>
        </p:spPr>
      </p:pic>
      <p:sp>
        <p:nvSpPr>
          <p:cNvPr id="4" name="Rectangle 3"/>
          <p:cNvSpPr/>
          <p:nvPr/>
        </p:nvSpPr>
        <p:spPr>
          <a:xfrm>
            <a:off x="2819400" y="1059180"/>
            <a:ext cx="6056376" cy="1815882"/>
          </a:xfrm>
          <a:prstGeom prst="rect">
            <a:avLst/>
          </a:prstGeom>
        </p:spPr>
        <p:txBody>
          <a:bodyPr wrap="square">
            <a:spAutoFit/>
          </a:bodyPr>
          <a:lstStyle/>
          <a:p>
            <a:pPr algn="ctr"/>
            <a:r>
              <a:rPr lang="en-US" sz="3600" smtClean="0">
                <a:solidFill>
                  <a:schemeClr val="accent6">
                    <a:lumMod val="50000"/>
                  </a:schemeClr>
                </a:solidFill>
              </a:rPr>
              <a:t>CHÚA NHẬT 34 THƯỜNG NIÊN NĂM A</a:t>
            </a:r>
          </a:p>
          <a:p>
            <a:pPr algn="ctr"/>
            <a:r>
              <a:rPr lang="en-US" sz="4000" smtClean="0">
                <a:solidFill>
                  <a:schemeClr val="accent6">
                    <a:lumMod val="50000"/>
                  </a:schemeClr>
                </a:solidFill>
              </a:rPr>
              <a:t>CHÚA KITO VUA VŨ TRỤ</a:t>
            </a:r>
            <a:endParaRPr lang="en-US" sz="4000">
              <a:solidFill>
                <a:schemeClr val="accent6">
                  <a:lumMod val="50000"/>
                </a:schemeClr>
              </a:solidFill>
            </a:endParaRPr>
          </a:p>
        </p:txBody>
      </p:sp>
    </p:spTree>
    <p:extLst>
      <p:ext uri="{BB962C8B-B14F-4D97-AF65-F5344CB8AC3E}">
        <p14:creationId xmlns:p14="http://schemas.microsoft.com/office/powerpoint/2010/main" val="420509807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4267200" y="2038350"/>
            <a:ext cx="4751832" cy="1938992"/>
          </a:xfrm>
          <a:prstGeom prst="rect">
            <a:avLst/>
          </a:prstGeom>
        </p:spPr>
        <p:txBody>
          <a:bodyPr wrap="square">
            <a:spAutoFit/>
          </a:bodyPr>
          <a:lstStyle/>
          <a:p>
            <a:pPr algn="ctr"/>
            <a:r>
              <a:rPr lang="en-US" sz="4000" b="1" smtClean="0">
                <a:solidFill>
                  <a:srgbClr val="FF0000"/>
                </a:solidFill>
              </a:rPr>
              <a:t>Lạy Chúa </a:t>
            </a:r>
            <a:br>
              <a:rPr lang="en-US" sz="4000" b="1" smtClean="0">
                <a:solidFill>
                  <a:srgbClr val="FF0000"/>
                </a:solidFill>
              </a:rPr>
            </a:br>
            <a:r>
              <a:rPr lang="en-US" sz="4000" b="1" smtClean="0">
                <a:solidFill>
                  <a:srgbClr val="FF0000"/>
                </a:solidFill>
              </a:rPr>
              <a:t>Xin Cho Lời Con</a:t>
            </a:r>
          </a:p>
          <a:p>
            <a:pPr algn="ctr"/>
            <a:r>
              <a:rPr lang="en-US" sz="4000" b="1" i="1" smtClean="0">
                <a:solidFill>
                  <a:srgbClr val="002060"/>
                </a:solidFill>
              </a:rPr>
              <a:t>Vinh Hạnh</a:t>
            </a:r>
            <a:endParaRPr lang="en-US" sz="4000" b="1" i="1" dirty="0">
              <a:solidFill>
                <a:srgbClr val="002060"/>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688" y="285750"/>
            <a:ext cx="4243637" cy="4705350"/>
          </a:xfrm>
          <a:prstGeom prst="rect">
            <a:avLst/>
          </a:prstGeom>
        </p:spPr>
      </p:pic>
      <p:sp>
        <p:nvSpPr>
          <p:cNvPr id="7" name="Rectangle 6"/>
          <p:cNvSpPr/>
          <p:nvPr/>
        </p:nvSpPr>
        <p:spPr>
          <a:xfrm>
            <a:off x="4191000" y="895350"/>
            <a:ext cx="4572000" cy="1015663"/>
          </a:xfrm>
          <a:prstGeom prst="rect">
            <a:avLst/>
          </a:prstGeom>
        </p:spPr>
        <p:txBody>
          <a:bodyPr>
            <a:spAutoFit/>
          </a:bodyPr>
          <a:lstStyle/>
          <a:p>
            <a:pPr algn="ctr"/>
            <a:r>
              <a:rPr lang="en-US" sz="6000" smtClean="0">
                <a:solidFill>
                  <a:srgbClr val="002060"/>
                </a:solidFill>
              </a:rPr>
              <a:t>Ca Dâng Lễ</a:t>
            </a:r>
            <a:endParaRPr lang="en-US" sz="6000">
              <a:solidFill>
                <a:srgbClr val="002060"/>
              </a:solidFill>
            </a:endParaRPr>
          </a:p>
        </p:txBody>
      </p:sp>
    </p:spTree>
    <p:extLst>
      <p:ext uri="{BB962C8B-B14F-4D97-AF65-F5344CB8AC3E}">
        <p14:creationId xmlns:p14="http://schemas.microsoft.com/office/powerpoint/2010/main" val="123585548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700" b="0" u="sng" dirty="0" err="1">
                <a:solidFill>
                  <a:srgbClr val="002060"/>
                </a:solidFill>
                <a:effectLst/>
              </a:rPr>
              <a:t>Đk</a:t>
            </a:r>
            <a:r>
              <a:rPr lang="en-US" sz="4700" b="0" u="sng">
                <a:solidFill>
                  <a:srgbClr val="002060"/>
                </a:solidFill>
                <a:effectLst/>
              </a:rPr>
              <a:t>:</a:t>
            </a:r>
            <a:r>
              <a:rPr lang="en-US" sz="4700" b="0">
                <a:solidFill>
                  <a:srgbClr val="990000"/>
                </a:solidFill>
                <a:effectLst/>
              </a:rPr>
              <a:t> </a:t>
            </a:r>
            <a:r>
              <a:rPr lang="vi-VN" sz="4700">
                <a:solidFill>
                  <a:srgbClr val="990000"/>
                </a:solidFill>
              </a:rPr>
              <a:t>Lạy Chúa xin cho lời con nguyện cầu (Lời thiết tha nguyện cầu)  Tựa hương thơm bay lên tôn nhan Chúa (Hương trầm thơm tho bay)  Lạy Chúa đây tay con dâng lên cao (Dâng tiến những lễ vật) Tựa lễ vật dâng chiều hôm.</a:t>
            </a:r>
            <a:endParaRPr lang="en-US" sz="4700" b="0" dirty="0">
              <a:solidFill>
                <a:srgbClr val="990000"/>
              </a:solidFill>
              <a:effectLst/>
            </a:endParaRPr>
          </a:p>
        </p:txBody>
      </p:sp>
    </p:spTree>
    <p:extLst>
      <p:ext uri="{BB962C8B-B14F-4D97-AF65-F5344CB8AC3E}">
        <p14:creationId xmlns:p14="http://schemas.microsoft.com/office/powerpoint/2010/main" val="375939920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smtClean="0">
                <a:solidFill>
                  <a:srgbClr val="002060"/>
                </a:solidFill>
                <a:effectLst/>
              </a:rPr>
              <a:t>Tk1:</a:t>
            </a:r>
            <a:r>
              <a:rPr lang="en-US" sz="5400">
                <a:solidFill>
                  <a:srgbClr val="990000"/>
                </a:solidFill>
              </a:rPr>
              <a:t> </a:t>
            </a:r>
            <a:r>
              <a:rPr lang="vi-VN" sz="5400">
                <a:solidFill>
                  <a:srgbClr val="990000"/>
                </a:solidFill>
              </a:rPr>
              <a:t> Lạy Chúa xin giữ miệng con đây, Nguyện xin canh phòng lưỡi con đây.  Xin Chúa đừng để lòng trí con vấn vương mùi đời.</a:t>
            </a:r>
            <a:endParaRPr lang="en-US" sz="5400" b="0" dirty="0">
              <a:solidFill>
                <a:srgbClr val="990000"/>
              </a:solidFill>
              <a:effectLst/>
            </a:endParaRPr>
          </a:p>
        </p:txBody>
      </p:sp>
    </p:spTree>
    <p:extLst>
      <p:ext uri="{BB962C8B-B14F-4D97-AF65-F5344CB8AC3E}">
        <p14:creationId xmlns:p14="http://schemas.microsoft.com/office/powerpoint/2010/main" val="220090980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700" b="0" u="sng" dirty="0" err="1">
                <a:solidFill>
                  <a:srgbClr val="002060"/>
                </a:solidFill>
                <a:effectLst/>
              </a:rPr>
              <a:t>Đk</a:t>
            </a:r>
            <a:r>
              <a:rPr lang="en-US" sz="4700" b="0" u="sng">
                <a:solidFill>
                  <a:srgbClr val="002060"/>
                </a:solidFill>
                <a:effectLst/>
              </a:rPr>
              <a:t>:</a:t>
            </a:r>
            <a:r>
              <a:rPr lang="en-US" sz="4700" b="0">
                <a:solidFill>
                  <a:srgbClr val="990000"/>
                </a:solidFill>
                <a:effectLst/>
              </a:rPr>
              <a:t> </a:t>
            </a:r>
            <a:r>
              <a:rPr lang="vi-VN" sz="4700">
                <a:solidFill>
                  <a:srgbClr val="990000"/>
                </a:solidFill>
              </a:rPr>
              <a:t>Lạy Chúa xin cho lời con nguyện cầu (Lời thiết tha nguyện cầu)  Tựa hương thơm bay lên tôn nhan Chúa (Hương trầm thơm tho bay)  Lạy Chúa đây tay con dâng lên cao (Dâng tiến những lễ vật) Tựa lễ vật dâng chiều hôm.</a:t>
            </a:r>
            <a:endParaRPr lang="en-US" sz="4700" b="0" dirty="0">
              <a:solidFill>
                <a:srgbClr val="990000"/>
              </a:solidFill>
              <a:effectLst/>
            </a:endParaRPr>
          </a:p>
        </p:txBody>
      </p:sp>
    </p:spTree>
    <p:extLst>
      <p:ext uri="{BB962C8B-B14F-4D97-AF65-F5344CB8AC3E}">
        <p14:creationId xmlns:p14="http://schemas.microsoft.com/office/powerpoint/2010/main" val="98635731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002060"/>
                </a:solidFill>
                <a:effectLst/>
              </a:rPr>
              <a:t>Tk2</a:t>
            </a:r>
            <a:r>
              <a:rPr lang="en-US" sz="5400" b="0" u="sng">
                <a:solidFill>
                  <a:srgbClr val="002060"/>
                </a:solidFill>
                <a:effectLst/>
              </a:rPr>
              <a:t>:</a:t>
            </a:r>
            <a:r>
              <a:rPr lang="en-US" sz="5400" b="0">
                <a:solidFill>
                  <a:srgbClr val="990000"/>
                </a:solidFill>
                <a:effectLst/>
              </a:rPr>
              <a:t> </a:t>
            </a:r>
            <a:r>
              <a:rPr lang="vi-VN" sz="5400">
                <a:solidFill>
                  <a:srgbClr val="990000"/>
                </a:solidFill>
              </a:rPr>
              <a:t>Lạy Chúa xin hãy đốt lửa yêu Chúa trong tâm hồn chúng con.  Nguyện Chúa cho lòng chúng con bầng bầng cháy lên ngọn lửa yêu, lửa yêu thương vĩnh viễn</a:t>
            </a:r>
            <a:r>
              <a:rPr lang="vi-VN" sz="5400" smtClean="0">
                <a:solidFill>
                  <a:srgbClr val="990000"/>
                </a:solidFill>
              </a:rPr>
              <a:t>.</a:t>
            </a:r>
            <a:endParaRPr lang="vi-VN" sz="5400" dirty="0">
              <a:solidFill>
                <a:srgbClr val="990000"/>
              </a:solidFill>
            </a:endParaRPr>
          </a:p>
        </p:txBody>
      </p:sp>
    </p:spTree>
    <p:extLst>
      <p:ext uri="{BB962C8B-B14F-4D97-AF65-F5344CB8AC3E}">
        <p14:creationId xmlns:p14="http://schemas.microsoft.com/office/powerpoint/2010/main" val="219970942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700" b="0" u="sng" dirty="0" err="1">
                <a:solidFill>
                  <a:srgbClr val="002060"/>
                </a:solidFill>
                <a:effectLst/>
              </a:rPr>
              <a:t>Đk</a:t>
            </a:r>
            <a:r>
              <a:rPr lang="en-US" sz="4700" b="0" u="sng">
                <a:solidFill>
                  <a:srgbClr val="002060"/>
                </a:solidFill>
                <a:effectLst/>
              </a:rPr>
              <a:t>:</a:t>
            </a:r>
            <a:r>
              <a:rPr lang="en-US" sz="4700" b="0">
                <a:solidFill>
                  <a:srgbClr val="990000"/>
                </a:solidFill>
                <a:effectLst/>
              </a:rPr>
              <a:t> </a:t>
            </a:r>
            <a:r>
              <a:rPr lang="vi-VN" sz="4700">
                <a:solidFill>
                  <a:srgbClr val="990000"/>
                </a:solidFill>
              </a:rPr>
              <a:t>Lạy Chúa xin cho lời con nguyện cầu (Lời thiết tha nguyện cầu)  Tựa hương thơm bay lên tôn nhan Chúa (Hương trầm thơm tho bay)  Lạy Chúa đây tay con dâng lên cao (Dâng tiến những lễ vật) Tựa lễ vật dâng chiều hôm.</a:t>
            </a:r>
            <a:endParaRPr lang="en-US" sz="4700" b="0" dirty="0">
              <a:solidFill>
                <a:srgbClr val="990000"/>
              </a:solidFill>
              <a:effectLst/>
            </a:endParaRPr>
          </a:p>
        </p:txBody>
      </p:sp>
    </p:spTree>
    <p:extLst>
      <p:ext uri="{BB962C8B-B14F-4D97-AF65-F5344CB8AC3E}">
        <p14:creationId xmlns:p14="http://schemas.microsoft.com/office/powerpoint/2010/main" val="98635731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060658" cy="5143500"/>
          </a:xfrm>
          <a:prstGeom prst="rect">
            <a:avLst/>
          </a:prstGeom>
        </p:spPr>
      </p:pic>
      <p:sp>
        <p:nvSpPr>
          <p:cNvPr id="3" name="Rectangle 2"/>
          <p:cNvSpPr/>
          <p:nvPr/>
        </p:nvSpPr>
        <p:spPr>
          <a:xfrm>
            <a:off x="4343400" y="1276350"/>
            <a:ext cx="4572000" cy="1446550"/>
          </a:xfrm>
          <a:prstGeom prst="rect">
            <a:avLst/>
          </a:prstGeom>
        </p:spPr>
        <p:txBody>
          <a:bodyPr wrap="square">
            <a:spAutoFit/>
          </a:bodyPr>
          <a:lstStyle/>
          <a:p>
            <a:pPr algn="ctr"/>
            <a:r>
              <a:rPr lang="en-US" sz="4400" smtClean="0">
                <a:solidFill>
                  <a:srgbClr val="990000"/>
                </a:solidFill>
              </a:rPr>
              <a:t>CHÚA KITÔ </a:t>
            </a:r>
          </a:p>
          <a:p>
            <a:pPr algn="ctr"/>
            <a:r>
              <a:rPr lang="en-US" sz="4400" smtClean="0">
                <a:solidFill>
                  <a:srgbClr val="990000"/>
                </a:solidFill>
              </a:rPr>
              <a:t>VUA VŨ TRỤ</a:t>
            </a:r>
            <a:endParaRPr lang="en-US" sz="4400">
              <a:solidFill>
                <a:srgbClr val="990000"/>
              </a:solidFill>
            </a:endParaRPr>
          </a:p>
        </p:txBody>
      </p:sp>
    </p:spTree>
    <p:extLst>
      <p:ext uri="{BB962C8B-B14F-4D97-AF65-F5344CB8AC3E}">
        <p14:creationId xmlns:p14="http://schemas.microsoft.com/office/powerpoint/2010/main" val="22814820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28589033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28589033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5400" b="0" dirty="0">
                <a:solidFill>
                  <a:srgbClr val="990000"/>
                </a:solidFill>
                <a:effectLst/>
                <a:latin typeface="+mj-lt"/>
              </a:rPr>
              <a:t>Ca </a:t>
            </a:r>
            <a:r>
              <a:rPr lang="en-US" sz="5400" b="0" dirty="0" err="1">
                <a:solidFill>
                  <a:srgbClr val="990000"/>
                </a:solidFill>
                <a:effectLst/>
                <a:latin typeface="+mj-lt"/>
              </a:rPr>
              <a:t>Nguyện</a:t>
            </a:r>
            <a:r>
              <a:rPr lang="en-US" sz="5400" b="0" dirty="0">
                <a:solidFill>
                  <a:srgbClr val="990000"/>
                </a:solidFill>
                <a:effectLst/>
                <a:latin typeface="+mj-lt"/>
              </a:rPr>
              <a:t> </a:t>
            </a:r>
            <a:r>
              <a:rPr lang="en-US" sz="5400" b="0" dirty="0" err="1">
                <a:solidFill>
                  <a:srgbClr val="990000"/>
                </a:solidFill>
                <a:effectLst/>
                <a:latin typeface="+mj-lt"/>
              </a:rPr>
              <a:t>Hiệp</a:t>
            </a:r>
            <a:r>
              <a:rPr lang="en-US" sz="5400" b="0" dirty="0">
                <a:solidFill>
                  <a:srgbClr val="990000"/>
                </a:solidFill>
                <a:effectLst/>
                <a:latin typeface="+mj-lt"/>
              </a:rPr>
              <a:t> </a:t>
            </a:r>
            <a:r>
              <a:rPr lang="en-US" sz="5400" b="0" dirty="0" err="1">
                <a:solidFill>
                  <a:srgbClr val="990000"/>
                </a:solidFill>
                <a:effectLst/>
                <a:latin typeface="+mj-lt"/>
              </a:rPr>
              <a:t>Lễ</a:t>
            </a:r>
            <a:r>
              <a:rPr lang="en-US" sz="6600" b="0">
                <a:solidFill>
                  <a:srgbClr val="990000"/>
                </a:solidFill>
                <a:effectLst/>
                <a:latin typeface="+mj-lt"/>
              </a:rPr>
              <a:t/>
            </a:r>
            <a:br>
              <a:rPr lang="en-US" sz="6600" b="0">
                <a:solidFill>
                  <a:srgbClr val="990000"/>
                </a:solidFill>
                <a:effectLst/>
                <a:latin typeface="+mj-lt"/>
              </a:rPr>
            </a:br>
            <a:r>
              <a:rPr lang="en-US" sz="6000">
                <a:solidFill>
                  <a:srgbClr val="990000"/>
                </a:solidFill>
              </a:rPr>
              <a:t>Giêsu Vua Muôn Vua</a:t>
            </a:r>
            <a:r>
              <a:rPr lang="en-US" sz="4800">
                <a:solidFill>
                  <a:srgbClr val="990000"/>
                </a:solidFill>
              </a:rPr>
              <a:t/>
            </a:r>
            <a:br>
              <a:rPr lang="en-US" sz="4800">
                <a:solidFill>
                  <a:srgbClr val="990000"/>
                </a:solidFill>
              </a:rPr>
            </a:br>
            <a:r>
              <a:rPr lang="en-US" sz="4800" i="1" smtClean="0">
                <a:solidFill>
                  <a:srgbClr val="002060"/>
                </a:solidFill>
              </a:rPr>
              <a:t>Huyền Linh</a:t>
            </a:r>
            <a:endParaRPr lang="en-US" sz="9600" b="0" i="1" dirty="0">
              <a:solidFill>
                <a:srgbClr val="002060"/>
              </a:solidFill>
              <a:effectLst/>
            </a:endParaRPr>
          </a:p>
        </p:txBody>
      </p:sp>
    </p:spTree>
    <p:extLst>
      <p:ext uri="{BB962C8B-B14F-4D97-AF65-F5344CB8AC3E}">
        <p14:creationId xmlns:p14="http://schemas.microsoft.com/office/powerpoint/2010/main" val="353878427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002060"/>
                </a:solidFill>
                <a:effectLst/>
              </a:rPr>
              <a:t>Đk</a:t>
            </a:r>
            <a:r>
              <a:rPr lang="en-US" sz="4800" b="0" u="sng">
                <a:solidFill>
                  <a:srgbClr val="002060"/>
                </a:solidFill>
                <a:effectLst/>
              </a:rPr>
              <a:t>:</a:t>
            </a:r>
            <a:r>
              <a:rPr lang="en-US" sz="4800" b="0">
                <a:solidFill>
                  <a:srgbClr val="990000"/>
                </a:solidFill>
                <a:effectLst/>
              </a:rPr>
              <a:t> </a:t>
            </a:r>
            <a:r>
              <a:rPr lang="vi-VN" sz="4800">
                <a:solidFill>
                  <a:srgbClr val="990000"/>
                </a:solidFill>
              </a:rPr>
              <a:t>Ôi Giêsu! Chúa Giêsu là Vua, Chúa muôn thuở là Vua. Ôi Giêsu! Khi nghe tên thánh Chúa Giêsu các tầng trời bừng sáng, các tà thần chạy trốn, khắp trái đất khiếp run. Ôi </a:t>
            </a:r>
            <a:r>
              <a:rPr lang="vi-VN" sz="4800">
                <a:solidFill>
                  <a:srgbClr val="990000"/>
                </a:solidFill>
              </a:rPr>
              <a:t>Giêsu</a:t>
            </a:r>
            <a:r>
              <a:rPr lang="vi-VN" sz="4800" smtClean="0">
                <a:solidFill>
                  <a:srgbClr val="990000"/>
                </a:solidFill>
              </a:rPr>
              <a:t>!</a:t>
            </a:r>
            <a:r>
              <a:rPr lang="en-US" sz="4800">
                <a:solidFill>
                  <a:srgbClr val="990000"/>
                </a:solidFill>
              </a:rPr>
              <a:t> </a:t>
            </a:r>
            <a:r>
              <a:rPr lang="en-US" sz="4800" smtClean="0">
                <a:solidFill>
                  <a:srgbClr val="003300"/>
                </a:solidFill>
              </a:rPr>
              <a:t>. . .</a:t>
            </a:r>
            <a:endParaRPr lang="en-US" sz="4800" b="0" dirty="0">
              <a:solidFill>
                <a:srgbClr val="003300"/>
              </a:solidFill>
              <a:effectLst/>
            </a:endParaRPr>
          </a:p>
        </p:txBody>
      </p:sp>
    </p:spTree>
    <p:extLst>
      <p:ext uri="{BB962C8B-B14F-4D97-AF65-F5344CB8AC3E}">
        <p14:creationId xmlns:p14="http://schemas.microsoft.com/office/powerpoint/2010/main" val="171877077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smtClean="0">
                <a:solidFill>
                  <a:srgbClr val="002060"/>
                </a:solidFill>
              </a:rPr>
              <a:t>…</a:t>
            </a:r>
            <a:r>
              <a:rPr lang="en-US" sz="4800" b="0" smtClean="0">
                <a:solidFill>
                  <a:srgbClr val="990000"/>
                </a:solidFill>
                <a:effectLst/>
              </a:rPr>
              <a:t> </a:t>
            </a:r>
            <a:r>
              <a:rPr lang="vi-VN" sz="4800" smtClean="0">
                <a:solidFill>
                  <a:srgbClr val="990000"/>
                </a:solidFill>
              </a:rPr>
              <a:t>Nơi </a:t>
            </a:r>
            <a:r>
              <a:rPr lang="vi-VN" sz="4800">
                <a:solidFill>
                  <a:srgbClr val="990000"/>
                </a:solidFill>
              </a:rPr>
              <a:t>thiên cung tiếng hát vang hô, nơi dương gian gối uốn lạy thờ: thờ lạy Chúa Giêsu, Người là Chúa các chúa. Ôi Giêsu! Chúa Giêsu là Vua, Chúa muôn thuở là Vua muôn vua.</a:t>
            </a:r>
            <a:endParaRPr lang="en-US" sz="4800" b="0" dirty="0">
              <a:solidFill>
                <a:srgbClr val="990000"/>
              </a:solidFill>
              <a:effectLst/>
            </a:endParaRPr>
          </a:p>
        </p:txBody>
      </p:sp>
    </p:spTree>
    <p:extLst>
      <p:ext uri="{BB962C8B-B14F-4D97-AF65-F5344CB8AC3E}">
        <p14:creationId xmlns:p14="http://schemas.microsoft.com/office/powerpoint/2010/main" val="206880541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400" b="0" u="sng" smtClean="0">
                <a:solidFill>
                  <a:srgbClr val="002060"/>
                </a:solidFill>
                <a:effectLst/>
              </a:rPr>
              <a:t>Tk:</a:t>
            </a:r>
            <a:r>
              <a:rPr lang="en-US" sz="5400" b="0" smtClean="0">
                <a:solidFill>
                  <a:srgbClr val="990000"/>
                </a:solidFill>
                <a:effectLst/>
              </a:rPr>
              <a:t> </a:t>
            </a:r>
            <a:r>
              <a:rPr lang="vi-VN" sz="5400">
                <a:solidFill>
                  <a:srgbClr val="990000"/>
                </a:solidFill>
              </a:rPr>
              <a:t>Nhìn về phía thánh cung nến đèn lênh láng sáng, hương trầm nghi ngút bay, đàn ca vang réo rắt. Chúa Giêsu ngự đây, trái tim tôi </a:t>
            </a:r>
            <a:r>
              <a:rPr lang="vi-VN" sz="5400">
                <a:solidFill>
                  <a:srgbClr val="990000"/>
                </a:solidFill>
              </a:rPr>
              <a:t>bừng </a:t>
            </a:r>
            <a:r>
              <a:rPr lang="vi-VN" sz="5400" smtClean="0">
                <a:solidFill>
                  <a:srgbClr val="990000"/>
                </a:solidFill>
              </a:rPr>
              <a:t>say</a:t>
            </a:r>
            <a:r>
              <a:rPr lang="en-US" sz="5400" smtClean="0">
                <a:solidFill>
                  <a:srgbClr val="003300"/>
                </a:solidFill>
              </a:rPr>
              <a:t>…</a:t>
            </a:r>
            <a:endParaRPr lang="vi-VN" sz="5400" b="0" dirty="0">
              <a:solidFill>
                <a:srgbClr val="003300"/>
              </a:solidFill>
              <a:effectLst/>
            </a:endParaRPr>
          </a:p>
        </p:txBody>
      </p:sp>
    </p:spTree>
    <p:extLst>
      <p:ext uri="{BB962C8B-B14F-4D97-AF65-F5344CB8AC3E}">
        <p14:creationId xmlns:p14="http://schemas.microsoft.com/office/powerpoint/2010/main" val="5203507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400" u="sng" smtClean="0">
                <a:solidFill>
                  <a:srgbClr val="002060"/>
                </a:solidFill>
              </a:rPr>
              <a:t>…</a:t>
            </a:r>
            <a:r>
              <a:rPr lang="en-US" sz="5400" b="0" smtClean="0">
                <a:solidFill>
                  <a:srgbClr val="990000"/>
                </a:solidFill>
                <a:effectLst/>
              </a:rPr>
              <a:t> </a:t>
            </a:r>
            <a:r>
              <a:rPr lang="vi-VN" sz="5400" smtClean="0">
                <a:solidFill>
                  <a:srgbClr val="990000"/>
                </a:solidFill>
              </a:rPr>
              <a:t>tôi </a:t>
            </a:r>
            <a:r>
              <a:rPr lang="vi-VN" sz="5400">
                <a:solidFill>
                  <a:srgbClr val="990000"/>
                </a:solidFill>
              </a:rPr>
              <a:t>thờ lạy Chúa muôn loài, tôi thờ lạy Chúa các chúa. Chúa Giêsu là Vua, Chúa muôn thuở là Vua, nhưng lòng Chúa không bến bờ, tự hiến thân trên bàn thờ.</a:t>
            </a:r>
            <a:endParaRPr lang="vi-VN" sz="5400" b="0" dirty="0">
              <a:solidFill>
                <a:srgbClr val="990000"/>
              </a:solidFill>
              <a:effectLst/>
            </a:endParaRPr>
          </a:p>
        </p:txBody>
      </p:sp>
    </p:spTree>
    <p:extLst>
      <p:ext uri="{BB962C8B-B14F-4D97-AF65-F5344CB8AC3E}">
        <p14:creationId xmlns:p14="http://schemas.microsoft.com/office/powerpoint/2010/main" val="117807616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rgbClr val="990000"/>
              </a:solidFill>
              <a:effectLst/>
              <a:latin typeface="+mj-l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28589033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8000" b="0" dirty="0">
                <a:solidFill>
                  <a:srgbClr val="990000"/>
                </a:solidFill>
                <a:effectLst/>
                <a:latin typeface="+mj-lt"/>
              </a:rPr>
              <a:t>Ca </a:t>
            </a:r>
            <a:r>
              <a:rPr lang="en-US" sz="8000" b="0" dirty="0" err="1">
                <a:solidFill>
                  <a:srgbClr val="990000"/>
                </a:solidFill>
                <a:effectLst/>
                <a:latin typeface="+mj-lt"/>
              </a:rPr>
              <a:t>Kết</a:t>
            </a:r>
            <a:r>
              <a:rPr lang="en-US" sz="8000" b="0" dirty="0">
                <a:solidFill>
                  <a:srgbClr val="990000"/>
                </a:solidFill>
                <a:effectLst/>
                <a:latin typeface="+mj-lt"/>
              </a:rPr>
              <a:t> </a:t>
            </a:r>
            <a:r>
              <a:rPr lang="en-US" sz="8000" b="0" dirty="0" err="1">
                <a:solidFill>
                  <a:srgbClr val="990000"/>
                </a:solidFill>
                <a:effectLst/>
                <a:latin typeface="+mj-lt"/>
              </a:rPr>
              <a:t>Lễ</a:t>
            </a:r>
            <a:r>
              <a:rPr lang="en-US" sz="8000" b="0">
                <a:solidFill>
                  <a:srgbClr val="990000"/>
                </a:solidFill>
                <a:effectLst/>
                <a:latin typeface="+mj-lt"/>
              </a:rPr>
              <a:t/>
            </a:r>
            <a:br>
              <a:rPr lang="en-US" sz="8000" b="0">
                <a:solidFill>
                  <a:srgbClr val="990000"/>
                </a:solidFill>
                <a:effectLst/>
                <a:latin typeface="+mj-lt"/>
              </a:rPr>
            </a:br>
            <a:r>
              <a:rPr lang="en-US" sz="6600">
                <a:solidFill>
                  <a:srgbClr val="990000"/>
                </a:solidFill>
              </a:rPr>
              <a:t>Xin Ngợi Khen Cha</a:t>
            </a:r>
            <a:r>
              <a:rPr lang="en-US" sz="6600" b="0" smtClean="0">
                <a:solidFill>
                  <a:srgbClr val="990000"/>
                </a:solidFill>
                <a:effectLst/>
                <a:latin typeface="+mj-lt"/>
              </a:rPr>
              <a:t/>
            </a:r>
            <a:br>
              <a:rPr lang="en-US" sz="6600" b="0" smtClean="0">
                <a:solidFill>
                  <a:srgbClr val="990000"/>
                </a:solidFill>
                <a:effectLst/>
                <a:latin typeface="+mj-lt"/>
              </a:rPr>
            </a:br>
            <a:r>
              <a:rPr lang="en-US" sz="5400" i="1" smtClean="0">
                <a:solidFill>
                  <a:srgbClr val="002060"/>
                </a:solidFill>
              </a:rPr>
              <a:t>Thành Tâm</a:t>
            </a:r>
            <a:endParaRPr lang="en-US" sz="6000" b="0" i="1" dirty="0">
              <a:solidFill>
                <a:srgbClr val="002060"/>
              </a:solidFill>
              <a:effectLst/>
            </a:endParaRPr>
          </a:p>
        </p:txBody>
      </p:sp>
    </p:spTree>
    <p:extLst>
      <p:ext uri="{BB962C8B-B14F-4D97-AF65-F5344CB8AC3E}">
        <p14:creationId xmlns:p14="http://schemas.microsoft.com/office/powerpoint/2010/main" val="35085029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0" u="sng" dirty="0" err="1">
                <a:solidFill>
                  <a:srgbClr val="002060"/>
                </a:solidFill>
                <a:effectLst/>
              </a:rPr>
              <a:t>Đk</a:t>
            </a:r>
            <a:r>
              <a:rPr lang="en-US" sz="6600" b="0" u="sng">
                <a:solidFill>
                  <a:srgbClr val="002060"/>
                </a:solidFill>
                <a:effectLst/>
              </a:rPr>
              <a:t>:</a:t>
            </a:r>
            <a:r>
              <a:rPr lang="en-US" sz="6600" b="0">
                <a:solidFill>
                  <a:srgbClr val="990000"/>
                </a:solidFill>
                <a:effectLst/>
              </a:rPr>
              <a:t> </a:t>
            </a:r>
            <a:r>
              <a:rPr lang="vi-VN" sz="6600">
                <a:solidFill>
                  <a:srgbClr val="990000"/>
                </a:solidFill>
              </a:rPr>
              <a:t>Chúng con xin ngợi khen Cha, chúng con xin tạ ơn Người. Bây giờ và mãi mãi Alleluia.</a:t>
            </a:r>
            <a:endParaRPr lang="vi-VN" sz="6600" b="0" dirty="0">
              <a:solidFill>
                <a:srgbClr val="990000"/>
              </a:solidFill>
              <a:effectLst/>
            </a:endParaRPr>
          </a:p>
        </p:txBody>
      </p:sp>
    </p:spTree>
    <p:extLst>
      <p:ext uri="{BB962C8B-B14F-4D97-AF65-F5344CB8AC3E}">
        <p14:creationId xmlns:p14="http://schemas.microsoft.com/office/powerpoint/2010/main" val="42783538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8000" b="0" smtClean="0">
                <a:solidFill>
                  <a:srgbClr val="990000"/>
                </a:solidFill>
                <a:effectLst/>
                <a:latin typeface="+mj-lt"/>
              </a:rPr>
              <a:t>Ca </a:t>
            </a:r>
            <a:r>
              <a:rPr lang="en-US" sz="8000" b="0" dirty="0" err="1">
                <a:solidFill>
                  <a:srgbClr val="990000"/>
                </a:solidFill>
                <a:effectLst/>
                <a:latin typeface="+mj-lt"/>
              </a:rPr>
              <a:t>Nhập</a:t>
            </a:r>
            <a:r>
              <a:rPr lang="en-US" sz="8000" b="0" dirty="0">
                <a:solidFill>
                  <a:srgbClr val="990000"/>
                </a:solidFill>
                <a:effectLst/>
                <a:latin typeface="+mj-lt"/>
              </a:rPr>
              <a:t> </a:t>
            </a:r>
            <a:r>
              <a:rPr lang="en-US" sz="8000" b="0" dirty="0" err="1">
                <a:solidFill>
                  <a:srgbClr val="990000"/>
                </a:solidFill>
                <a:effectLst/>
                <a:latin typeface="+mj-lt"/>
              </a:rPr>
              <a:t>Lễ</a:t>
            </a:r>
            <a:r>
              <a:rPr lang="en-US" sz="8000" b="0">
                <a:solidFill>
                  <a:srgbClr val="990000"/>
                </a:solidFill>
                <a:effectLst/>
                <a:latin typeface="+mj-lt"/>
              </a:rPr>
              <a:t/>
            </a:r>
            <a:br>
              <a:rPr lang="en-US" sz="8000" b="0">
                <a:solidFill>
                  <a:srgbClr val="990000"/>
                </a:solidFill>
                <a:effectLst/>
                <a:latin typeface="+mj-lt"/>
              </a:rPr>
            </a:br>
            <a:r>
              <a:rPr lang="en-US" sz="6600">
                <a:solidFill>
                  <a:srgbClr val="990000"/>
                </a:solidFill>
              </a:rPr>
              <a:t>Hoan Hô Vua Giêsu</a:t>
            </a:r>
            <a:r>
              <a:rPr lang="en-US" sz="6600" smtClean="0">
                <a:solidFill>
                  <a:srgbClr val="990000"/>
                </a:solidFill>
              </a:rPr>
              <a:t/>
            </a:r>
            <a:br>
              <a:rPr lang="en-US" sz="6600" smtClean="0">
                <a:solidFill>
                  <a:srgbClr val="990000"/>
                </a:solidFill>
              </a:rPr>
            </a:br>
            <a:r>
              <a:rPr lang="en-US" sz="5400" i="1" smtClean="0">
                <a:solidFill>
                  <a:srgbClr val="002060"/>
                </a:solidFill>
              </a:rPr>
              <a:t>Phạm Liên Hùng</a:t>
            </a:r>
            <a:endParaRPr lang="en-US" sz="6000" b="0" i="1" dirty="0">
              <a:solidFill>
                <a:srgbClr val="002060"/>
              </a:solidFill>
              <a:effectLst/>
            </a:endParaRPr>
          </a:p>
        </p:txBody>
      </p:sp>
    </p:spTree>
    <p:extLst>
      <p:ext uri="{BB962C8B-B14F-4D97-AF65-F5344CB8AC3E}">
        <p14:creationId xmlns:p14="http://schemas.microsoft.com/office/powerpoint/2010/main" val="114841572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u="sng" smtClean="0">
                <a:solidFill>
                  <a:srgbClr val="002060"/>
                </a:solidFill>
              </a:rPr>
              <a:t>Tk</a:t>
            </a:r>
            <a:r>
              <a:rPr lang="en-US" sz="6600" b="0" u="sng" smtClean="0">
                <a:solidFill>
                  <a:srgbClr val="002060"/>
                </a:solidFill>
                <a:effectLst/>
              </a:rPr>
              <a:t>1:</a:t>
            </a:r>
            <a:r>
              <a:rPr lang="en-US" sz="6600" b="0" smtClean="0">
                <a:solidFill>
                  <a:srgbClr val="990000"/>
                </a:solidFill>
                <a:effectLst/>
              </a:rPr>
              <a:t> </a:t>
            </a:r>
            <a:r>
              <a:rPr lang="vi-VN" sz="6600">
                <a:solidFill>
                  <a:srgbClr val="990000"/>
                </a:solidFill>
              </a:rPr>
              <a:t>Vì những hồng ân Chúa thương ban tràn lan. Vì những kỳ công Chúa ra tay oai hùng.</a:t>
            </a:r>
            <a:endParaRPr lang="en-US" sz="6600" b="0" dirty="0">
              <a:solidFill>
                <a:srgbClr val="990000"/>
              </a:solidFill>
              <a:effectLst/>
            </a:endParaRPr>
          </a:p>
        </p:txBody>
      </p:sp>
    </p:spTree>
    <p:extLst>
      <p:ext uri="{BB962C8B-B14F-4D97-AF65-F5344CB8AC3E}">
        <p14:creationId xmlns:p14="http://schemas.microsoft.com/office/powerpoint/2010/main" val="281753161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0" u="sng" dirty="0" err="1">
                <a:solidFill>
                  <a:srgbClr val="002060"/>
                </a:solidFill>
                <a:effectLst/>
              </a:rPr>
              <a:t>Đk</a:t>
            </a:r>
            <a:r>
              <a:rPr lang="en-US" sz="6600" b="0" u="sng">
                <a:solidFill>
                  <a:srgbClr val="002060"/>
                </a:solidFill>
                <a:effectLst/>
              </a:rPr>
              <a:t>:</a:t>
            </a:r>
            <a:r>
              <a:rPr lang="en-US" sz="6600" b="0">
                <a:solidFill>
                  <a:srgbClr val="990000"/>
                </a:solidFill>
                <a:effectLst/>
              </a:rPr>
              <a:t> </a:t>
            </a:r>
            <a:r>
              <a:rPr lang="vi-VN" sz="6600">
                <a:solidFill>
                  <a:srgbClr val="990000"/>
                </a:solidFill>
              </a:rPr>
              <a:t>Chúng con xin ngợi khen Cha, chúng con xin tạ ơn Người. Bây giờ và mãi mãi Alleluia.</a:t>
            </a:r>
            <a:endParaRPr lang="vi-VN" sz="6600" b="0" dirty="0">
              <a:solidFill>
                <a:srgbClr val="990000"/>
              </a:solidFill>
              <a:effectLst/>
            </a:endParaRPr>
          </a:p>
        </p:txBody>
      </p:sp>
    </p:spTree>
    <p:extLst>
      <p:ext uri="{BB962C8B-B14F-4D97-AF65-F5344CB8AC3E}">
        <p14:creationId xmlns:p14="http://schemas.microsoft.com/office/powerpoint/2010/main" val="3951581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u="sng" smtClean="0">
                <a:solidFill>
                  <a:srgbClr val="002060"/>
                </a:solidFill>
              </a:rPr>
              <a:t>Tk2</a:t>
            </a:r>
            <a:r>
              <a:rPr lang="en-US" sz="6600" b="0" u="sng" smtClean="0">
                <a:solidFill>
                  <a:srgbClr val="002060"/>
                </a:solidFill>
                <a:effectLst/>
              </a:rPr>
              <a:t>:</a:t>
            </a:r>
            <a:r>
              <a:rPr lang="en-US" sz="6600" b="0" smtClean="0">
                <a:solidFill>
                  <a:srgbClr val="990000"/>
                </a:solidFill>
                <a:effectLst/>
              </a:rPr>
              <a:t> </a:t>
            </a:r>
            <a:r>
              <a:rPr lang="vi-VN" sz="6600">
                <a:solidFill>
                  <a:srgbClr val="990000"/>
                </a:solidFill>
              </a:rPr>
              <a:t>Vì những tội ta Chúa khấng thương tha thứ. Vì mãi về sau Chúa vẫn yêu thương hoài.</a:t>
            </a:r>
            <a:endParaRPr lang="en-US" sz="6600" b="0" dirty="0">
              <a:solidFill>
                <a:srgbClr val="990000"/>
              </a:solidFill>
              <a:effectLst/>
            </a:endParaRPr>
          </a:p>
        </p:txBody>
      </p:sp>
    </p:spTree>
    <p:extLst>
      <p:ext uri="{BB962C8B-B14F-4D97-AF65-F5344CB8AC3E}">
        <p14:creationId xmlns:p14="http://schemas.microsoft.com/office/powerpoint/2010/main" val="177274889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0" u="sng" dirty="0" err="1">
                <a:solidFill>
                  <a:srgbClr val="002060"/>
                </a:solidFill>
                <a:effectLst/>
              </a:rPr>
              <a:t>Đk</a:t>
            </a:r>
            <a:r>
              <a:rPr lang="en-US" sz="6600" b="0" u="sng">
                <a:solidFill>
                  <a:srgbClr val="002060"/>
                </a:solidFill>
                <a:effectLst/>
              </a:rPr>
              <a:t>:</a:t>
            </a:r>
            <a:r>
              <a:rPr lang="en-US" sz="6600" b="0">
                <a:solidFill>
                  <a:srgbClr val="990000"/>
                </a:solidFill>
                <a:effectLst/>
              </a:rPr>
              <a:t> </a:t>
            </a:r>
            <a:r>
              <a:rPr lang="vi-VN" sz="6600">
                <a:solidFill>
                  <a:srgbClr val="990000"/>
                </a:solidFill>
              </a:rPr>
              <a:t>Chúng con xin ngợi khen Cha, chúng con xin tạ ơn Người. Bây giờ và mãi mãi Alleluia.</a:t>
            </a:r>
            <a:endParaRPr lang="vi-VN" sz="6600" b="0" dirty="0">
              <a:solidFill>
                <a:srgbClr val="990000"/>
              </a:solidFill>
              <a:effectLst/>
            </a:endParaRPr>
          </a:p>
        </p:txBody>
      </p:sp>
    </p:spTree>
    <p:extLst>
      <p:ext uri="{BB962C8B-B14F-4D97-AF65-F5344CB8AC3E}">
        <p14:creationId xmlns:p14="http://schemas.microsoft.com/office/powerpoint/2010/main" val="3951581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u="sng" smtClean="0">
                <a:solidFill>
                  <a:srgbClr val="002060"/>
                </a:solidFill>
              </a:rPr>
              <a:t>Tk3</a:t>
            </a:r>
            <a:r>
              <a:rPr lang="en-US" sz="6600" b="0" u="sng" smtClean="0">
                <a:solidFill>
                  <a:srgbClr val="002060"/>
                </a:solidFill>
                <a:effectLst/>
              </a:rPr>
              <a:t>:</a:t>
            </a:r>
            <a:r>
              <a:rPr lang="en-US" sz="6600" b="0" smtClean="0">
                <a:solidFill>
                  <a:srgbClr val="990000"/>
                </a:solidFill>
                <a:effectLst/>
              </a:rPr>
              <a:t> </a:t>
            </a:r>
            <a:r>
              <a:rPr lang="vi-VN" sz="6600">
                <a:solidFill>
                  <a:srgbClr val="990000"/>
                </a:solidFill>
              </a:rPr>
              <a:t>Vì những lầm than Chúa cất xa đời ta. Vì những niềm vui Chúa thương ban đêm ngày.</a:t>
            </a:r>
            <a:endParaRPr lang="en-US" sz="6600" b="0" dirty="0">
              <a:solidFill>
                <a:srgbClr val="990000"/>
              </a:solidFill>
              <a:effectLst/>
            </a:endParaRPr>
          </a:p>
        </p:txBody>
      </p:sp>
    </p:spTree>
    <p:extLst>
      <p:ext uri="{BB962C8B-B14F-4D97-AF65-F5344CB8AC3E}">
        <p14:creationId xmlns:p14="http://schemas.microsoft.com/office/powerpoint/2010/main" val="209646669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0" u="sng" dirty="0" err="1">
                <a:solidFill>
                  <a:srgbClr val="002060"/>
                </a:solidFill>
                <a:effectLst/>
              </a:rPr>
              <a:t>Đk</a:t>
            </a:r>
            <a:r>
              <a:rPr lang="en-US" sz="6600" b="0" u="sng">
                <a:solidFill>
                  <a:srgbClr val="002060"/>
                </a:solidFill>
                <a:effectLst/>
              </a:rPr>
              <a:t>:</a:t>
            </a:r>
            <a:r>
              <a:rPr lang="en-US" sz="6600" b="0">
                <a:solidFill>
                  <a:srgbClr val="990000"/>
                </a:solidFill>
                <a:effectLst/>
              </a:rPr>
              <a:t> </a:t>
            </a:r>
            <a:r>
              <a:rPr lang="vi-VN" sz="6600">
                <a:solidFill>
                  <a:srgbClr val="990000"/>
                </a:solidFill>
              </a:rPr>
              <a:t>Chúng con xin ngợi khen Cha, chúng con xin tạ ơn Người. Bây giờ và mãi mãi Alleluia.</a:t>
            </a:r>
            <a:endParaRPr lang="vi-VN" sz="6600" b="0" dirty="0">
              <a:solidFill>
                <a:srgbClr val="990000"/>
              </a:solidFill>
              <a:effectLst/>
            </a:endParaRPr>
          </a:p>
        </p:txBody>
      </p:sp>
    </p:spTree>
    <p:extLst>
      <p:ext uri="{BB962C8B-B14F-4D97-AF65-F5344CB8AC3E}">
        <p14:creationId xmlns:p14="http://schemas.microsoft.com/office/powerpoint/2010/main" val="87575632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u="sng" smtClean="0">
                <a:solidFill>
                  <a:srgbClr val="002060"/>
                </a:solidFill>
              </a:rPr>
              <a:t>Tk4</a:t>
            </a:r>
            <a:r>
              <a:rPr lang="en-US" sz="6600" b="0" u="sng" smtClean="0">
                <a:solidFill>
                  <a:srgbClr val="002060"/>
                </a:solidFill>
                <a:effectLst/>
              </a:rPr>
              <a:t>:</a:t>
            </a:r>
            <a:r>
              <a:rPr lang="en-US" sz="6600" b="0" smtClean="0">
                <a:solidFill>
                  <a:srgbClr val="990000"/>
                </a:solidFill>
                <a:effectLst/>
              </a:rPr>
              <a:t> </a:t>
            </a:r>
            <a:r>
              <a:rPr lang="vi-VN" sz="6600">
                <a:solidFill>
                  <a:srgbClr val="990000"/>
                </a:solidFill>
              </a:rPr>
              <a:t>Vì những ngày xuân có muôn hoa tươi thắm. Vì những chiều thu lá cây rơi âm thầm.</a:t>
            </a:r>
            <a:endParaRPr lang="en-US" sz="6600" b="0" dirty="0">
              <a:solidFill>
                <a:srgbClr val="990000"/>
              </a:solidFill>
              <a:effectLst/>
            </a:endParaRPr>
          </a:p>
        </p:txBody>
      </p:sp>
    </p:spTree>
    <p:extLst>
      <p:ext uri="{BB962C8B-B14F-4D97-AF65-F5344CB8AC3E}">
        <p14:creationId xmlns:p14="http://schemas.microsoft.com/office/powerpoint/2010/main" val="94974923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0" u="sng" dirty="0" err="1">
                <a:solidFill>
                  <a:srgbClr val="002060"/>
                </a:solidFill>
                <a:effectLst/>
              </a:rPr>
              <a:t>Đk</a:t>
            </a:r>
            <a:r>
              <a:rPr lang="en-US" sz="6600" b="0" u="sng">
                <a:solidFill>
                  <a:srgbClr val="002060"/>
                </a:solidFill>
                <a:effectLst/>
              </a:rPr>
              <a:t>:</a:t>
            </a:r>
            <a:r>
              <a:rPr lang="en-US" sz="6600" b="0">
                <a:solidFill>
                  <a:srgbClr val="990000"/>
                </a:solidFill>
                <a:effectLst/>
              </a:rPr>
              <a:t> </a:t>
            </a:r>
            <a:r>
              <a:rPr lang="vi-VN" sz="6600">
                <a:solidFill>
                  <a:srgbClr val="990000"/>
                </a:solidFill>
              </a:rPr>
              <a:t>Chúng con xin ngợi khen Cha, chúng con xin tạ ơn Người. Bây giờ và mãi mãi Alleluia.</a:t>
            </a:r>
            <a:endParaRPr lang="vi-VN" sz="6600" b="0" dirty="0">
              <a:solidFill>
                <a:srgbClr val="990000"/>
              </a:solidFill>
              <a:effectLst/>
            </a:endParaRPr>
          </a:p>
        </p:txBody>
      </p:sp>
    </p:spTree>
    <p:extLst>
      <p:ext uri="{BB962C8B-B14F-4D97-AF65-F5344CB8AC3E}">
        <p14:creationId xmlns:p14="http://schemas.microsoft.com/office/powerpoint/2010/main" val="87575632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2858903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200" b="0" u="sng" smtClean="0">
                <a:solidFill>
                  <a:srgbClr val="002060"/>
                </a:solidFill>
                <a:effectLst/>
                <a:latin typeface="+mj-lt"/>
              </a:rPr>
              <a:t>Tk1</a:t>
            </a:r>
            <a:r>
              <a:rPr lang="vi-VN" sz="5200" b="0" u="sng">
                <a:solidFill>
                  <a:srgbClr val="002060"/>
                </a:solidFill>
                <a:effectLst/>
                <a:latin typeface="+mj-lt"/>
              </a:rPr>
              <a:t>:</a:t>
            </a:r>
            <a:r>
              <a:rPr lang="vi-VN" sz="5200" b="0">
                <a:solidFill>
                  <a:srgbClr val="990000"/>
                </a:solidFill>
                <a:effectLst/>
                <a:latin typeface="+mj-lt"/>
              </a:rPr>
              <a:t> </a:t>
            </a:r>
            <a:r>
              <a:rPr lang="vi-VN" sz="5200">
                <a:solidFill>
                  <a:srgbClr val="990000"/>
                </a:solidFill>
                <a:latin typeface="+mj-lt"/>
              </a:rPr>
              <a:t>Nào ta đến để suy tôn Chúa là Vua, Chúa thực là Vua, chính Người là Vua. Nào ta đến để tung hô Chúa là Vua, Chúa thực là Vua, Chúa là Vua các Vua.</a:t>
            </a:r>
            <a:endParaRPr lang="vi-VN" sz="5200">
              <a:solidFill>
                <a:srgbClr val="990000"/>
              </a:solidFill>
              <a:latin typeface="+mj-lt"/>
            </a:endParaRPr>
          </a:p>
        </p:txBody>
      </p:sp>
    </p:spTree>
    <p:extLst>
      <p:ext uri="{BB962C8B-B14F-4D97-AF65-F5344CB8AC3E}">
        <p14:creationId xmlns:p14="http://schemas.microsoft.com/office/powerpoint/2010/main" val="1519906175"/>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3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3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1354</TotalTime>
  <Words>1913</Words>
  <Application>Microsoft Office PowerPoint</Application>
  <PresentationFormat>On-screen Show (16:9)</PresentationFormat>
  <Paragraphs>111</Paragraphs>
  <Slides>88</Slides>
  <Notes>0</Notes>
  <HiddenSlides>0</HiddenSlides>
  <MMClips>0</MMClips>
  <ScaleCrop>false</ScaleCrop>
  <HeadingPairs>
    <vt:vector size="4" baseType="variant">
      <vt:variant>
        <vt:lpstr>Theme</vt:lpstr>
      </vt:variant>
      <vt:variant>
        <vt:i4>23</vt:i4>
      </vt:variant>
      <vt:variant>
        <vt:lpstr>Slide Titles</vt:lpstr>
      </vt:variant>
      <vt:variant>
        <vt:i4>88</vt:i4>
      </vt:variant>
    </vt:vector>
  </HeadingPairs>
  <TitlesOfParts>
    <vt:vector size="111" baseType="lpstr">
      <vt:lpstr>Office Theme</vt:lpstr>
      <vt:lpstr>12_Office Theme</vt:lpstr>
      <vt:lpstr>36_Default Design</vt:lpstr>
      <vt:lpstr>10_Office Theme</vt:lpstr>
      <vt:lpstr>37_Default Design</vt:lpstr>
      <vt:lpstr>6_Office Theme</vt:lpstr>
      <vt:lpstr>13_Office Theme</vt:lpstr>
      <vt:lpstr>14_Office Theme</vt:lpstr>
      <vt:lpstr>28_Office Theme</vt:lpstr>
      <vt:lpstr>1_Office Theme</vt:lpstr>
      <vt:lpstr>2_Office Theme</vt:lpstr>
      <vt:lpstr>4_Office Theme</vt:lpstr>
      <vt:lpstr>5_Office Theme</vt:lpstr>
      <vt:lpstr>7_Office Theme</vt:lpstr>
      <vt:lpstr>30_Office Theme</vt:lpstr>
      <vt:lpstr>31_Office Theme</vt:lpstr>
      <vt:lpstr>3_Office Theme</vt:lpstr>
      <vt:lpstr>8_Office Theme</vt:lpstr>
      <vt:lpstr>9_Office Theme</vt:lpstr>
      <vt:lpstr>11_Office Theme</vt:lpstr>
      <vt:lpstr>15_Office Theme</vt:lpstr>
      <vt:lpstr>16_Office Theme</vt:lpstr>
      <vt:lpstr>17_Office Theme</vt:lpstr>
      <vt:lpstr>Xin các ca đoàn lưu ý:  Đáp ca hát Tk 1,2 &gt; Đk. Tk 3,4 &gt; Đk. Tk 5 &gt; Đk.</vt:lpstr>
      <vt:lpstr>PowerPoint Presentation</vt:lpstr>
      <vt:lpstr>TẬP HÁT CỘNG ĐOÀN</vt:lpstr>
      <vt:lpstr>Đk: Có Chúa chăn dắt tôi, nên tôi không còn thiếu gì.</vt:lpstr>
      <vt:lpstr>Tk1: Có Chúa chăn dắt tôi nên tôi không còn thiếu gì. Trên đồng cỏ xanh tươi Ngài dẫn tôi vào nghỉ ngơi.</vt:lpstr>
      <vt:lpstr>Chúc tụng Đấng ngự đến nhân danh Chúa, chúc tụng triều đại đang đến, triều đại vua Đa-vít tổ phụ chúng tôi.</vt:lpstr>
      <vt:lpstr>PowerPoint Presentation</vt:lpstr>
      <vt:lpstr>Ca Nhập Lễ Hoan Hô Vua Giêsu Phạm Liên Hùng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 </vt:lpstr>
      <vt:lpstr> </vt:lpstr>
      <vt:lpstr> </vt:lpstr>
      <vt:lpstr> </vt:lpstr>
      <vt:lpstr> </vt:lpstr>
      <vt:lpstr> </vt:lpstr>
      <vt:lpstr> </vt:lpstr>
      <vt:lpstr> </vt:lpstr>
      <vt:lpstr>PowerPoint Presentation</vt:lpstr>
      <vt:lpstr>Thánh Vịnh 22 Lễ Chúa Ki-tô Vua Vũ Trụ Năm A</vt:lpstr>
      <vt:lpstr>Đk: Có Chúa chăn dắt tôi, nên tôi không còn thiếu gì.</vt:lpstr>
      <vt:lpstr>Tk1: Có Chúa chăn dắt tôi nên tôi không còn thiếu gì. Trên đồng cỏ xanh tươi Ngài dẫn tôi vào nghỉ ngơi.</vt:lpstr>
      <vt:lpstr>Tk2: Dẫn tới bên suối trong cho tôi đây bồi dưỡng lại. Theo đường nẻo công minh, Ngài dẫn tôi vì Uy Danh.</vt:lpstr>
      <vt:lpstr>Đk: Có Chúa chăn dắt tôi, nên tôi không còn thiếu gì.</vt:lpstr>
      <vt:lpstr>Tk3: Dẫu lúc qua lũng sâu, con đâu lo sợ khốn cùng. Bởi Ngài ở bên con, cầm sẵn côn trượng chở che.</vt:lpstr>
      <vt:lpstr>Tk4: Chúa thiết con bữa ăn ngay khi quân thù đối mặt. Xức dầu toả hương thơm và cứ châm rượu đầy ly.</vt:lpstr>
      <vt:lpstr>Đk: Có Chúa chăn dắt tôi, nên tôi không còn thiếu gì.</vt:lpstr>
      <vt:lpstr>Tk5: Chúa vẫn che chở con trong ân thiêng và nghĩa tình. Con được ở vương cung qua tháng năm dài triền miên.</vt:lpstr>
      <vt:lpstr>Đk: Có Chúa chăn dắt tôi, nên tôi không còn thiếu gì.</vt:lpstr>
      <vt:lpstr>PowerPoint Presentation</vt:lpstr>
      <vt:lpstr>Chúc tụng Đấng ngự đến nhân danh Chúa, chúc tụng triều đại đang đến, triều đại vua Đa-vít tổ phụ chúng tôi.</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PowerPoint Presentation</vt:lpstr>
      <vt:lpstr>Đk: Lạy Chúa xin cho lời con nguyện cầu (Lời thiết tha nguyện cầu)  Tựa hương thơm bay lên tôn nhan Chúa (Hương trầm thơm tho bay)  Lạy Chúa đây tay con dâng lên cao (Dâng tiến những lễ vật) Tựa lễ vật dâng chiều hôm.</vt:lpstr>
      <vt:lpstr>Tk1:  Lạy Chúa xin giữ miệng con đây, Nguyện xin canh phòng lưỡi con đây.  Xin Chúa đừng để lòng trí con vấn vương mùi đời.</vt:lpstr>
      <vt:lpstr>Đk: Lạy Chúa xin cho lời con nguyện cầu (Lời thiết tha nguyện cầu)  Tựa hương thơm bay lên tôn nhan Chúa (Hương trầm thơm tho bay)  Lạy Chúa đây tay con dâng lên cao (Dâng tiến những lễ vật) Tựa lễ vật dâng chiều hôm.</vt:lpstr>
      <vt:lpstr>Tk2: Lạy Chúa xin hãy đốt lửa yêu Chúa trong tâm hồn chúng con.  Nguyện Chúa cho lòng chúng con bầng bầng cháy lên ngọn lửa yêu, lửa yêu thương vĩnh viễn.</vt:lpstr>
      <vt:lpstr>Đk: Lạy Chúa xin cho lời con nguyện cầu (Lời thiết tha nguyện cầu)  Tựa hương thơm bay lên tôn nhan Chúa (Hương trầm thơm tho bay)  Lạy Chúa đây tay con dâng lên cao (Dâng tiến những lễ vật) Tựa lễ vật dâng chiều hôm.</vt:lpstr>
      <vt:lpstr>PowerPoint Presentation</vt:lpstr>
      <vt:lpstr>PowerPoint Presentation</vt:lpstr>
      <vt:lpstr>Ca Nguyện Hiệp Lễ Giêsu Vua Muôn Vua Huyền Linh</vt:lpstr>
      <vt:lpstr>Đk: Ôi Giêsu! Chúa Giêsu là Vua, Chúa muôn thuở là Vua. Ôi Giêsu! Khi nghe tên thánh Chúa Giêsu các tầng trời bừng sáng, các tà thần chạy trốn, khắp trái đất khiếp run. Ôi Giêsu! . . .</vt:lpstr>
      <vt:lpstr>… Nơi thiên cung tiếng hát vang hô, nơi dương gian gối uốn lạy thờ: thờ lạy Chúa Giêsu, Người là Chúa các chúa. Ôi Giêsu! Chúa Giêsu là Vua, Chúa muôn thuở là Vua muôn vua.</vt:lpstr>
      <vt:lpstr>Tk: Nhìn về phía thánh cung nến đèn lênh láng sáng, hương trầm nghi ngút bay, đàn ca vang réo rắt. Chúa Giêsu ngự đây, trái tim tôi bừng say…</vt:lpstr>
      <vt:lpstr>… tôi thờ lạy Chúa muôn loài, tôi thờ lạy Chúa các chúa. Chúa Giêsu là Vua, Chúa muôn thuở là Vua, nhưng lòng Chúa không bến bờ, tự hiến thân trên bàn thờ.</vt:lpstr>
      <vt:lpstr>PowerPoint Presentation</vt:lpstr>
      <vt:lpstr>PowerPoint Presentation</vt:lpstr>
      <vt:lpstr>Ca Kết Lễ Xin Ngợi Khen Cha Thành Tâm</vt:lpstr>
      <vt:lpstr>Đk: Chúng con xin ngợi khen Cha, chúng con xin tạ ơn Người. Bây giờ và mãi mãi Alleluia.</vt:lpstr>
      <vt:lpstr>Tk1: Vì những hồng ân Chúa thương ban tràn lan. Vì những kỳ công Chúa ra tay oai hùng.</vt:lpstr>
      <vt:lpstr>Đk: Chúng con xin ngợi khen Cha, chúng con xin tạ ơn Người. Bây giờ và mãi mãi Alleluia.</vt:lpstr>
      <vt:lpstr>Tk2: Vì những tội ta Chúa khấng thương tha thứ. Vì mãi về sau Chúa vẫn yêu thương hoài.</vt:lpstr>
      <vt:lpstr>Đk: Chúng con xin ngợi khen Cha, chúng con xin tạ ơn Người. Bây giờ và mãi mãi Alleluia.</vt:lpstr>
      <vt:lpstr>Tk3: Vì những lầm than Chúa cất xa đời ta. Vì những niềm vui Chúa thương ban đêm ngày.</vt:lpstr>
      <vt:lpstr>Đk: Chúng con xin ngợi khen Cha, chúng con xin tạ ơn Người. Bây giờ và mãi mãi Alleluia.</vt:lpstr>
      <vt:lpstr>Tk4: Vì những ngày xuân có muôn hoa tươi thắm. Vì những chiều thu lá cây rơi âm thầm.</vt:lpstr>
      <vt:lpstr>Đk: Chúng con xin ngợi khen Cha, chúng con xin tạ ơn Người. Bây giờ và mãi mãi Alleluia.</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Hung Nam</cp:lastModifiedBy>
  <cp:revision>154</cp:revision>
  <dcterms:created xsi:type="dcterms:W3CDTF">2023-05-21T07:25:42Z</dcterms:created>
  <dcterms:modified xsi:type="dcterms:W3CDTF">2023-11-01T22:55:33Z</dcterms:modified>
</cp:coreProperties>
</file>