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896" r:id="rId5"/>
    <p:sldMasterId id="2147483908" r:id="rId6"/>
    <p:sldMasterId id="2147483932" r:id="rId7"/>
    <p:sldMasterId id="2147483944" r:id="rId8"/>
    <p:sldMasterId id="2147483956" r:id="rId9"/>
    <p:sldMasterId id="2147483968" r:id="rId10"/>
    <p:sldMasterId id="2147483980" r:id="rId11"/>
    <p:sldMasterId id="2147483992" r:id="rId12"/>
    <p:sldMasterId id="2147484004" r:id="rId13"/>
    <p:sldMasterId id="2147484012" r:id="rId14"/>
    <p:sldMasterId id="2147484024" r:id="rId15"/>
  </p:sldMasterIdLst>
  <p:notesMasterIdLst>
    <p:notesMasterId r:id="rId88"/>
  </p:notesMasterIdLst>
  <p:sldIdLst>
    <p:sldId id="955" r:id="rId16"/>
    <p:sldId id="1005" r:id="rId17"/>
    <p:sldId id="1006" r:id="rId18"/>
    <p:sldId id="1007" r:id="rId19"/>
    <p:sldId id="1008" r:id="rId20"/>
    <p:sldId id="1009" r:id="rId21"/>
    <p:sldId id="843" r:id="rId22"/>
    <p:sldId id="564" r:id="rId23"/>
    <p:sldId id="563" r:id="rId24"/>
    <p:sldId id="751" r:id="rId25"/>
    <p:sldId id="974" r:id="rId26"/>
    <p:sldId id="909" r:id="rId27"/>
    <p:sldId id="975" r:id="rId28"/>
    <p:sldId id="994" r:id="rId29"/>
    <p:sldId id="986" r:id="rId30"/>
    <p:sldId id="987" r:id="rId31"/>
    <p:sldId id="988" r:id="rId32"/>
    <p:sldId id="989" r:id="rId33"/>
    <p:sldId id="990" r:id="rId34"/>
    <p:sldId id="991" r:id="rId35"/>
    <p:sldId id="992" r:id="rId36"/>
    <p:sldId id="993" r:id="rId37"/>
    <p:sldId id="995" r:id="rId38"/>
    <p:sldId id="996" r:id="rId39"/>
    <p:sldId id="997" r:id="rId40"/>
    <p:sldId id="998" r:id="rId41"/>
    <p:sldId id="999" r:id="rId42"/>
    <p:sldId id="1000" r:id="rId43"/>
    <p:sldId id="1001" r:id="rId44"/>
    <p:sldId id="1002" r:id="rId45"/>
    <p:sldId id="1003" r:id="rId46"/>
    <p:sldId id="956" r:id="rId47"/>
    <p:sldId id="1011" r:id="rId48"/>
    <p:sldId id="911" r:id="rId49"/>
    <p:sldId id="836" r:id="rId50"/>
    <p:sldId id="912" r:id="rId51"/>
    <p:sldId id="969" r:id="rId52"/>
    <p:sldId id="914" r:id="rId53"/>
    <p:sldId id="970" r:id="rId54"/>
    <p:sldId id="916" r:id="rId55"/>
    <p:sldId id="971" r:id="rId56"/>
    <p:sldId id="972" r:id="rId57"/>
    <p:sldId id="973" r:id="rId58"/>
    <p:sldId id="1012" r:id="rId59"/>
    <p:sldId id="837" r:id="rId60"/>
    <p:sldId id="964" r:id="rId61"/>
    <p:sldId id="1013" r:id="rId62"/>
    <p:sldId id="963" r:id="rId63"/>
    <p:sldId id="1014" r:id="rId64"/>
    <p:sldId id="979" r:id="rId65"/>
    <p:sldId id="980" r:id="rId66"/>
    <p:sldId id="981" r:id="rId67"/>
    <p:sldId id="982" r:id="rId68"/>
    <p:sldId id="1004" r:id="rId69"/>
    <p:sldId id="983" r:id="rId70"/>
    <p:sldId id="984" r:id="rId71"/>
    <p:sldId id="933" r:id="rId72"/>
    <p:sldId id="935" r:id="rId73"/>
    <p:sldId id="934" r:id="rId74"/>
    <p:sldId id="937" r:id="rId75"/>
    <p:sldId id="976" r:id="rId76"/>
    <p:sldId id="939" r:id="rId77"/>
    <p:sldId id="977" r:id="rId78"/>
    <p:sldId id="959" r:id="rId79"/>
    <p:sldId id="968" r:id="rId80"/>
    <p:sldId id="966" r:id="rId81"/>
    <p:sldId id="948" r:id="rId82"/>
    <p:sldId id="949" r:id="rId83"/>
    <p:sldId id="950" r:id="rId84"/>
    <p:sldId id="985" r:id="rId85"/>
    <p:sldId id="952" r:id="rId86"/>
    <p:sldId id="967" r:id="rId8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presProps" Target="presProps.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34</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57</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67</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69</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71</a:t>
            </a:fld>
            <a:endParaRPr lang="en-US"/>
          </a:p>
        </p:txBody>
      </p:sp>
    </p:spTree>
    <p:extLst>
      <p:ext uri="{BB962C8B-B14F-4D97-AF65-F5344CB8AC3E}">
        <p14:creationId xmlns:p14="http://schemas.microsoft.com/office/powerpoint/2010/main" val="37781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490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6479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6796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266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6046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5226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688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9858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1559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6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130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8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877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279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63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80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18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82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58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74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60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1.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2.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51792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12/19/2023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8983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51.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effectLst/>
              </a:rPr>
              <a:t>Một nhà ăn ở ngay lành, ân cần sau trước thuận tình sơ quen. Một nhà giông tố lặng yên, vui buồn chia sớt thuỷ chung trọn niềm</a:t>
            </a:r>
            <a:r>
              <a:rPr lang="vi-VN" sz="5400" dirty="0" smtClean="0">
                <a:solidFill>
                  <a:schemeClr val="accent5">
                    <a:lumMod val="25000"/>
                  </a:schemeClr>
                </a:solidFill>
                <a:effectLst/>
              </a:rPr>
              <a:t>.</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Noi gương đời sống Thánh Gia, trăm sông ngàn núi cũng vượt qua. Thương yêu hiệp nhất không chia lìa, Chúa luôn ở giữa gia đình ta.</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Tk3</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effectLst/>
              </a:rPr>
              <a:t>Một nhà chung sức chung lòng, không sợ nguy biến ngại gì gian nan. Một nhà thành kính thành tin, Chúa hằng yêu mến chở che muôn phần</a:t>
            </a:r>
            <a:r>
              <a:rPr lang="vi-VN" sz="5400" dirty="0" smtClean="0">
                <a:solidFill>
                  <a:schemeClr val="accent5">
                    <a:lumMod val="25000"/>
                  </a:schemeClr>
                </a:solidFill>
                <a:effectLst/>
              </a:rPr>
              <a:t>.</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Noi gương đời sống Thánh Gia, trăm sông ngàn núi cũng vượt qua. Thương yêu hiệp nhất không chia lìa, Chúa luôn ở giữa gia đình ta.</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a:t>
            </a:r>
            <a:r>
              <a:rPr lang="en-US" sz="7200" b="1" i="1" dirty="0" smtClean="0">
                <a:solidFill>
                  <a:schemeClr val="accent4">
                    <a:lumMod val="85000"/>
                    <a:lumOff val="15000"/>
                  </a:schemeClr>
                </a:solidFill>
                <a:effectLst/>
                <a:latin typeface="+mj-lt"/>
                <a:cs typeface="Times New Roman" panose="02020603050405020304" pitchFamily="18" charset="0"/>
              </a:rPr>
              <a:t>DANH</a:t>
            </a:r>
          </a:p>
          <a:p>
            <a:pPr eaLnBrk="1" hangingPunct="1">
              <a:lnSpc>
                <a:spcPct val="150000"/>
              </a:lnSpc>
            </a:pPr>
            <a:r>
              <a:rPr lang="en-US" sz="7200" b="1" i="1" dirty="0" err="1" smtClean="0">
                <a:solidFill>
                  <a:schemeClr val="accent4">
                    <a:lumMod val="85000"/>
                    <a:lumOff val="15000"/>
                  </a:schemeClr>
                </a:solidFill>
                <a:effectLst/>
                <a:latin typeface="+mj-lt"/>
                <a:cs typeface="Times New Roman" panose="02020603050405020304" pitchFamily="18" charset="0"/>
              </a:rPr>
              <a:t>Ca</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Lên</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Đi</a:t>
            </a:r>
            <a:r>
              <a:rPr lang="en-US" sz="7200" b="1" i="1" dirty="0" smtClean="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smtClean="0">
                <a:solidFill>
                  <a:schemeClr val="accent5">
                    <a:lumMod val="25000"/>
                  </a:schemeClr>
                </a:solidFill>
                <a:effectLst/>
                <a:latin typeface="+mj-lt"/>
                <a:cs typeface="Times New Roman" panose="02020603050405020304" pitchFamily="18" charset="0"/>
              </a:rPr>
              <a:t>Và </a:t>
            </a:r>
            <a:r>
              <a:rPr lang="vi-VN" sz="54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smtClean="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Sáng thế</a:t>
            </a:r>
            <a:r>
              <a:rPr lang="vi-VN" sz="4400" dirty="0" smtClean="0">
                <a:solidFill>
                  <a:schemeClr val="accent5">
                    <a:lumMod val="25000"/>
                  </a:schemeClr>
                </a:solidFill>
                <a:latin typeface="+mj-lt"/>
              </a:rPr>
              <a:t>.</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104</a:t>
            </a:r>
          </a:p>
          <a:p>
            <a:pPr eaLnBrk="1" hangingPunct="1">
              <a:lnSpc>
                <a:spcPct val="105000"/>
              </a:lnSpc>
            </a:pPr>
            <a:r>
              <a:rPr lang="en-US" sz="5400" dirty="0" err="1" smtClean="0">
                <a:solidFill>
                  <a:schemeClr val="accent5">
                    <a:lumMod val="25000"/>
                  </a:schemeClr>
                </a:solidFill>
                <a:effectLst/>
                <a:latin typeface="+mj-lt"/>
                <a:cs typeface="Tahoma" pitchFamily="34" charset="0"/>
              </a:rPr>
              <a:t>Lễ</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Thánh</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Gia</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smtClean="0">
                <a:solidFill>
                  <a:schemeClr val="accent5">
                    <a:lumMod val="25000"/>
                  </a:schemeClr>
                </a:solidFill>
                <a:effectLst/>
                <a:latin typeface="+mj-lt"/>
                <a:cs typeface="Tahoma" pitchFamily="34" charset="0"/>
              </a:rPr>
              <a:t>Năm</a:t>
            </a:r>
            <a:r>
              <a:rPr lang="en-US" sz="5400" b="0" dirty="0" smtClean="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a:t>
            </a:r>
            <a:r>
              <a:rPr lang="vi-VN" sz="4400" i="1" dirty="0" smtClean="0">
                <a:solidFill>
                  <a:srgbClr val="FF0000"/>
                </a:solidFill>
                <a:effectLst/>
                <a:latin typeface="+mj-lt"/>
                <a:cs typeface="Tahoma" pitchFamily="34" charset="0"/>
              </a:rPr>
              <a:t>Long</a:t>
            </a:r>
            <a:r>
              <a:rPr lang="en-US" sz="4400" i="1" dirty="0" smtClean="0">
                <a:solidFill>
                  <a:srgbClr val="FF0000"/>
                </a:solidFill>
                <a:effectLst/>
                <a:latin typeface="+mj-lt"/>
                <a:cs typeface="Tahoma" pitchFamily="34" charset="0"/>
              </a:rPr>
              <a:t> 04 </a:t>
            </a:r>
            <a:r>
              <a:rPr lang="en-US" sz="4400" i="1" dirty="0" err="1" smtClean="0">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426617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4</a:t>
            </a:r>
            <a:r>
              <a:rPr lang="en-US" sz="5400" b="0" u="sng" dirty="0" smtClean="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98472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a:t>
            </a:r>
            <a:r>
              <a:rPr lang="vi-VN" sz="4400" dirty="0" smtClean="0">
                <a:solidFill>
                  <a:schemeClr val="accent5">
                    <a:lumMod val="25000"/>
                  </a:schemeClr>
                </a:solidFill>
                <a:latin typeface="+mj-lt"/>
              </a:rPr>
              <a:t>I-</a:t>
            </a:r>
            <a:r>
              <a:rPr lang="en-US" sz="4400" dirty="0">
                <a:solidFill>
                  <a:schemeClr val="accent5">
                    <a:lumMod val="25000"/>
                  </a:schemeClr>
                </a:solidFill>
                <a:latin typeface="+mj-lt"/>
              </a:rPr>
              <a:t>x</a:t>
            </a:r>
            <a:r>
              <a:rPr lang="vi-VN" sz="4400" dirty="0" smtClean="0">
                <a:solidFill>
                  <a:schemeClr val="accent5">
                    <a:lumMod val="25000"/>
                  </a:schemeClr>
                </a:solidFill>
                <a:latin typeface="+mj-lt"/>
              </a:rPr>
              <a:t>a-ác</a:t>
            </a:r>
            <a:r>
              <a:rPr lang="vi-VN" sz="4400" dirty="0">
                <a:solidFill>
                  <a:schemeClr val="accent5">
                    <a:lumMod val="25000"/>
                  </a:schemeClr>
                </a:solidFill>
                <a:latin typeface="+mj-lt"/>
              </a:rPr>
              <a:t>.</a:t>
            </a:r>
          </a:p>
          <a:p>
            <a:pPr fontAlgn="auto">
              <a:spcBef>
                <a:spcPts val="0"/>
              </a:spcBef>
              <a:spcAft>
                <a:spcPts val="0"/>
              </a:spcAft>
            </a:pPr>
            <a:r>
              <a:rPr lang="vi-VN" sz="4400" dirty="0" smtClean="0">
                <a:solidFill>
                  <a:schemeClr val="accent5">
                    <a:lumMod val="25000"/>
                  </a:schemeClr>
                </a:solidFill>
                <a:latin typeface="+mj-lt"/>
              </a:rPr>
              <a:t>Bài </a:t>
            </a:r>
            <a:r>
              <a:rPr lang="vi-VN" sz="4400" dirty="0">
                <a:solidFill>
                  <a:schemeClr val="accent5">
                    <a:lumMod val="25000"/>
                  </a:schemeClr>
                </a:solidFill>
                <a:latin typeface="+mj-lt"/>
              </a:rPr>
              <a:t>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a:t>
            </a:r>
            <a:r>
              <a:rPr lang="vi-VN" sz="3200" dirty="0" smtClean="0">
                <a:solidFill>
                  <a:schemeClr val="accent5">
                    <a:lumMod val="50000"/>
                  </a:schemeClr>
                </a:solidFill>
                <a:latin typeface="+mj-lt"/>
              </a:rPr>
              <a:t>nguyện</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Yêu</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Mến</a:t>
            </a:r>
            <a:endParaRPr lang="en-US" sz="4000" dirty="0">
              <a:solidFill>
                <a:schemeClr val="accent5">
                  <a:lumMod val="25000"/>
                </a:schemeClr>
              </a:solidFill>
              <a:latin typeface="UTM American Sans"/>
            </a:endParaRPr>
          </a:p>
          <a:p>
            <a:pPr algn="ctr" fontAlgn="auto">
              <a:spcBef>
                <a:spcPts val="0"/>
              </a:spcBef>
              <a:spcAft>
                <a:spcPts val="0"/>
              </a:spcAft>
            </a:pPr>
            <a:r>
              <a:rPr lang="en-US" sz="4000" i="1" dirty="0">
                <a:solidFill>
                  <a:srgbClr val="C00000"/>
                </a:solidFill>
                <a:latin typeface="UTM American Sans"/>
              </a:rPr>
              <a:t>Cao </a:t>
            </a:r>
            <a:r>
              <a:rPr lang="en-US" sz="4000" i="1" dirty="0" err="1">
                <a:solidFill>
                  <a:srgbClr val="C00000"/>
                </a:solidFill>
                <a:latin typeface="UTM American Sans"/>
              </a:rPr>
              <a:t>Huy</a:t>
            </a:r>
            <a:r>
              <a:rPr lang="en-US" sz="4000" i="1" dirty="0">
                <a:solidFill>
                  <a:srgbClr val="C00000"/>
                </a:solidFill>
                <a:latin typeface="UTM American Sans"/>
              </a:rPr>
              <a:t> </a:t>
            </a:r>
            <a:r>
              <a:rPr lang="en-US" sz="4000" i="1" dirty="0" err="1">
                <a:solidFill>
                  <a:srgbClr val="C00000"/>
                </a:solidFill>
                <a:latin typeface="UTM American Sans"/>
              </a:rPr>
              <a:t>Hoàng</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effectLst/>
              </a:rPr>
              <a:t>Cuộc đời này con có gì mà dâng Chúa đâu. Những luống cày sâu trời tối mau cha chưa kịp về; Mẹ bận rộn từng ngày lo no cơm ấm áo; Có chi đâu Ngài ơi có chi dâng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effectLst/>
              </a:rPr>
              <a:t>Đời tuyệt vời luôn thắm nồng tình yêu thiết tha. Gương sáng mẹ cha ngày tháng qua luôn luôn hiền hoà; Mẹ dặn dò đừng buồn nhau không vui mái ấm. Mến yêu nhau đẹp sao lễ dâng lên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27372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effectLst/>
              </a:rPr>
              <a:t>Bên</a:t>
            </a:r>
            <a:r>
              <a:rPr lang="en-US" sz="6600" b="1" dirty="0">
                <a:solidFill>
                  <a:schemeClr val="accent5">
                    <a:lumMod val="25000"/>
                  </a:schemeClr>
                </a:solidFill>
                <a:effectLst/>
              </a:rPr>
              <a:t> </a:t>
            </a:r>
            <a:r>
              <a:rPr lang="en-US" sz="6600" b="1" dirty="0" err="1">
                <a:solidFill>
                  <a:schemeClr val="accent5">
                    <a:lumMod val="25000"/>
                  </a:schemeClr>
                </a:solidFill>
                <a:effectLst/>
              </a:rPr>
              <a:t>Máng</a:t>
            </a:r>
            <a:r>
              <a:rPr lang="en-US" sz="6600" b="1" dirty="0">
                <a:solidFill>
                  <a:schemeClr val="accent5">
                    <a:lumMod val="25000"/>
                  </a:schemeClr>
                </a:solidFill>
                <a:effectLst/>
              </a:rPr>
              <a:t> </a:t>
            </a:r>
            <a:r>
              <a:rPr lang="en-US" sz="6600" b="1" dirty="0" err="1">
                <a:solidFill>
                  <a:schemeClr val="accent5">
                    <a:lumMod val="25000"/>
                  </a:schemeClr>
                </a:solidFill>
                <a:effectLst/>
              </a:rPr>
              <a:t>Cỏ</a:t>
            </a:r>
            <a:r>
              <a:rPr lang="en-US" sz="6600" b="1" dirty="0">
                <a:solidFill>
                  <a:schemeClr val="accent5">
                    <a:lumMod val="25000"/>
                  </a:schemeClr>
                </a:solidFill>
                <a:effectLst/>
              </a:rPr>
              <a:t> </a:t>
            </a:r>
            <a:r>
              <a:rPr lang="en-US" sz="6600" b="1" dirty="0" smtClean="0">
                <a:solidFill>
                  <a:schemeClr val="accent5">
                    <a:lumMod val="25000"/>
                  </a:schemeClr>
                </a:solidFill>
                <a:effectLst/>
              </a:rPr>
              <a:t>1</a:t>
            </a:r>
          </a:p>
          <a:p>
            <a:pPr eaLnBrk="1" hangingPunct="1">
              <a:lnSpc>
                <a:spcPct val="105000"/>
              </a:lnSpc>
            </a:pPr>
            <a:r>
              <a:rPr lang="vi-VN" sz="6000" i="1" dirty="0" smtClean="0">
                <a:solidFill>
                  <a:srgbClr val="FF0000"/>
                </a:solidFill>
                <a:effectLst/>
                <a:latin typeface="+mj-lt"/>
                <a:cs typeface="Tahoma" pitchFamily="34" charset="0"/>
              </a:rPr>
              <a:t>Ng</a:t>
            </a:r>
            <a:r>
              <a:rPr lang="en-US" sz="6000" i="1" dirty="0" err="1" smtClean="0">
                <a:solidFill>
                  <a:srgbClr val="FF0000"/>
                </a:solidFill>
                <a:effectLst/>
                <a:latin typeface="+mj-lt"/>
                <a:cs typeface="Tahoma" pitchFamily="34" charset="0"/>
              </a:rPr>
              <a:t>uyễn</a:t>
            </a:r>
            <a:r>
              <a:rPr lang="vi-VN" sz="6000" i="1" dirty="0" smtClean="0">
                <a:solidFill>
                  <a:srgbClr val="FF0000"/>
                </a:solidFill>
                <a:effectLst/>
                <a:latin typeface="+mj-lt"/>
                <a:cs typeface="Tahoma" pitchFamily="34" charset="0"/>
              </a:rPr>
              <a:t> </a:t>
            </a:r>
            <a:r>
              <a:rPr lang="en-US" sz="6000" i="1" dirty="0" err="1" smtClean="0">
                <a:solidFill>
                  <a:srgbClr val="FF0000"/>
                </a:solidFill>
                <a:effectLst/>
                <a:latin typeface="+mj-lt"/>
                <a:cs typeface="Tahoma" pitchFamily="34" charset="0"/>
              </a:rPr>
              <a:t>Duy</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effectLst/>
              </a:rPr>
              <a:t>Con quỳ bên máng cỏ tưởng nhớ về năm xưa. Đêm nao Chúa vào đời, đêm nao Chúa làm người. Ngôi Lời Con Chúa Trời bỏ cõi trời xa xôi. Khai sinh ngày cứu rỗi cho muôn loài khắp nơi.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effectLst/>
              </a:rPr>
              <a:t>Bây giờ con có gì để hiến tặng Thơ Nhi. Trong đêm thánh tuyệt vời, yêu thương Chúa vào đời. Đây lòng con bé nhỏ một kiếp người bơ vơ. Đơn sơ quỳ bên Chúa dâng lên lòng thiết tha.</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Xin được như Đức Mẹ quỳ gối cùng Giu-se. Tri ân Chúa ngàn đời câu ca thắm ngàn lời. Xin nhẹ nâng phím đàn cùng sứ thần ca vang. Tung hô nguồn ánh sáng đêm nay vào thế gian.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600" b="0" u="sng" dirty="0">
                <a:solidFill>
                  <a:srgbClr val="FF0000"/>
                </a:solidFill>
                <a:effectLst/>
                <a:latin typeface="+mj-lt"/>
                <a:cs typeface="Times New Roman" pitchFamily="18" charset="0"/>
              </a:rPr>
              <a:t>Đk:</a:t>
            </a:r>
            <a:r>
              <a:rPr lang="vi-VN" sz="4600" b="0" dirty="0">
                <a:solidFill>
                  <a:srgbClr val="7030A0"/>
                </a:solidFill>
                <a:effectLst/>
                <a:latin typeface="+mj-lt"/>
                <a:cs typeface="Times New Roman" pitchFamily="18" charset="0"/>
              </a:rPr>
              <a:t> </a:t>
            </a:r>
            <a:r>
              <a:rPr lang="vi-VN" sz="4600"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effectLst/>
                <a:latin typeface="+mj-lt"/>
                <a:cs typeface="Tahoma" pitchFamily="34" charset="0"/>
              </a:rPr>
              <a:t>Gương Thánh </a:t>
            </a:r>
            <a:r>
              <a:rPr lang="vi-VN" sz="6600" dirty="0" smtClean="0">
                <a:solidFill>
                  <a:schemeClr val="accent5">
                    <a:lumMod val="25000"/>
                  </a:schemeClr>
                </a:solidFill>
                <a:effectLst/>
                <a:latin typeface="+mj-lt"/>
                <a:cs typeface="Tahoma" pitchFamily="34" charset="0"/>
              </a:rPr>
              <a:t>Gia</a:t>
            </a:r>
            <a:endParaRPr lang="en-US" sz="6600" dirty="0" smtClean="0">
              <a:solidFill>
                <a:schemeClr val="accent5">
                  <a:lumMod val="25000"/>
                </a:schemeClr>
              </a:solidFill>
              <a:effectLst/>
              <a:latin typeface="+mj-lt"/>
              <a:cs typeface="Tahoma" pitchFamily="34" charset="0"/>
            </a:endParaRPr>
          </a:p>
          <a:p>
            <a:pPr eaLnBrk="1" hangingPunct="1">
              <a:lnSpc>
                <a:spcPct val="105000"/>
              </a:lnSpc>
            </a:pPr>
            <a:r>
              <a:rPr lang="en-US" sz="5400" i="1" dirty="0" err="1" smtClean="0">
                <a:solidFill>
                  <a:srgbClr val="FF0000"/>
                </a:solidFill>
                <a:effectLst/>
                <a:latin typeface="+mj-lt"/>
                <a:cs typeface="Tahoma" pitchFamily="34" charset="0"/>
              </a:rPr>
              <a:t>Dấu</a:t>
            </a:r>
            <a:r>
              <a:rPr lang="en-US" sz="5400" i="1" dirty="0" smtClean="0">
                <a:solidFill>
                  <a:srgbClr val="FF0000"/>
                </a:solidFill>
                <a:effectLst/>
                <a:latin typeface="+mj-lt"/>
                <a:cs typeface="Tahoma" pitchFamily="34" charset="0"/>
              </a:rPr>
              <a:t> </a:t>
            </a:r>
            <a:r>
              <a:rPr lang="en-US" sz="5400" i="1" dirty="0" err="1" smtClean="0">
                <a:solidFill>
                  <a:srgbClr val="FF0000"/>
                </a:solidFill>
                <a:effectLst/>
                <a:latin typeface="+mj-lt"/>
                <a:cs typeface="Tahoma" pitchFamily="34" charset="0"/>
              </a:rPr>
              <a:t>Chân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3600" u="sng" dirty="0">
                <a:solidFill>
                  <a:srgbClr val="FF0000"/>
                </a:solidFill>
                <a:effectLst/>
                <a:latin typeface="+mj-lt"/>
                <a:cs typeface="Times New Roman" pitchFamily="18" charset="0"/>
              </a:rPr>
              <a:t>T</a:t>
            </a:r>
            <a:r>
              <a:rPr lang="vi-VN" sz="3600" b="0" u="sng" dirty="0" smtClean="0">
                <a:solidFill>
                  <a:srgbClr val="FF0000"/>
                </a:solidFill>
                <a:effectLst/>
                <a:latin typeface="+mj-lt"/>
                <a:cs typeface="Times New Roman" pitchFamily="18" charset="0"/>
              </a:rPr>
              <a:t>k</a:t>
            </a:r>
            <a:r>
              <a:rPr lang="en-US" sz="3600" b="0" u="sng" dirty="0" smtClean="0">
                <a:solidFill>
                  <a:srgbClr val="FF0000"/>
                </a:solidFill>
                <a:effectLst/>
                <a:latin typeface="+mj-lt"/>
                <a:cs typeface="Times New Roman" pitchFamily="18" charset="0"/>
              </a:rPr>
              <a:t>1</a:t>
            </a:r>
            <a:r>
              <a:rPr lang="vi-VN" sz="3600" b="0" u="sng" dirty="0" smtClean="0">
                <a:solidFill>
                  <a:srgbClr val="FF0000"/>
                </a:solidFill>
                <a:effectLst/>
                <a:latin typeface="+mj-lt"/>
                <a:cs typeface="Times New Roman" pitchFamily="18" charset="0"/>
              </a:rPr>
              <a:t>:</a:t>
            </a:r>
            <a:r>
              <a:rPr lang="vi-VN" sz="3600" b="0" dirty="0" smtClean="0">
                <a:solidFill>
                  <a:srgbClr val="7030A0"/>
                </a:solidFill>
                <a:effectLst/>
                <a:latin typeface="+mj-lt"/>
                <a:cs typeface="Times New Roman" pitchFamily="18" charset="0"/>
              </a:rPr>
              <a:t> </a:t>
            </a:r>
            <a:r>
              <a:rPr lang="vi-VN" sz="3700" dirty="0">
                <a:solidFill>
                  <a:schemeClr val="accent5">
                    <a:lumMod val="25000"/>
                  </a:schemeClr>
                </a:solidFill>
                <a:effectLst/>
                <a:latin typeface="+mj-lt"/>
                <a:cs typeface="Times New Roman" pitchFamily="18" charset="0"/>
              </a:rPr>
              <a:t>Nay đoàn con hân hoan mừng Thánh Gia, là gia đình gương mẫu của tình yêu. Có Mẹ Ma-ri-a, Thánh Cả Giu-se, và Giê-su chí thánh là Con Chúa Trời. Nay đoàn con hân hoan mừng Thánh Gia, xưa vất vả nhưng vẫn tràn niềm vui. Vững niềm tin, xin vâng, phó thác ơn trời để gia đình ngày đêm luôn sống an hòa.</a:t>
            </a:r>
            <a:endParaRPr lang="en-US" sz="37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smtClean="0">
                <a:solidFill>
                  <a:srgbClr val="FF0000"/>
                </a:solidFill>
                <a:effectLst/>
              </a:rPr>
              <a:t>k</a:t>
            </a:r>
            <a:r>
              <a:rPr lang="en-US" sz="4800" b="0" u="sng" dirty="0" smtClean="0">
                <a:solidFill>
                  <a:srgbClr val="FF0000"/>
                </a:solidFill>
                <a:effectLst/>
              </a:rPr>
              <a:t>:</a:t>
            </a:r>
            <a:r>
              <a:rPr lang="vi-VN" sz="4800" dirty="0">
                <a:solidFill>
                  <a:srgbClr val="7030A0"/>
                </a:solidFill>
                <a:effectLst/>
              </a:rPr>
              <a:t> </a:t>
            </a:r>
            <a:r>
              <a:rPr lang="vi-VN" sz="4800" dirty="0">
                <a:solidFill>
                  <a:schemeClr val="accent5">
                    <a:lumMod val="25000"/>
                  </a:schemeClr>
                </a:solidFill>
                <a:effectLst/>
              </a:rPr>
              <a:t>Hân hoan, đoàn con kính mừng Thánh Gia, bằng muôn tiếng ca, và ngàn lời kinh thiết tha. Xin dủ thương ban ơn cho các gia đình, chung sức xây đắp hạnh phúc tháng ngày bình 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effectLst/>
                <a:latin typeface="+mj-lt"/>
                <a:cs typeface="Tahoma" pitchFamily="34" charset="0"/>
              </a:rPr>
              <a:t>Noi Gương Thánh </a:t>
            </a:r>
            <a:r>
              <a:rPr lang="vi-VN" sz="6600" dirty="0" smtClean="0">
                <a:solidFill>
                  <a:schemeClr val="accent5">
                    <a:lumMod val="25000"/>
                  </a:schemeClr>
                </a:solidFill>
                <a:effectLst/>
                <a:latin typeface="+mj-lt"/>
                <a:cs typeface="Tahoma" pitchFamily="34" charset="0"/>
              </a:rPr>
              <a:t>Gia</a:t>
            </a:r>
            <a:r>
              <a:rPr lang="en-US" sz="6600" dirty="0" smtClean="0">
                <a:solidFill>
                  <a:schemeClr val="accent5">
                    <a:lumMod val="25000"/>
                  </a:schemeClr>
                </a:solidFill>
                <a:effectLst/>
                <a:latin typeface="+mj-lt"/>
                <a:cs typeface="Tahoma" pitchFamily="34" charset="0"/>
              </a:rPr>
              <a:t/>
            </a:r>
            <a:br>
              <a:rPr lang="en-US" sz="6600" dirty="0" smtClean="0">
                <a:solidFill>
                  <a:schemeClr val="accent5">
                    <a:lumMod val="25000"/>
                  </a:schemeClr>
                </a:solidFill>
                <a:effectLst/>
                <a:latin typeface="+mj-lt"/>
                <a:cs typeface="Tahoma" pitchFamily="34" charset="0"/>
              </a:rPr>
            </a:br>
            <a:r>
              <a:rPr lang="en-US" sz="6000" i="1" dirty="0" err="1" smtClean="0">
                <a:solidFill>
                  <a:srgbClr val="FF0000"/>
                </a:solidFill>
                <a:effectLst/>
                <a:latin typeface="+mj-lt"/>
                <a:cs typeface="Tahoma" pitchFamily="34" charset="0"/>
              </a:rPr>
              <a:t>Viết</a:t>
            </a:r>
            <a:r>
              <a:rPr lang="en-US" sz="6000" i="1" dirty="0" smtClean="0">
                <a:solidFill>
                  <a:srgbClr val="FF0000"/>
                </a:solidFill>
                <a:effectLst/>
                <a:latin typeface="+mj-lt"/>
                <a:cs typeface="Tahoma" pitchFamily="34" charset="0"/>
              </a:rPr>
              <a:t> Chung</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3600" u="sng" dirty="0" smtClean="0">
                <a:solidFill>
                  <a:srgbClr val="FF0000"/>
                </a:solidFill>
                <a:effectLst/>
                <a:latin typeface="+mj-lt"/>
                <a:cs typeface="Times New Roman" pitchFamily="18" charset="0"/>
              </a:rPr>
              <a:t>Tk2</a:t>
            </a:r>
            <a:r>
              <a:rPr lang="vi-VN" sz="3600" b="0" u="sng" dirty="0" smtClean="0">
                <a:solidFill>
                  <a:srgbClr val="FF0000"/>
                </a:solidFill>
                <a:effectLst/>
                <a:latin typeface="+mj-lt"/>
                <a:cs typeface="Times New Roman" pitchFamily="18" charset="0"/>
              </a:rPr>
              <a:t>:</a:t>
            </a:r>
            <a:r>
              <a:rPr lang="vi-VN" sz="3600" b="0" dirty="0" smtClean="0">
                <a:solidFill>
                  <a:srgbClr val="7030A0"/>
                </a:solidFill>
                <a:effectLst/>
                <a:latin typeface="+mj-lt"/>
                <a:cs typeface="Times New Roman" pitchFamily="18" charset="0"/>
              </a:rPr>
              <a:t> </a:t>
            </a:r>
            <a:r>
              <a:rPr lang="vi-VN" sz="3700" dirty="0">
                <a:solidFill>
                  <a:schemeClr val="accent5">
                    <a:lumMod val="25000"/>
                  </a:schemeClr>
                </a:solidFill>
                <a:effectLst/>
                <a:latin typeface="+mj-lt"/>
                <a:cs typeface="Times New Roman" pitchFamily="18" charset="0"/>
              </a:rPr>
              <a:t>Nay nhìn về bao gia đình chúng con, luôn vẫn còn bao khó nhọc trần gian. Thiếu vị tha, bao dung, lối sống lạnh lùng, tình yêu thương thiếu vắng, khổ sầu chất đầy. Nay nhìn về bao gia đình chúng con, nhiều gia đình không sống tình hiệp thông. Sống thờ ơ, buông theo thói xấu trên đời mà quên nhìn vào gương của Thánh Gia xưa.</a:t>
            </a:r>
            <a:endParaRPr lang="en-US" sz="37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Đ</a:t>
            </a:r>
            <a:r>
              <a:rPr lang="vi-VN" sz="4800" u="sng" dirty="0" smtClean="0">
                <a:solidFill>
                  <a:srgbClr val="FF0000"/>
                </a:solidFill>
                <a:effectLst/>
              </a:rPr>
              <a:t>k</a:t>
            </a:r>
            <a:r>
              <a:rPr lang="en-US" sz="4800" b="0" u="sng" dirty="0" smtClean="0">
                <a:solidFill>
                  <a:srgbClr val="FF0000"/>
                </a:solidFill>
                <a:effectLst/>
              </a:rPr>
              <a:t>:</a:t>
            </a:r>
            <a:r>
              <a:rPr lang="vi-VN" sz="4800" b="0" dirty="0" smtClean="0">
                <a:solidFill>
                  <a:srgbClr val="7030A0"/>
                </a:solidFill>
                <a:effectLst/>
              </a:rPr>
              <a:t> </a:t>
            </a:r>
            <a:r>
              <a:rPr lang="vi-VN" sz="4800" dirty="0">
                <a:solidFill>
                  <a:schemeClr val="accent5">
                    <a:lumMod val="25000"/>
                  </a:schemeClr>
                </a:solidFill>
                <a:effectLst/>
              </a:rPr>
              <a:t>Hân hoan, đoàn con kính mừng Thánh Gia, bằng muôn tiếng ca, và ngàn lời kinh thiết tha. Xin dủ thương ban ơn cho các gia đình, chung sức xây đắp hạnh phúc tháng ngày bình 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777353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en-US" sz="5400" b="0" dirty="0">
                <a:solidFill>
                  <a:srgbClr val="7030A0"/>
                </a:solidFill>
                <a:effectLst/>
              </a:rPr>
              <a:t> </a:t>
            </a:r>
            <a:r>
              <a:rPr lang="vi-VN" sz="5400" dirty="0">
                <a:solidFill>
                  <a:schemeClr val="accent5">
                    <a:lumMod val="25000"/>
                  </a:schemeClr>
                </a:solidFill>
                <a:effectLst/>
              </a:rPr>
              <a:t>Một nhà trên dưới thuận hoà, như vườn cây tốt rộn ràng hương hoa. Một nhà ân đức gần xa, yêu người yêu Chúa hạnh phúc chan hoà.</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effectLst/>
              </a:rPr>
              <a:t>Noi gương đời sống Thánh Gia, trăm sông ngàn núi cũng vượt qua. Thương yêu hiệp nhất không chia lìa, Chúa luôn ở giữa gia đình ta.</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3051</TotalTime>
  <Words>1869</Words>
  <Application>Microsoft Office PowerPoint</Application>
  <PresentationFormat>On-screen Show (16:9)</PresentationFormat>
  <Paragraphs>181</Paragraphs>
  <Slides>72</Slides>
  <Notes>7</Notes>
  <HiddenSlides>0</HiddenSlides>
  <MMClips>0</MMClips>
  <ScaleCrop>false</ScaleCrop>
  <HeadingPairs>
    <vt:vector size="4" baseType="variant">
      <vt:variant>
        <vt:lpstr>Theme</vt:lpstr>
      </vt:variant>
      <vt:variant>
        <vt:i4>15</vt:i4>
      </vt:variant>
      <vt:variant>
        <vt:lpstr>Slide Titles</vt:lpstr>
      </vt:variant>
      <vt:variant>
        <vt:i4>72</vt:i4>
      </vt:variant>
    </vt:vector>
  </HeadingPairs>
  <TitlesOfParts>
    <vt:vector size="87" baseType="lpstr">
      <vt:lpstr>Default Design</vt:lpstr>
      <vt:lpstr>10_Default Design</vt:lpstr>
      <vt:lpstr>1_Default Design</vt:lpstr>
      <vt:lpstr>2_Default Design</vt:lpstr>
      <vt:lpstr>5_Default Design</vt:lpstr>
      <vt:lpstr>6_Default Design</vt:lpstr>
      <vt:lpstr>8_Default Design</vt:lpstr>
      <vt:lpstr>9_Default Design</vt:lpstr>
      <vt:lpstr>11_Default Design</vt:lpstr>
      <vt:lpstr>12_Default Design</vt:lpstr>
      <vt:lpstr>13_Default Design</vt:lpstr>
      <vt:lpstr>4_Default Design</vt:lpstr>
      <vt:lpstr>36_Default Design</vt:lpstr>
      <vt:lpstr>14_Default Design</vt:lpstr>
      <vt:lpstr>18_Office Theme</vt:lpstr>
      <vt:lpstr> </vt:lpstr>
      <vt:lpstr> </vt:lpstr>
      <vt:lpstr> </vt:lpstr>
      <vt:lpstr>Tk1: Hãy cảm tạ Chúa, cầu khấn Thánh Danh. Loan báo kỳ công Ngài giữa muôn dân nước. Hát xướng lên theo nhịp đàn ngợi khen Chúa, và gẫm suy sự việc Chúa đã làm.</vt:lpstr>
      <vt:lpstr> </vt:lpstr>
      <vt:lpstr> </vt:lpstr>
      <vt:lpstr> </vt:lpstr>
      <vt:lpstr>Tk1: Một nhà trên dưới thuận hoà, như vườn cây tốt rộn ràng hương hoa. Một nhà ân đức gần xa, yêu người yêu Chúa hạnh phúc chan hoà.</vt:lpstr>
      <vt:lpstr>Đk: Noi gương đời sống Thánh Gia, trăm sông ngàn núi cũng vượt qua. Thương yêu hiệp nhất không chia lìa, Chúa luôn ở giữa gia đình ta.</vt:lpstr>
      <vt:lpstr>Tk2: Một nhà ăn ở ngay lành, ân cần sau trước thuận tình sơ quen. Một nhà giông tố lặng yên, vui buồn chia sớt thuỷ chung trọn niềm.</vt:lpstr>
      <vt:lpstr>Đk: Noi gương đời sống Thánh Gia, trăm sông ngàn núi cũng vượt qua. Thương yêu hiệp nhất không chia lìa, Chúa luôn ở giữa gia đình ta.</vt:lpstr>
      <vt:lpstr>Tk3: Một nhà chung sức chung lòng, không sợ nguy biến ngại gì gian nan. Một nhà thành kính thành tin, Chúa hằng yêu mến chở che muôn phần.</vt:lpstr>
      <vt:lpstr>Đk: Noi gương đời sống Thánh Gia, trăm sông ngàn núi cũng vượt qua. Thương yêu hiệp nhất không chia lìa, Chúa luôn ở giữa gia đình ta.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 </vt:lpstr>
      <vt:lpstr> </vt:lpstr>
      <vt:lpstr> </vt:lpstr>
      <vt:lpstr> </vt:lpstr>
      <vt:lpstr>Tk1: Con quỳ bên máng cỏ tưởng nhớ về năm xưa. Đêm nao Chúa vào đời, đêm nao Chúa làm người. Ngôi Lời Con Chúa Trời bỏ cõi trời xa xôi. Khai sinh ngày cứu rỗi cho muôn loài khắp nơi. </vt:lpstr>
      <vt:lpstr> </vt:lpstr>
      <vt:lpstr>Tk2: Bây giờ con có gì để hiến tặng Thơ Nhi. Trong đêm thánh tuyệt vời, yêu thương Chúa vào đời. Đây lòng con bé nhỏ một kiếp người bơ vơ. Đơn sơ quỳ bên Chúa dâng lên lòng thiết tha.</vt:lpstr>
      <vt:lpstr> </vt:lpstr>
      <vt:lpstr>Tk3: Xin được như Đức Mẹ quỳ gối cùng Giu-se. Tri ân Chúa ngàn đời câu ca thắm ngàn lời. Xin nhẹ nâng phím đàn cùng sứ thần ca vang. Tung hô nguồn ánh sáng đêm nay vào thế gian. </vt:lpstr>
      <vt:lpstr> </vt:lpstr>
      <vt:lpstr> </vt:lpstr>
      <vt:lpstr> </vt:lpstr>
      <vt:lpstr> </vt:lpstr>
      <vt:lpstr> </vt:lpstr>
      <vt:lpstr> </vt:lpstr>
      <vt:lpstr>Đk: Hân hoan, đoàn con kính mừng Thánh Gia, bằng muôn tiếng ca, và ngàn lời kinh thiết tha. Xin dủ thương ban ơn cho các gia đình, chung sức xây đắp hạnh phúc tháng ngày bình an.</vt:lpstr>
      <vt:lpstr> </vt:lpstr>
      <vt:lpstr>Đk: Hân hoan, đoàn con kính mừng Thánh Gia, bằng muôn tiếng ca, và ngàn lời kinh thiết tha. Xin dủ thương ban ơn cho các gia đình, chung sức xây đắp hạnh phúc tháng ngày bình an.</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1568</cp:revision>
  <dcterms:created xsi:type="dcterms:W3CDTF">2000-12-31T17:05:43Z</dcterms:created>
  <dcterms:modified xsi:type="dcterms:W3CDTF">2023-12-19T12:45:27Z</dcterms:modified>
</cp:coreProperties>
</file>